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36"/>
  </p:notesMasterIdLst>
  <p:sldIdLst>
    <p:sldId id="256" r:id="rId2"/>
    <p:sldId id="258" r:id="rId3"/>
    <p:sldId id="260" r:id="rId4"/>
    <p:sldId id="274" r:id="rId5"/>
    <p:sldId id="262" r:id="rId6"/>
    <p:sldId id="261" r:id="rId7"/>
    <p:sldId id="263" r:id="rId8"/>
    <p:sldId id="259" r:id="rId9"/>
    <p:sldId id="273" r:id="rId10"/>
    <p:sldId id="316" r:id="rId11"/>
    <p:sldId id="318" r:id="rId12"/>
    <p:sldId id="271" r:id="rId13"/>
    <p:sldId id="319" r:id="rId14"/>
    <p:sldId id="320" r:id="rId15"/>
    <p:sldId id="321" r:id="rId16"/>
    <p:sldId id="322" r:id="rId17"/>
    <p:sldId id="323" r:id="rId18"/>
    <p:sldId id="313" r:id="rId19"/>
    <p:sldId id="264" r:id="rId20"/>
    <p:sldId id="324" r:id="rId21"/>
    <p:sldId id="325" r:id="rId22"/>
    <p:sldId id="326" r:id="rId23"/>
    <p:sldId id="312" r:id="rId24"/>
    <p:sldId id="278" r:id="rId25"/>
    <p:sldId id="327" r:id="rId26"/>
    <p:sldId id="329" r:id="rId27"/>
    <p:sldId id="328" r:id="rId28"/>
    <p:sldId id="314" r:id="rId29"/>
    <p:sldId id="330" r:id="rId30"/>
    <p:sldId id="331" r:id="rId31"/>
    <p:sldId id="332" r:id="rId32"/>
    <p:sldId id="315" r:id="rId33"/>
    <p:sldId id="333" r:id="rId34"/>
    <p:sldId id="290" r:id="rId35"/>
  </p:sldIdLst>
  <p:sldSz cx="9144000" cy="5143500" type="screen16x9"/>
  <p:notesSz cx="6858000" cy="9144000"/>
  <p:embeddedFontLst>
    <p:embeddedFont>
      <p:font typeface="Anaheim" panose="020B0604020202020204" charset="0"/>
      <p:regular r:id="rId37"/>
      <p:bold r:id="rId38"/>
    </p:embeddedFont>
    <p:embeddedFont>
      <p:font typeface="Bebas Neue" panose="020B0606020202050201" pitchFamily="34" charset="0"/>
      <p:regular r:id="rId39"/>
    </p:embeddedFont>
    <p:embeddedFont>
      <p:font typeface="Lato" panose="020F0502020204030203" pitchFamily="34" charset="0"/>
      <p:regular r:id="rId40"/>
      <p:bold r:id="rId41"/>
      <p:italic r:id="rId42"/>
      <p:boldItalic r:id="rId43"/>
    </p:embeddedFont>
    <p:embeddedFont>
      <p:font typeface="Nunito Light" pitchFamily="2" charset="0"/>
      <p:regular r:id="rId44"/>
      <p:italic r:id="rId45"/>
    </p:embeddedFont>
    <p:embeddedFont>
      <p:font typeface="Poppins" panose="00000500000000000000" pitchFamily="2" charset="0"/>
      <p:regular r:id="rId46"/>
      <p:bold r:id="rId47"/>
      <p:italic r:id="rId48"/>
      <p:boldItalic r:id="rId49"/>
    </p:embeddedFont>
    <p:embeddedFont>
      <p:font typeface="Source Code Pro" panose="020B0509030403020204" pitchFamily="49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Title" id="{BD44BC51-2DF1-4952-9CCF-576C885E0EBD}">
          <p14:sldIdLst>
            <p14:sldId id="256"/>
            <p14:sldId id="258"/>
          </p14:sldIdLst>
        </p14:section>
        <p14:section name="Introduction" id="{D90F632C-8272-4027-8AED-A7F3216D3E94}">
          <p14:sldIdLst>
            <p14:sldId id="260"/>
            <p14:sldId id="274"/>
            <p14:sldId id="262"/>
            <p14:sldId id="261"/>
            <p14:sldId id="263"/>
          </p14:sldIdLst>
        </p14:section>
        <p14:section name="Project Overview" id="{7835297C-5A1E-4FBE-89B8-1BA295836D90}">
          <p14:sldIdLst>
            <p14:sldId id="259"/>
            <p14:sldId id="273"/>
            <p14:sldId id="316"/>
            <p14:sldId id="318"/>
          </p14:sldIdLst>
        </p14:section>
        <p14:section name="Key Components" id="{FE4B5811-705E-4CE0-A89D-EE03B2C5A8C4}">
          <p14:sldIdLst>
            <p14:sldId id="271"/>
            <p14:sldId id="319"/>
            <p14:sldId id="320"/>
            <p14:sldId id="321"/>
            <p14:sldId id="322"/>
            <p14:sldId id="323"/>
          </p14:sldIdLst>
        </p14:section>
        <p14:section name="Instruction Execution" id="{4B20A6E4-343D-46CB-85C5-9F83848BBE03}">
          <p14:sldIdLst>
            <p14:sldId id="313"/>
            <p14:sldId id="264"/>
            <p14:sldId id="324"/>
            <p14:sldId id="325"/>
            <p14:sldId id="326"/>
          </p14:sldIdLst>
        </p14:section>
        <p14:section name="Integration and Execution" id="{BDEF1373-7427-42D9-92C8-98A9C9F6720D}">
          <p14:sldIdLst>
            <p14:sldId id="312"/>
            <p14:sldId id="278"/>
            <p14:sldId id="327"/>
            <p14:sldId id="329"/>
            <p14:sldId id="328"/>
          </p14:sldIdLst>
        </p14:section>
        <p14:section name="Demonstration" id="{B262FBAF-A47D-4095-87CF-7D466AFF2BC5}">
          <p14:sldIdLst>
            <p14:sldId id="314"/>
            <p14:sldId id="330"/>
            <p14:sldId id="331"/>
            <p14:sldId id="332"/>
          </p14:sldIdLst>
        </p14:section>
        <p14:section name="Conclusion" id="{8231DFD1-D972-468D-B807-780BCE85A2CC}">
          <p14:sldIdLst>
            <p14:sldId id="315"/>
            <p14:sldId id="333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0D9EC1-0B64-4F12-9531-E7624CA8F5D4}" v="327" dt="2024-07-08T12:01:02.862"/>
  </p1510:revLst>
</p1510:revInfo>
</file>

<file path=ppt/tableStyles.xml><?xml version="1.0" encoding="utf-8"?>
<a:tblStyleLst xmlns:a="http://schemas.openxmlformats.org/drawingml/2006/main" def="{A97909A0-21AF-42DB-8592-E582C33FD909}">
  <a:tblStyle styleId="{A97909A0-21AF-42DB-8592-E582C33FD9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2088D43-005D-4D88-9EBF-A46FDE46F36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ud Noman Haider" userId="2a6ce02a-6cc7-40bf-a847-dd4837a32606" providerId="ADAL" clId="{B30D9EC1-0B64-4F12-9531-E7624CA8F5D4}"/>
    <pc:docChg chg="undo redo custSel addSld delSld modSld sldOrd delMainMaster addSection delSection modSection">
      <pc:chgData name="Daud Noman Haider" userId="2a6ce02a-6cc7-40bf-a847-dd4837a32606" providerId="ADAL" clId="{B30D9EC1-0B64-4F12-9531-E7624CA8F5D4}" dt="2024-07-08T12:01:44.072" v="2832" actId="12"/>
      <pc:docMkLst>
        <pc:docMk/>
      </pc:docMkLst>
      <pc:sldChg chg="modSp mod">
        <pc:chgData name="Daud Noman Haider" userId="2a6ce02a-6cc7-40bf-a847-dd4837a32606" providerId="ADAL" clId="{B30D9EC1-0B64-4F12-9531-E7624CA8F5D4}" dt="2024-07-07T21:17:08.932" v="55" actId="14100"/>
        <pc:sldMkLst>
          <pc:docMk/>
          <pc:sldMk cId="0" sldId="256"/>
        </pc:sldMkLst>
        <pc:spChg chg="mod">
          <ac:chgData name="Daud Noman Haider" userId="2a6ce02a-6cc7-40bf-a847-dd4837a32606" providerId="ADAL" clId="{B30D9EC1-0B64-4F12-9531-E7624CA8F5D4}" dt="2024-07-07T21:17:08.932" v="55" actId="14100"/>
          <ac:spMkLst>
            <pc:docMk/>
            <pc:sldMk cId="0" sldId="256"/>
            <ac:spMk id="433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16:54.238" v="53"/>
          <ac:spMkLst>
            <pc:docMk/>
            <pc:sldMk cId="0" sldId="256"/>
            <ac:spMk id="434" creationId="{00000000-0000-0000-0000-000000000000}"/>
          </ac:spMkLst>
        </pc:spChg>
      </pc:sldChg>
      <pc:sldChg chg="addSp delSp modSp mod">
        <pc:chgData name="Daud Noman Haider" userId="2a6ce02a-6cc7-40bf-a847-dd4837a32606" providerId="ADAL" clId="{B30D9EC1-0B64-4F12-9531-E7624CA8F5D4}" dt="2024-07-08T11:52:18.029" v="2776" actId="2711"/>
        <pc:sldMkLst>
          <pc:docMk/>
          <pc:sldMk cId="0" sldId="257"/>
        </pc:sldMkLst>
        <pc:spChg chg="add mod">
          <ac:chgData name="Daud Noman Haider" userId="2a6ce02a-6cc7-40bf-a847-dd4837a32606" providerId="ADAL" clId="{B30D9EC1-0B64-4F12-9531-E7624CA8F5D4}" dt="2024-07-07T21:18:21.139" v="85" actId="20577"/>
          <ac:spMkLst>
            <pc:docMk/>
            <pc:sldMk cId="0" sldId="257"/>
            <ac:spMk id="3" creationId="{CF641CF3-1C17-B582-899A-575956F81E23}"/>
          </ac:spMkLst>
        </pc:spChg>
        <pc:spChg chg="add del mod">
          <ac:chgData name="Daud Noman Haider" userId="2a6ce02a-6cc7-40bf-a847-dd4837a32606" providerId="ADAL" clId="{B30D9EC1-0B64-4F12-9531-E7624CA8F5D4}" dt="2024-07-07T21:18:09.825" v="81" actId="478"/>
          <ac:spMkLst>
            <pc:docMk/>
            <pc:sldMk cId="0" sldId="257"/>
            <ac:spMk id="5" creationId="{304CA1BA-7E09-9620-8CBA-DBE4A79270AF}"/>
          </ac:spMkLst>
        </pc:spChg>
        <pc:spChg chg="del mod">
          <ac:chgData name="Daud Noman Haider" userId="2a6ce02a-6cc7-40bf-a847-dd4837a32606" providerId="ADAL" clId="{B30D9EC1-0B64-4F12-9531-E7624CA8F5D4}" dt="2024-07-07T21:18:08.469" v="80" actId="478"/>
          <ac:spMkLst>
            <pc:docMk/>
            <pc:sldMk cId="0" sldId="257"/>
            <ac:spMk id="662" creationId="{00000000-0000-0000-0000-000000000000}"/>
          </ac:spMkLst>
        </pc:spChg>
        <pc:spChg chg="del mod">
          <ac:chgData name="Daud Noman Haider" userId="2a6ce02a-6cc7-40bf-a847-dd4837a32606" providerId="ADAL" clId="{B30D9EC1-0B64-4F12-9531-E7624CA8F5D4}" dt="2024-07-07T21:17:52.050" v="77" actId="478"/>
          <ac:spMkLst>
            <pc:docMk/>
            <pc:sldMk cId="0" sldId="257"/>
            <ac:spMk id="664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17:49.187" v="73" actId="478"/>
          <ac:spMkLst>
            <pc:docMk/>
            <pc:sldMk cId="0" sldId="257"/>
            <ac:spMk id="665" creationId="{00000000-0000-0000-0000-000000000000}"/>
          </ac:spMkLst>
        </pc:spChg>
        <pc:spChg chg="del mod">
          <ac:chgData name="Daud Noman Haider" userId="2a6ce02a-6cc7-40bf-a847-dd4837a32606" providerId="ADAL" clId="{B30D9EC1-0B64-4F12-9531-E7624CA8F5D4}" dt="2024-07-07T21:17:50.370" v="75" actId="478"/>
          <ac:spMkLst>
            <pc:docMk/>
            <pc:sldMk cId="0" sldId="257"/>
            <ac:spMk id="666" creationId="{00000000-0000-0000-0000-000000000000}"/>
          </ac:spMkLst>
        </pc:spChg>
        <pc:graphicFrameChg chg="add mod modGraphic">
          <ac:chgData name="Daud Noman Haider" userId="2a6ce02a-6cc7-40bf-a847-dd4837a32606" providerId="ADAL" clId="{B30D9EC1-0B64-4F12-9531-E7624CA8F5D4}" dt="2024-07-08T11:52:18.029" v="2776" actId="2711"/>
          <ac:graphicFrameMkLst>
            <pc:docMk/>
            <pc:sldMk cId="0" sldId="257"/>
            <ac:graphicFrameMk id="2" creationId="{BC8A8646-4F6E-D5CE-9265-E2B73A4A8DB0}"/>
          </ac:graphicFrameMkLst>
        </pc:graphicFrameChg>
        <pc:graphicFrameChg chg="del">
          <ac:chgData name="Daud Noman Haider" userId="2a6ce02a-6cc7-40bf-a847-dd4837a32606" providerId="ADAL" clId="{B30D9EC1-0B64-4F12-9531-E7624CA8F5D4}" dt="2024-07-07T21:17:35.106" v="58" actId="478"/>
          <ac:graphicFrameMkLst>
            <pc:docMk/>
            <pc:sldMk cId="0" sldId="257"/>
            <ac:graphicFrameMk id="663" creationId="{00000000-0000-0000-0000-000000000000}"/>
          </ac:graphicFrameMkLst>
        </pc:graphicFrameChg>
      </pc:sldChg>
      <pc:sldChg chg="addSp delSp modSp mod">
        <pc:chgData name="Daud Noman Haider" userId="2a6ce02a-6cc7-40bf-a847-dd4837a32606" providerId="ADAL" clId="{B30D9EC1-0B64-4F12-9531-E7624CA8F5D4}" dt="2024-07-07T21:30:40.577" v="288" actId="1076"/>
        <pc:sldMkLst>
          <pc:docMk/>
          <pc:sldMk cId="0" sldId="258"/>
        </pc:sldMkLst>
        <pc:spChg chg="add del mod">
          <ac:chgData name="Daud Noman Haider" userId="2a6ce02a-6cc7-40bf-a847-dd4837a32606" providerId="ADAL" clId="{B30D9EC1-0B64-4F12-9531-E7624CA8F5D4}" dt="2024-07-07T21:23:07.415" v="102" actId="478"/>
          <ac:spMkLst>
            <pc:docMk/>
            <pc:sldMk cId="0" sldId="258"/>
            <ac:spMk id="3" creationId="{B906B181-99CC-E276-20EC-7CC32FE50BF2}"/>
          </ac:spMkLst>
        </pc:spChg>
        <pc:spChg chg="add del mod">
          <ac:chgData name="Daud Noman Haider" userId="2a6ce02a-6cc7-40bf-a847-dd4837a32606" providerId="ADAL" clId="{B30D9EC1-0B64-4F12-9531-E7624CA8F5D4}" dt="2024-07-07T21:23:15.199" v="104" actId="478"/>
          <ac:spMkLst>
            <pc:docMk/>
            <pc:sldMk cId="0" sldId="258"/>
            <ac:spMk id="5" creationId="{247B03C0-2F01-5E28-3308-4A0DB99A1418}"/>
          </ac:spMkLst>
        </pc:spChg>
        <pc:spChg chg="add del mod">
          <ac:chgData name="Daud Noman Haider" userId="2a6ce02a-6cc7-40bf-a847-dd4837a32606" providerId="ADAL" clId="{B30D9EC1-0B64-4F12-9531-E7624CA8F5D4}" dt="2024-07-07T21:23:15.199" v="104" actId="478"/>
          <ac:spMkLst>
            <pc:docMk/>
            <pc:sldMk cId="0" sldId="258"/>
            <ac:spMk id="7" creationId="{CEA30DF2-3531-675F-DB54-CAFFE6EE2F0F}"/>
          </ac:spMkLst>
        </pc:spChg>
        <pc:spChg chg="add del mod">
          <ac:chgData name="Daud Noman Haider" userId="2a6ce02a-6cc7-40bf-a847-dd4837a32606" providerId="ADAL" clId="{B30D9EC1-0B64-4F12-9531-E7624CA8F5D4}" dt="2024-07-07T21:23:15.199" v="104" actId="478"/>
          <ac:spMkLst>
            <pc:docMk/>
            <pc:sldMk cId="0" sldId="258"/>
            <ac:spMk id="9" creationId="{4CD39B8B-AFF5-A790-64C6-BE7930856634}"/>
          </ac:spMkLst>
        </pc:spChg>
        <pc:spChg chg="add mod">
          <ac:chgData name="Daud Noman Haider" userId="2a6ce02a-6cc7-40bf-a847-dd4837a32606" providerId="ADAL" clId="{B30D9EC1-0B64-4F12-9531-E7624CA8F5D4}" dt="2024-07-07T21:26:27.400" v="180" actId="1076"/>
          <ac:spMkLst>
            <pc:docMk/>
            <pc:sldMk cId="0" sldId="258"/>
            <ac:spMk id="10" creationId="{FCEACD09-836F-026C-A71A-456EFADA9992}"/>
          </ac:spMkLst>
        </pc:spChg>
        <pc:spChg chg="add mod">
          <ac:chgData name="Daud Noman Haider" userId="2a6ce02a-6cc7-40bf-a847-dd4837a32606" providerId="ADAL" clId="{B30D9EC1-0B64-4F12-9531-E7624CA8F5D4}" dt="2024-07-07T21:28:40.599" v="279" actId="1076"/>
          <ac:spMkLst>
            <pc:docMk/>
            <pc:sldMk cId="0" sldId="258"/>
            <ac:spMk id="11" creationId="{4E97A736-2793-FA1C-54F7-8F997845327F}"/>
          </ac:spMkLst>
        </pc:spChg>
        <pc:spChg chg="add mod">
          <ac:chgData name="Daud Noman Haider" userId="2a6ce02a-6cc7-40bf-a847-dd4837a32606" providerId="ADAL" clId="{B30D9EC1-0B64-4F12-9531-E7624CA8F5D4}" dt="2024-07-07T21:26:27.400" v="180" actId="1076"/>
          <ac:spMkLst>
            <pc:docMk/>
            <pc:sldMk cId="0" sldId="258"/>
            <ac:spMk id="12" creationId="{7DCB2808-C9F8-04B1-6FF9-08A117098F64}"/>
          </ac:spMkLst>
        </pc:spChg>
        <pc:spChg chg="add mod">
          <ac:chgData name="Daud Noman Haider" userId="2a6ce02a-6cc7-40bf-a847-dd4837a32606" providerId="ADAL" clId="{B30D9EC1-0B64-4F12-9531-E7624CA8F5D4}" dt="2024-07-07T21:28:40.599" v="279" actId="1076"/>
          <ac:spMkLst>
            <pc:docMk/>
            <pc:sldMk cId="0" sldId="258"/>
            <ac:spMk id="13" creationId="{C5A4619F-EE1E-EB54-D621-639EBD0C47A4}"/>
          </ac:spMkLst>
        </pc:spChg>
        <pc:spChg chg="add mod">
          <ac:chgData name="Daud Noman Haider" userId="2a6ce02a-6cc7-40bf-a847-dd4837a32606" providerId="ADAL" clId="{B30D9EC1-0B64-4F12-9531-E7624CA8F5D4}" dt="2024-07-07T21:30:40.577" v="288" actId="1076"/>
          <ac:spMkLst>
            <pc:docMk/>
            <pc:sldMk cId="0" sldId="258"/>
            <ac:spMk id="14" creationId="{B0B5363B-8692-30DC-E2D6-636E1FFD6D00}"/>
          </ac:spMkLst>
        </pc:spChg>
        <pc:spChg chg="add mod">
          <ac:chgData name="Daud Noman Haider" userId="2a6ce02a-6cc7-40bf-a847-dd4837a32606" providerId="ADAL" clId="{B30D9EC1-0B64-4F12-9531-E7624CA8F5D4}" dt="2024-07-07T21:30:40.577" v="288" actId="1076"/>
          <ac:spMkLst>
            <pc:docMk/>
            <pc:sldMk cId="0" sldId="258"/>
            <ac:spMk id="15" creationId="{6B1D1FB9-819F-C851-D8FA-A6D472A74A0D}"/>
          </ac:spMkLst>
        </pc:spChg>
        <pc:spChg chg="del">
          <ac:chgData name="Daud Noman Haider" userId="2a6ce02a-6cc7-40bf-a847-dd4837a32606" providerId="ADAL" clId="{B30D9EC1-0B64-4F12-9531-E7624CA8F5D4}" dt="2024-07-07T21:23:13.185" v="103" actId="478"/>
          <ac:spMkLst>
            <pc:docMk/>
            <pc:sldMk cId="0" sldId="258"/>
            <ac:spMk id="750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23:05.750" v="101" actId="478"/>
          <ac:spMkLst>
            <pc:docMk/>
            <pc:sldMk cId="0" sldId="258"/>
            <ac:spMk id="751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23:13.185" v="103" actId="478"/>
          <ac:spMkLst>
            <pc:docMk/>
            <pc:sldMk cId="0" sldId="258"/>
            <ac:spMk id="752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23:13.185" v="103" actId="478"/>
          <ac:spMkLst>
            <pc:docMk/>
            <pc:sldMk cId="0" sldId="258"/>
            <ac:spMk id="753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26:27.400" v="180" actId="1076"/>
          <ac:spMkLst>
            <pc:docMk/>
            <pc:sldMk cId="0" sldId="258"/>
            <ac:spMk id="754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28:40.599" v="279" actId="1076"/>
          <ac:spMkLst>
            <pc:docMk/>
            <pc:sldMk cId="0" sldId="258"/>
            <ac:spMk id="755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26:27.400" v="180" actId="1076"/>
          <ac:spMkLst>
            <pc:docMk/>
            <pc:sldMk cId="0" sldId="258"/>
            <ac:spMk id="756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28:40.599" v="279" actId="1076"/>
          <ac:spMkLst>
            <pc:docMk/>
            <pc:sldMk cId="0" sldId="258"/>
            <ac:spMk id="757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26:27.400" v="180" actId="1076"/>
          <ac:spMkLst>
            <pc:docMk/>
            <pc:sldMk cId="0" sldId="258"/>
            <ac:spMk id="758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26:27.400" v="180" actId="1076"/>
          <ac:spMkLst>
            <pc:docMk/>
            <pc:sldMk cId="0" sldId="258"/>
            <ac:spMk id="759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28:40.599" v="279" actId="1076"/>
          <ac:spMkLst>
            <pc:docMk/>
            <pc:sldMk cId="0" sldId="258"/>
            <ac:spMk id="76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28:40.599" v="279" actId="1076"/>
          <ac:spMkLst>
            <pc:docMk/>
            <pc:sldMk cId="0" sldId="258"/>
            <ac:spMk id="761" creationId="{00000000-0000-0000-0000-000000000000}"/>
          </ac:spMkLst>
        </pc:spChg>
        <pc:grpChg chg="del mod">
          <ac:chgData name="Daud Noman Haider" userId="2a6ce02a-6cc7-40bf-a847-dd4837a32606" providerId="ADAL" clId="{B30D9EC1-0B64-4F12-9531-E7624CA8F5D4}" dt="2024-07-07T21:19:50.073" v="100" actId="478"/>
          <ac:grpSpMkLst>
            <pc:docMk/>
            <pc:sldMk cId="0" sldId="258"/>
            <ac:grpSpMk id="677" creationId="{00000000-0000-0000-0000-000000000000}"/>
          </ac:grpSpMkLst>
        </pc:grpChg>
        <pc:cxnChg chg="add mod">
          <ac:chgData name="Daud Noman Haider" userId="2a6ce02a-6cc7-40bf-a847-dd4837a32606" providerId="ADAL" clId="{B30D9EC1-0B64-4F12-9531-E7624CA8F5D4}" dt="2024-07-07T21:29:55.972" v="286" actId="13822"/>
          <ac:cxnSpMkLst>
            <pc:docMk/>
            <pc:sldMk cId="0" sldId="258"/>
            <ac:cxnSpMk id="17" creationId="{003856E9-AC29-FFB8-EA64-C3445DABEBE0}"/>
          </ac:cxnSpMkLst>
        </pc:cxnChg>
        <pc:cxnChg chg="add mod">
          <ac:chgData name="Daud Noman Haider" userId="2a6ce02a-6cc7-40bf-a847-dd4837a32606" providerId="ADAL" clId="{B30D9EC1-0B64-4F12-9531-E7624CA8F5D4}" dt="2024-07-07T21:30:06.278" v="287" actId="1076"/>
          <ac:cxnSpMkLst>
            <pc:docMk/>
            <pc:sldMk cId="0" sldId="258"/>
            <ac:cxnSpMk id="19" creationId="{67BCA2CB-19A6-C673-A4AD-EA5E8B1B2D4B}"/>
          </ac:cxnSpMkLst>
        </pc:cxnChg>
      </pc:sldChg>
      <pc:sldChg chg="addSp delSp modSp mod ord modNotes">
        <pc:chgData name="Daud Noman Haider" userId="2a6ce02a-6cc7-40bf-a847-dd4837a32606" providerId="ADAL" clId="{B30D9EC1-0B64-4F12-9531-E7624CA8F5D4}" dt="2024-07-07T21:48:48.217" v="552" actId="1076"/>
        <pc:sldMkLst>
          <pc:docMk/>
          <pc:sldMk cId="0" sldId="259"/>
        </pc:sldMkLst>
        <pc:spChg chg="add del mod">
          <ac:chgData name="Daud Noman Haider" userId="2a6ce02a-6cc7-40bf-a847-dd4837a32606" providerId="ADAL" clId="{B30D9EC1-0B64-4F12-9531-E7624CA8F5D4}" dt="2024-07-07T21:45:52.167" v="479" actId="478"/>
          <ac:spMkLst>
            <pc:docMk/>
            <pc:sldMk cId="0" sldId="259"/>
            <ac:spMk id="3" creationId="{1175C9D5-5A3C-0F57-15EF-38C38DAD4404}"/>
          </ac:spMkLst>
        </pc:spChg>
        <pc:spChg chg="add del mod">
          <ac:chgData name="Daud Noman Haider" userId="2a6ce02a-6cc7-40bf-a847-dd4837a32606" providerId="ADAL" clId="{B30D9EC1-0B64-4F12-9531-E7624CA8F5D4}" dt="2024-07-07T21:45:52.167" v="479" actId="478"/>
          <ac:spMkLst>
            <pc:docMk/>
            <pc:sldMk cId="0" sldId="259"/>
            <ac:spMk id="5" creationId="{F3183EB4-98C6-F84A-F4C0-B4ABD63CB253}"/>
          </ac:spMkLst>
        </pc:spChg>
        <pc:spChg chg="add mod">
          <ac:chgData name="Daud Noman Haider" userId="2a6ce02a-6cc7-40bf-a847-dd4837a32606" providerId="ADAL" clId="{B30D9EC1-0B64-4F12-9531-E7624CA8F5D4}" dt="2024-07-07T21:48:15.756" v="547" actId="1076"/>
          <ac:spMkLst>
            <pc:docMk/>
            <pc:sldMk cId="0" sldId="259"/>
            <ac:spMk id="6" creationId="{6F157246-C3C6-822F-FB54-B7C58F4A35AA}"/>
          </ac:spMkLst>
        </pc:spChg>
        <pc:spChg chg="add mod">
          <ac:chgData name="Daud Noman Haider" userId="2a6ce02a-6cc7-40bf-a847-dd4837a32606" providerId="ADAL" clId="{B30D9EC1-0B64-4F12-9531-E7624CA8F5D4}" dt="2024-07-07T21:48:19.545" v="549" actId="1076"/>
          <ac:spMkLst>
            <pc:docMk/>
            <pc:sldMk cId="0" sldId="259"/>
            <ac:spMk id="7" creationId="{C0B06320-5B41-5C9D-93CA-6EEBB15ED8FE}"/>
          </ac:spMkLst>
        </pc:spChg>
        <pc:spChg chg="add mod">
          <ac:chgData name="Daud Noman Haider" userId="2a6ce02a-6cc7-40bf-a847-dd4837a32606" providerId="ADAL" clId="{B30D9EC1-0B64-4F12-9531-E7624CA8F5D4}" dt="2024-07-07T21:48:48.217" v="552" actId="1076"/>
          <ac:spMkLst>
            <pc:docMk/>
            <pc:sldMk cId="0" sldId="259"/>
            <ac:spMk id="8" creationId="{813915CD-53B1-25D1-6D70-6E003A50E4C8}"/>
          </ac:spMkLst>
        </pc:spChg>
        <pc:spChg chg="del mod">
          <ac:chgData name="Daud Noman Haider" userId="2a6ce02a-6cc7-40bf-a847-dd4837a32606" providerId="ADAL" clId="{B30D9EC1-0B64-4F12-9531-E7624CA8F5D4}" dt="2024-07-07T21:45:49.952" v="478" actId="478"/>
          <ac:spMkLst>
            <pc:docMk/>
            <pc:sldMk cId="0" sldId="259"/>
            <ac:spMk id="766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45:49.952" v="478" actId="478"/>
          <ac:spMkLst>
            <pc:docMk/>
            <pc:sldMk cId="0" sldId="259"/>
            <ac:spMk id="767" creationId="{00000000-0000-0000-0000-000000000000}"/>
          </ac:spMkLst>
        </pc:spChg>
      </pc:sldChg>
      <pc:sldChg chg="addSp delSp modSp mod ord modNotes">
        <pc:chgData name="Daud Noman Haider" userId="2a6ce02a-6cc7-40bf-a847-dd4837a32606" providerId="ADAL" clId="{B30D9EC1-0B64-4F12-9531-E7624CA8F5D4}" dt="2024-07-07T21:36:58.123" v="354" actId="1076"/>
        <pc:sldMkLst>
          <pc:docMk/>
          <pc:sldMk cId="0" sldId="260"/>
        </pc:sldMkLst>
        <pc:spChg chg="add del mod">
          <ac:chgData name="Daud Noman Haider" userId="2a6ce02a-6cc7-40bf-a847-dd4837a32606" providerId="ADAL" clId="{B30D9EC1-0B64-4F12-9531-E7624CA8F5D4}" dt="2024-07-07T21:35:38.439" v="338" actId="478"/>
          <ac:spMkLst>
            <pc:docMk/>
            <pc:sldMk cId="0" sldId="260"/>
            <ac:spMk id="3" creationId="{C00D534F-DE91-7A67-81A6-473D0EF1459B}"/>
          </ac:spMkLst>
        </pc:spChg>
        <pc:spChg chg="add del mod">
          <ac:chgData name="Daud Noman Haider" userId="2a6ce02a-6cc7-40bf-a847-dd4837a32606" providerId="ADAL" clId="{B30D9EC1-0B64-4F12-9531-E7624CA8F5D4}" dt="2024-07-07T21:35:40.659" v="339" actId="478"/>
          <ac:spMkLst>
            <pc:docMk/>
            <pc:sldMk cId="0" sldId="260"/>
            <ac:spMk id="5" creationId="{1BB05DE9-EB63-C077-5F7E-F60F216A25D3}"/>
          </ac:spMkLst>
        </pc:spChg>
        <pc:spChg chg="add mod">
          <ac:chgData name="Daud Noman Haider" userId="2a6ce02a-6cc7-40bf-a847-dd4837a32606" providerId="ADAL" clId="{B30D9EC1-0B64-4F12-9531-E7624CA8F5D4}" dt="2024-07-07T21:36:58.123" v="354" actId="1076"/>
          <ac:spMkLst>
            <pc:docMk/>
            <pc:sldMk cId="0" sldId="260"/>
            <ac:spMk id="6" creationId="{F39D0DB5-AE86-AFE4-268F-E501970A7C9F}"/>
          </ac:spMkLst>
        </pc:spChg>
        <pc:spChg chg="del">
          <ac:chgData name="Daud Noman Haider" userId="2a6ce02a-6cc7-40bf-a847-dd4837a32606" providerId="ADAL" clId="{B30D9EC1-0B64-4F12-9531-E7624CA8F5D4}" dt="2024-07-07T21:30:59.642" v="291" actId="478"/>
          <ac:spMkLst>
            <pc:docMk/>
            <pc:sldMk cId="0" sldId="260"/>
            <ac:spMk id="911" creationId="{00000000-0000-0000-0000-000000000000}"/>
          </ac:spMkLst>
        </pc:spChg>
      </pc:sldChg>
      <pc:sldChg chg="addSp delSp modSp mod ord modNotes">
        <pc:chgData name="Daud Noman Haider" userId="2a6ce02a-6cc7-40bf-a847-dd4837a32606" providerId="ADAL" clId="{B30D9EC1-0B64-4F12-9531-E7624CA8F5D4}" dt="2024-07-08T11:54:33.375" v="2793" actId="20577"/>
        <pc:sldMkLst>
          <pc:docMk/>
          <pc:sldMk cId="0" sldId="261"/>
        </pc:sldMkLst>
        <pc:spChg chg="add del mod">
          <ac:chgData name="Daud Noman Haider" userId="2a6ce02a-6cc7-40bf-a847-dd4837a32606" providerId="ADAL" clId="{B30D9EC1-0B64-4F12-9531-E7624CA8F5D4}" dt="2024-07-07T21:39:09.953" v="376" actId="478"/>
          <ac:spMkLst>
            <pc:docMk/>
            <pc:sldMk cId="0" sldId="261"/>
            <ac:spMk id="3" creationId="{9CD1039E-9500-7DF4-9D7D-F94142D530F6}"/>
          </ac:spMkLst>
        </pc:spChg>
        <pc:spChg chg="add mod">
          <ac:chgData name="Daud Noman Haider" userId="2a6ce02a-6cc7-40bf-a847-dd4837a32606" providerId="ADAL" clId="{B30D9EC1-0B64-4F12-9531-E7624CA8F5D4}" dt="2024-07-08T11:54:31.551" v="2790" actId="1076"/>
          <ac:spMkLst>
            <pc:docMk/>
            <pc:sldMk cId="0" sldId="261"/>
            <ac:spMk id="4" creationId="{8BFFFEE1-A724-513D-6BCC-F19ECB1D6DBE}"/>
          </ac:spMkLst>
        </pc:spChg>
        <pc:spChg chg="mod">
          <ac:chgData name="Daud Noman Haider" userId="2a6ce02a-6cc7-40bf-a847-dd4837a32606" providerId="ADAL" clId="{B30D9EC1-0B64-4F12-9531-E7624CA8F5D4}" dt="2024-07-07T22:07:24.680" v="795" actId="20577"/>
          <ac:spMkLst>
            <pc:docMk/>
            <pc:sldMk cId="0" sldId="261"/>
            <ac:spMk id="1050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39:06.833" v="375" actId="478"/>
          <ac:spMkLst>
            <pc:docMk/>
            <pc:sldMk cId="0" sldId="261"/>
            <ac:spMk id="1051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1:54:33.375" v="2793" actId="20577"/>
          <ac:spMkLst>
            <pc:docMk/>
            <pc:sldMk cId="0" sldId="261"/>
            <ac:spMk id="1052" creationId="{00000000-0000-0000-0000-000000000000}"/>
          </ac:spMkLst>
        </pc:spChg>
      </pc:sldChg>
      <pc:sldChg chg="addSp modSp mod ord modNotes">
        <pc:chgData name="Daud Noman Haider" userId="2a6ce02a-6cc7-40bf-a847-dd4837a32606" providerId="ADAL" clId="{B30D9EC1-0B64-4F12-9531-E7624CA8F5D4}" dt="2024-07-07T22:40:22.894" v="1152"/>
        <pc:sldMkLst>
          <pc:docMk/>
          <pc:sldMk cId="0" sldId="262"/>
        </pc:sldMkLst>
        <pc:spChg chg="add">
          <ac:chgData name="Daud Noman Haider" userId="2a6ce02a-6cc7-40bf-a847-dd4837a32606" providerId="ADAL" clId="{B30D9EC1-0B64-4F12-9531-E7624CA8F5D4}" dt="2024-07-07T22:04:10.352" v="702"/>
          <ac:spMkLst>
            <pc:docMk/>
            <pc:sldMk cId="0" sldId="262"/>
            <ac:spMk id="2" creationId="{40AC235E-BF4C-44DD-5486-4F13E5CE2A9E}"/>
          </ac:spMkLst>
        </pc:spChg>
        <pc:spChg chg="mod">
          <ac:chgData name="Daud Noman Haider" userId="2a6ce02a-6cc7-40bf-a847-dd4837a32606" providerId="ADAL" clId="{B30D9EC1-0B64-4F12-9531-E7624CA8F5D4}" dt="2024-07-07T22:40:22.894" v="1152"/>
          <ac:spMkLst>
            <pc:docMk/>
            <pc:sldMk cId="0" sldId="262"/>
            <ac:spMk id="1075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2:07:07.649" v="782" actId="404"/>
          <ac:spMkLst>
            <pc:docMk/>
            <pc:sldMk cId="0" sldId="262"/>
            <ac:spMk id="1076" creationId="{00000000-0000-0000-0000-000000000000}"/>
          </ac:spMkLst>
        </pc:spChg>
        <pc:grpChg chg="mod">
          <ac:chgData name="Daud Noman Haider" userId="2a6ce02a-6cc7-40bf-a847-dd4837a32606" providerId="ADAL" clId="{B30D9EC1-0B64-4F12-9531-E7624CA8F5D4}" dt="2024-07-07T22:06:22.067" v="736" actId="1076"/>
          <ac:grpSpMkLst>
            <pc:docMk/>
            <pc:sldMk cId="0" sldId="262"/>
            <ac:grpSpMk id="1290" creationId="{00000000-0000-0000-0000-000000000000}"/>
          </ac:grpSpMkLst>
        </pc:grpChg>
      </pc:sldChg>
      <pc:sldChg chg="addSp delSp modSp mod ord">
        <pc:chgData name="Daud Noman Haider" userId="2a6ce02a-6cc7-40bf-a847-dd4837a32606" providerId="ADAL" clId="{B30D9EC1-0B64-4F12-9531-E7624CA8F5D4}" dt="2024-07-08T11:53:35.280" v="2782" actId="12"/>
        <pc:sldMkLst>
          <pc:docMk/>
          <pc:sldMk cId="0" sldId="263"/>
        </pc:sldMkLst>
        <pc:spChg chg="add del mod">
          <ac:chgData name="Daud Noman Haider" userId="2a6ce02a-6cc7-40bf-a847-dd4837a32606" providerId="ADAL" clId="{B30D9EC1-0B64-4F12-9531-E7624CA8F5D4}" dt="2024-07-07T21:41:03.186" v="391" actId="478"/>
          <ac:spMkLst>
            <pc:docMk/>
            <pc:sldMk cId="0" sldId="263"/>
            <ac:spMk id="3" creationId="{EB83A692-B946-3C4C-5509-0B2497D9BA2E}"/>
          </ac:spMkLst>
        </pc:spChg>
        <pc:spChg chg="add del mod">
          <ac:chgData name="Daud Noman Haider" userId="2a6ce02a-6cc7-40bf-a847-dd4837a32606" providerId="ADAL" clId="{B30D9EC1-0B64-4F12-9531-E7624CA8F5D4}" dt="2024-07-07T21:41:08.848" v="399" actId="478"/>
          <ac:spMkLst>
            <pc:docMk/>
            <pc:sldMk cId="0" sldId="263"/>
            <ac:spMk id="5" creationId="{D8CF41CB-1990-8250-FCB6-DDFB5945E290}"/>
          </ac:spMkLst>
        </pc:spChg>
        <pc:spChg chg="add del mod">
          <ac:chgData name="Daud Noman Haider" userId="2a6ce02a-6cc7-40bf-a847-dd4837a32606" providerId="ADAL" clId="{B30D9EC1-0B64-4F12-9531-E7624CA8F5D4}" dt="2024-07-07T21:41:10.712" v="401" actId="478"/>
          <ac:spMkLst>
            <pc:docMk/>
            <pc:sldMk cId="0" sldId="263"/>
            <ac:spMk id="7" creationId="{13C5DE39-BB2B-29F1-5F3A-3A9987C1AA8A}"/>
          </ac:spMkLst>
        </pc:spChg>
        <pc:spChg chg="add mod">
          <ac:chgData name="Daud Noman Haider" userId="2a6ce02a-6cc7-40bf-a847-dd4837a32606" providerId="ADAL" clId="{B30D9EC1-0B64-4F12-9531-E7624CA8F5D4}" dt="2024-07-07T21:41:56.181" v="409" actId="113"/>
          <ac:spMkLst>
            <pc:docMk/>
            <pc:sldMk cId="0" sldId="263"/>
            <ac:spMk id="8" creationId="{3EBBFFCD-89F8-2EAB-A93E-E11EB33EA7DF}"/>
          </ac:spMkLst>
        </pc:spChg>
        <pc:spChg chg="add del mod">
          <ac:chgData name="Daud Noman Haider" userId="2a6ce02a-6cc7-40bf-a847-dd4837a32606" providerId="ADAL" clId="{B30D9EC1-0B64-4F12-9531-E7624CA8F5D4}" dt="2024-07-07T21:43:48.928" v="447" actId="478"/>
          <ac:spMkLst>
            <pc:docMk/>
            <pc:sldMk cId="0" sldId="263"/>
            <ac:spMk id="11" creationId="{9E089EBE-02A3-7159-C9EF-447BC253C9FE}"/>
          </ac:spMkLst>
        </pc:spChg>
        <pc:spChg chg="mod">
          <ac:chgData name="Daud Noman Haider" userId="2a6ce02a-6cc7-40bf-a847-dd4837a32606" providerId="ADAL" clId="{B30D9EC1-0B64-4F12-9531-E7624CA8F5D4}" dt="2024-07-07T21:42:14.616" v="414" actId="1076"/>
          <ac:spMkLst>
            <pc:docMk/>
            <pc:sldMk cId="0" sldId="263"/>
            <ac:spMk id="1302" creationId="{00000000-0000-0000-0000-000000000000}"/>
          </ac:spMkLst>
        </pc:spChg>
        <pc:spChg chg="del mod">
          <ac:chgData name="Daud Noman Haider" userId="2a6ce02a-6cc7-40bf-a847-dd4837a32606" providerId="ADAL" clId="{B30D9EC1-0B64-4F12-9531-E7624CA8F5D4}" dt="2024-07-07T21:41:10.148" v="400" actId="478"/>
          <ac:spMkLst>
            <pc:docMk/>
            <pc:sldMk cId="0" sldId="263"/>
            <ac:spMk id="1303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1:53:35.280" v="2782" actId="12"/>
          <ac:spMkLst>
            <pc:docMk/>
            <pc:sldMk cId="0" sldId="263"/>
            <ac:spMk id="1304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41:01.293" v="389" actId="478"/>
          <ac:spMkLst>
            <pc:docMk/>
            <pc:sldMk cId="0" sldId="263"/>
            <ac:spMk id="1305" creationId="{00000000-0000-0000-0000-000000000000}"/>
          </ac:spMkLst>
        </pc:spChg>
        <pc:spChg chg="del mod">
          <ac:chgData name="Daud Noman Haider" userId="2a6ce02a-6cc7-40bf-a847-dd4837a32606" providerId="ADAL" clId="{B30D9EC1-0B64-4F12-9531-E7624CA8F5D4}" dt="2024-07-07T21:41:06.325" v="396" actId="478"/>
          <ac:spMkLst>
            <pc:docMk/>
            <pc:sldMk cId="0" sldId="263"/>
            <ac:spMk id="1306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41:03.768" v="392" actId="478"/>
          <ac:spMkLst>
            <pc:docMk/>
            <pc:sldMk cId="0" sldId="263"/>
            <ac:spMk id="1307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41:04.890" v="394" actId="478"/>
          <ac:spMkLst>
            <pc:docMk/>
            <pc:sldMk cId="0" sldId="263"/>
            <ac:spMk id="1308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1:41:04.322" v="393" actId="478"/>
          <ac:spMkLst>
            <pc:docMk/>
            <pc:sldMk cId="0" sldId="263"/>
            <ac:spMk id="1309" creationId="{00000000-0000-0000-0000-000000000000}"/>
          </ac:spMkLst>
        </pc:spChg>
        <pc:grpChg chg="del">
          <ac:chgData name="Daud Noman Haider" userId="2a6ce02a-6cc7-40bf-a847-dd4837a32606" providerId="ADAL" clId="{B30D9EC1-0B64-4F12-9531-E7624CA8F5D4}" dt="2024-07-07T21:41:01.912" v="390" actId="478"/>
          <ac:grpSpMkLst>
            <pc:docMk/>
            <pc:sldMk cId="0" sldId="263"/>
            <ac:grpSpMk id="1310" creationId="{00000000-0000-0000-0000-000000000000}"/>
          </ac:grpSpMkLst>
        </pc:grpChg>
        <pc:picChg chg="add mod">
          <ac:chgData name="Daud Noman Haider" userId="2a6ce02a-6cc7-40bf-a847-dd4837a32606" providerId="ADAL" clId="{B30D9EC1-0B64-4F12-9531-E7624CA8F5D4}" dt="2024-07-07T21:44:08.808" v="461" actId="29295"/>
          <ac:picMkLst>
            <pc:docMk/>
            <pc:sldMk cId="0" sldId="263"/>
            <ac:picMk id="9" creationId="{494FC9FA-751F-DA5B-B23D-D52EFDC39BB6}"/>
          </ac:picMkLst>
        </pc:picChg>
        <pc:cxnChg chg="add del mod">
          <ac:chgData name="Daud Noman Haider" userId="2a6ce02a-6cc7-40bf-a847-dd4837a32606" providerId="ADAL" clId="{B30D9EC1-0B64-4F12-9531-E7624CA8F5D4}" dt="2024-07-07T21:43:06.167" v="419" actId="478"/>
          <ac:cxnSpMkLst>
            <pc:docMk/>
            <pc:sldMk cId="0" sldId="263"/>
            <ac:cxnSpMk id="10" creationId="{E9F9FC93-487B-40A6-AE32-6F0C0CE85D31}"/>
          </ac:cxnSpMkLst>
        </pc:cxnChg>
      </pc:sldChg>
      <pc:sldChg chg="addSp modSp add del mod ord modNotes">
        <pc:chgData name="Daud Noman Haider" userId="2a6ce02a-6cc7-40bf-a847-dd4837a32606" providerId="ADAL" clId="{B30D9EC1-0B64-4F12-9531-E7624CA8F5D4}" dt="2024-07-07T23:33:43.386" v="1837" actId="1076"/>
        <pc:sldMkLst>
          <pc:docMk/>
          <pc:sldMk cId="0" sldId="264"/>
        </pc:sldMkLst>
        <pc:spChg chg="add">
          <ac:chgData name="Daud Noman Haider" userId="2a6ce02a-6cc7-40bf-a847-dd4837a32606" providerId="ADAL" clId="{B30D9EC1-0B64-4F12-9531-E7624CA8F5D4}" dt="2024-07-07T23:25:01.321" v="1737"/>
          <ac:spMkLst>
            <pc:docMk/>
            <pc:sldMk cId="0" sldId="264"/>
            <ac:spMk id="2" creationId="{10EFA102-F8F9-0AC6-C8D8-7CF71E4FBB38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5" creationId="{DE0282A0-0786-8E95-C9EF-740EF8F90808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6" creationId="{E2375B6A-3CEC-A1E9-C706-60514CE109CB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7" creationId="{6B0B21A2-075B-5DE4-D8C7-B86EC842C560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8" creationId="{9CC120BE-194F-AD6B-2175-BC9D4F6C2B5E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9" creationId="{6D2E8573-313C-BAAE-6E6D-F45E174EF3BC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10" creationId="{0014ECBF-8BA2-16D7-1C86-12DF49D43A9C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11" creationId="{BFECF85F-330F-F81C-BACF-52E55A7B8FF6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12" creationId="{57D455D4-ADC9-EB3A-A8CE-1E5517E5B879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13" creationId="{4739AAE4-A71C-8BD0-7C7D-101C56A339A6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15" creationId="{F8AD2FE8-AD37-D962-330C-8264090BA63F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16" creationId="{A616BC05-3B1C-54CA-AC1F-395E203863DA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18" creationId="{D13F6D17-8AC2-C272-757D-C09E391EAA1D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19" creationId="{F6F80183-E935-71CA-713F-68AF1C1FDE0F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0" creationId="{1FE09D0D-3D88-C2FF-E593-CE604A698177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1" creationId="{F3DC78A8-ABF4-02F1-CA85-1F917C45403F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2" creationId="{3A516DD6-93A5-7C23-9E51-27C618169254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3" creationId="{6CC36831-4FB5-DAA1-C3CD-2CAC6DF38585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4" creationId="{BC4DE620-5407-9E27-B9CF-9E4CE059D60F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5" creationId="{577E4151-1F99-CE61-386D-7F6FBE7B12EB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6" creationId="{5F9D581C-E4CD-A238-88DC-B9C7454ABB94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7" creationId="{C48641CC-D6E0-5DCF-21E0-CD62D3028732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8" creationId="{34C08ED3-85DD-A229-CE0A-74A818EDA3C8}"/>
          </ac:spMkLst>
        </pc:spChg>
        <pc:spChg chg="mod">
          <ac:chgData name="Daud Noman Haider" userId="2a6ce02a-6cc7-40bf-a847-dd4837a32606" providerId="ADAL" clId="{B30D9EC1-0B64-4F12-9531-E7624CA8F5D4}" dt="2024-07-07T23:32:54.053" v="1823"/>
          <ac:spMkLst>
            <pc:docMk/>
            <pc:sldMk cId="0" sldId="264"/>
            <ac:spMk id="29" creationId="{226F9D32-75DE-0EB5-9BC2-6192B026E94E}"/>
          </ac:spMkLst>
        </pc:spChg>
        <pc:spChg chg="mod">
          <ac:chgData name="Daud Noman Haider" userId="2a6ce02a-6cc7-40bf-a847-dd4837a32606" providerId="ADAL" clId="{B30D9EC1-0B64-4F12-9531-E7624CA8F5D4}" dt="2024-07-07T23:26:18.293" v="1756"/>
          <ac:spMkLst>
            <pc:docMk/>
            <pc:sldMk cId="0" sldId="264"/>
            <ac:spMk id="134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25:53.847" v="1755" actId="123"/>
          <ac:spMkLst>
            <pc:docMk/>
            <pc:sldMk cId="0" sldId="264"/>
            <ac:spMk id="1341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25:53.847" v="1755" actId="123"/>
          <ac:spMkLst>
            <pc:docMk/>
            <pc:sldMk cId="0" sldId="264"/>
            <ac:spMk id="1342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1:22.705" v="1816" actId="20577"/>
          <ac:spMkLst>
            <pc:docMk/>
            <pc:sldMk cId="0" sldId="264"/>
            <ac:spMk id="1343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26:50.243" v="1760" actId="1076"/>
          <ac:spMkLst>
            <pc:docMk/>
            <pc:sldMk cId="0" sldId="264"/>
            <ac:spMk id="1344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25:53.847" v="1755" actId="123"/>
          <ac:spMkLst>
            <pc:docMk/>
            <pc:sldMk cId="0" sldId="264"/>
            <ac:spMk id="1345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25:53.847" v="1755" actId="123"/>
          <ac:spMkLst>
            <pc:docMk/>
            <pc:sldMk cId="0" sldId="264"/>
            <ac:spMk id="1346" creationId="{00000000-0000-0000-0000-000000000000}"/>
          </ac:spMkLst>
        </pc:spChg>
        <pc:grpChg chg="add mod">
          <ac:chgData name="Daud Noman Haider" userId="2a6ce02a-6cc7-40bf-a847-dd4837a32606" providerId="ADAL" clId="{B30D9EC1-0B64-4F12-9531-E7624CA8F5D4}" dt="2024-07-07T23:33:43.386" v="1837" actId="1076"/>
          <ac:grpSpMkLst>
            <pc:docMk/>
            <pc:sldMk cId="0" sldId="264"/>
            <ac:grpSpMk id="4" creationId="{8451CC33-D2E8-6EFC-B411-E47E3DAA87F1}"/>
          </ac:grpSpMkLst>
        </pc:grpChg>
        <pc:grpChg chg="add mod">
          <ac:chgData name="Daud Noman Haider" userId="2a6ce02a-6cc7-40bf-a847-dd4837a32606" providerId="ADAL" clId="{B30D9EC1-0B64-4F12-9531-E7624CA8F5D4}" dt="2024-07-07T23:33:43.386" v="1837" actId="1076"/>
          <ac:grpSpMkLst>
            <pc:docMk/>
            <pc:sldMk cId="0" sldId="264"/>
            <ac:grpSpMk id="14" creationId="{F99A4497-9372-0530-0990-39B8874A7FA0}"/>
          </ac:grpSpMkLst>
        </pc:grpChg>
        <pc:grpChg chg="add mod">
          <ac:chgData name="Daud Noman Haider" userId="2a6ce02a-6cc7-40bf-a847-dd4837a32606" providerId="ADAL" clId="{B30D9EC1-0B64-4F12-9531-E7624CA8F5D4}" dt="2024-07-07T23:33:43.386" v="1837" actId="1076"/>
          <ac:grpSpMkLst>
            <pc:docMk/>
            <pc:sldMk cId="0" sldId="264"/>
            <ac:grpSpMk id="17" creationId="{41A00891-DD79-7D6D-562E-E8EFBE9C5B0B}"/>
          </ac:grpSpMkLst>
        </pc:grpChg>
        <pc:picChg chg="add mod">
          <ac:chgData name="Daud Noman Haider" userId="2a6ce02a-6cc7-40bf-a847-dd4837a32606" providerId="ADAL" clId="{B30D9EC1-0B64-4F12-9531-E7624CA8F5D4}" dt="2024-07-07T23:33:17.868" v="1830" actId="14826"/>
          <ac:picMkLst>
            <pc:docMk/>
            <pc:sldMk cId="0" sldId="264"/>
            <ac:picMk id="3" creationId="{C5281CF2-0012-305A-7D19-7BCA170C701D}"/>
          </ac:picMkLst>
        </pc:picChg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65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66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67"/>
        </pc:sldMkLst>
      </pc:sldChg>
      <pc:sldChg chg="addSp delSp modSp mod ord">
        <pc:chgData name="Daud Noman Haider" userId="2a6ce02a-6cc7-40bf-a847-dd4837a32606" providerId="ADAL" clId="{B30D9EC1-0B64-4F12-9531-E7624CA8F5D4}" dt="2024-07-08T11:49:36.873" v="2774"/>
        <pc:sldMkLst>
          <pc:docMk/>
          <pc:sldMk cId="0" sldId="268"/>
        </pc:sldMkLst>
        <pc:spChg chg="add del mod">
          <ac:chgData name="Daud Noman Haider" userId="2a6ce02a-6cc7-40bf-a847-dd4837a32606" providerId="ADAL" clId="{B30D9EC1-0B64-4F12-9531-E7624CA8F5D4}" dt="2024-07-08T11:48:22.459" v="2757" actId="478"/>
          <ac:spMkLst>
            <pc:docMk/>
            <pc:sldMk cId="0" sldId="268"/>
            <ac:spMk id="2" creationId="{1432CD42-B495-3D22-59DD-68E9648BEBEE}"/>
          </ac:spMkLst>
        </pc:spChg>
        <pc:spChg chg="add del mod">
          <ac:chgData name="Daud Noman Haider" userId="2a6ce02a-6cc7-40bf-a847-dd4837a32606" providerId="ADAL" clId="{B30D9EC1-0B64-4F12-9531-E7624CA8F5D4}" dt="2024-07-08T11:48:27.749" v="2758" actId="478"/>
          <ac:spMkLst>
            <pc:docMk/>
            <pc:sldMk cId="0" sldId="268"/>
            <ac:spMk id="4" creationId="{20047FD0-52E3-23B9-4414-CE1AEE6D635A}"/>
          </ac:spMkLst>
        </pc:spChg>
        <pc:spChg chg="add mod">
          <ac:chgData name="Daud Noman Haider" userId="2a6ce02a-6cc7-40bf-a847-dd4837a32606" providerId="ADAL" clId="{B30D9EC1-0B64-4F12-9531-E7624CA8F5D4}" dt="2024-07-08T11:48:52.786" v="2767" actId="1076"/>
          <ac:spMkLst>
            <pc:docMk/>
            <pc:sldMk cId="0" sldId="268"/>
            <ac:spMk id="5" creationId="{6D147E40-9F5E-8FD3-A7E4-87301234E3A3}"/>
          </ac:spMkLst>
        </pc:spChg>
        <pc:spChg chg="add mod">
          <ac:chgData name="Daud Noman Haider" userId="2a6ce02a-6cc7-40bf-a847-dd4837a32606" providerId="ADAL" clId="{B30D9EC1-0B64-4F12-9531-E7624CA8F5D4}" dt="2024-07-08T11:49:31.471" v="2772" actId="113"/>
          <ac:spMkLst>
            <pc:docMk/>
            <pc:sldMk cId="0" sldId="268"/>
            <ac:spMk id="6" creationId="{25BE7D25-98A7-A1BE-3369-19B6A7BAE9AF}"/>
          </ac:spMkLst>
        </pc:spChg>
        <pc:spChg chg="del mod">
          <ac:chgData name="Daud Noman Haider" userId="2a6ce02a-6cc7-40bf-a847-dd4837a32606" providerId="ADAL" clId="{B30D9EC1-0B64-4F12-9531-E7624CA8F5D4}" dt="2024-07-08T11:48:22.459" v="2757" actId="478"/>
          <ac:spMkLst>
            <pc:docMk/>
            <pc:sldMk cId="0" sldId="268"/>
            <ac:spMk id="1387" creationId="{00000000-0000-0000-0000-000000000000}"/>
          </ac:spMkLst>
        </pc:spChg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69"/>
        </pc:sldMkLst>
      </pc:sldChg>
      <pc:sldChg chg="addSp delSp modSp del mod ord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70"/>
        </pc:sldMkLst>
        <pc:spChg chg="add">
          <ac:chgData name="Daud Noman Haider" userId="2a6ce02a-6cc7-40bf-a847-dd4837a32606" providerId="ADAL" clId="{B30D9EC1-0B64-4F12-9531-E7624CA8F5D4}" dt="2024-07-08T10:46:41.403" v="2132"/>
          <ac:spMkLst>
            <pc:docMk/>
            <pc:sldMk cId="0" sldId="270"/>
            <ac:spMk id="2" creationId="{0254E775-10EF-84A9-EEAB-C853F0A178A9}"/>
          </ac:spMkLst>
        </pc:spChg>
        <pc:spChg chg="add del mod">
          <ac:chgData name="Daud Noman Haider" userId="2a6ce02a-6cc7-40bf-a847-dd4837a32606" providerId="ADAL" clId="{B30D9EC1-0B64-4F12-9531-E7624CA8F5D4}" dt="2024-07-08T10:49:21.119" v="2178" actId="478"/>
          <ac:spMkLst>
            <pc:docMk/>
            <pc:sldMk cId="0" sldId="270"/>
            <ac:spMk id="4" creationId="{C448B23E-54C0-B0DE-C877-98A5E1971DE3}"/>
          </ac:spMkLst>
        </pc:spChg>
        <pc:spChg chg="add del mod">
          <ac:chgData name="Daud Noman Haider" userId="2a6ce02a-6cc7-40bf-a847-dd4837a32606" providerId="ADAL" clId="{B30D9EC1-0B64-4F12-9531-E7624CA8F5D4}" dt="2024-07-08T10:49:23.549" v="2182" actId="478"/>
          <ac:spMkLst>
            <pc:docMk/>
            <pc:sldMk cId="0" sldId="270"/>
            <ac:spMk id="6" creationId="{0E3951DE-8E85-91D1-480E-2980562EA1C5}"/>
          </ac:spMkLst>
        </pc:spChg>
        <pc:spChg chg="del mod">
          <ac:chgData name="Daud Noman Haider" userId="2a6ce02a-6cc7-40bf-a847-dd4837a32606" providerId="ADAL" clId="{B30D9EC1-0B64-4F12-9531-E7624CA8F5D4}" dt="2024-07-08T10:49:19.799" v="2177" actId="478"/>
          <ac:spMkLst>
            <pc:docMk/>
            <pc:sldMk cId="0" sldId="270"/>
            <ac:spMk id="1730" creationId="{00000000-0000-0000-0000-000000000000}"/>
          </ac:spMkLst>
        </pc:spChg>
        <pc:spChg chg="del mod">
          <ac:chgData name="Daud Noman Haider" userId="2a6ce02a-6cc7-40bf-a847-dd4837a32606" providerId="ADAL" clId="{B30D9EC1-0B64-4F12-9531-E7624CA8F5D4}" dt="2024-07-08T10:49:22.970" v="2181" actId="478"/>
          <ac:spMkLst>
            <pc:docMk/>
            <pc:sldMk cId="0" sldId="270"/>
            <ac:spMk id="1731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0:50:13.424" v="2195" actId="120"/>
          <ac:spMkLst>
            <pc:docMk/>
            <pc:sldMk cId="0" sldId="270"/>
            <ac:spMk id="2371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0:50:13.424" v="2195" actId="120"/>
          <ac:spMkLst>
            <pc:docMk/>
            <pc:sldMk cId="0" sldId="270"/>
            <ac:spMk id="2372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0:50:13.424" v="2195" actId="120"/>
          <ac:spMkLst>
            <pc:docMk/>
            <pc:sldMk cId="0" sldId="270"/>
            <ac:spMk id="2373" creationId="{00000000-0000-0000-0000-000000000000}"/>
          </ac:spMkLst>
        </pc:spChg>
        <pc:grpChg chg="del">
          <ac:chgData name="Daud Noman Haider" userId="2a6ce02a-6cc7-40bf-a847-dd4837a32606" providerId="ADAL" clId="{B30D9EC1-0B64-4F12-9531-E7624CA8F5D4}" dt="2024-07-08T10:49:25.055" v="2183" actId="478"/>
          <ac:grpSpMkLst>
            <pc:docMk/>
            <pc:sldMk cId="0" sldId="270"/>
            <ac:grpSpMk id="1732" creationId="{00000000-0000-0000-0000-000000000000}"/>
          </ac:grpSpMkLst>
        </pc:grpChg>
        <pc:grpChg chg="mod">
          <ac:chgData name="Daud Noman Haider" userId="2a6ce02a-6cc7-40bf-a847-dd4837a32606" providerId="ADAL" clId="{B30D9EC1-0B64-4F12-9531-E7624CA8F5D4}" dt="2024-07-08T10:49:54.353" v="2190" actId="1076"/>
          <ac:grpSpMkLst>
            <pc:docMk/>
            <pc:sldMk cId="0" sldId="270"/>
            <ac:grpSpMk id="1876" creationId="{00000000-0000-0000-0000-000000000000}"/>
          </ac:grpSpMkLst>
        </pc:grpChg>
        <pc:grpChg chg="mod">
          <ac:chgData name="Daud Noman Haider" userId="2a6ce02a-6cc7-40bf-a847-dd4837a32606" providerId="ADAL" clId="{B30D9EC1-0B64-4F12-9531-E7624CA8F5D4}" dt="2024-07-08T10:49:55.326" v="2191" actId="1076"/>
          <ac:grpSpMkLst>
            <pc:docMk/>
            <pc:sldMk cId="0" sldId="270"/>
            <ac:grpSpMk id="1879" creationId="{00000000-0000-0000-0000-000000000000}"/>
          </ac:grpSpMkLst>
        </pc:grpChg>
        <pc:grpChg chg="add mod">
          <ac:chgData name="Daud Noman Haider" userId="2a6ce02a-6cc7-40bf-a847-dd4837a32606" providerId="ADAL" clId="{B30D9EC1-0B64-4F12-9531-E7624CA8F5D4}" dt="2024-07-08T10:50:39.422" v="2199" actId="12789"/>
          <ac:grpSpMkLst>
            <pc:docMk/>
            <pc:sldMk cId="0" sldId="270"/>
            <ac:grpSpMk id="2370" creationId="{00000000-0000-0000-0000-000000000000}"/>
          </ac:grpSpMkLst>
        </pc:grpChg>
        <pc:picChg chg="add mod">
          <ac:chgData name="Daud Noman Haider" userId="2a6ce02a-6cc7-40bf-a847-dd4837a32606" providerId="ADAL" clId="{B30D9EC1-0B64-4F12-9531-E7624CA8F5D4}" dt="2024-07-08T10:50:57.476" v="2203" actId="1076"/>
          <ac:picMkLst>
            <pc:docMk/>
            <pc:sldMk cId="0" sldId="270"/>
            <ac:picMk id="2376" creationId="{00000000-0000-0000-0000-000000000000}"/>
          </ac:picMkLst>
        </pc:picChg>
      </pc:sldChg>
      <pc:sldChg chg="modSp mod ord modNotes">
        <pc:chgData name="Daud Noman Haider" userId="2a6ce02a-6cc7-40bf-a847-dd4837a32606" providerId="ADAL" clId="{B30D9EC1-0B64-4F12-9531-E7624CA8F5D4}" dt="2024-07-07T21:51:30.724" v="576" actId="14100"/>
        <pc:sldMkLst>
          <pc:docMk/>
          <pc:sldMk cId="0" sldId="271"/>
        </pc:sldMkLst>
        <pc:spChg chg="mod">
          <ac:chgData name="Daud Noman Haider" userId="2a6ce02a-6cc7-40bf-a847-dd4837a32606" providerId="ADAL" clId="{B30D9EC1-0B64-4F12-9531-E7624CA8F5D4}" dt="2024-07-07T21:50:29.286" v="564" actId="404"/>
          <ac:spMkLst>
            <pc:docMk/>
            <pc:sldMk cId="0" sldId="271"/>
            <ac:spMk id="1887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51:30.724" v="576" actId="14100"/>
          <ac:spMkLst>
            <pc:docMk/>
            <pc:sldMk cId="0" sldId="271"/>
            <ac:spMk id="1888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51:20.979" v="575" actId="121"/>
          <ac:spMkLst>
            <pc:docMk/>
            <pc:sldMk cId="0" sldId="271"/>
            <ac:spMk id="1889" creationId="{00000000-0000-0000-0000-000000000000}"/>
          </ac:spMkLst>
        </pc:spChg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72"/>
        </pc:sldMkLst>
      </pc:sldChg>
      <pc:sldChg chg="addSp modSp mod ord modNotes">
        <pc:chgData name="Daud Noman Haider" userId="2a6ce02a-6cc7-40bf-a847-dd4837a32606" providerId="ADAL" clId="{B30D9EC1-0B64-4F12-9531-E7624CA8F5D4}" dt="2024-07-08T11:55:45.347" v="2794" actId="12"/>
        <pc:sldMkLst>
          <pc:docMk/>
          <pc:sldMk cId="0" sldId="273"/>
        </pc:sldMkLst>
        <pc:spChg chg="add">
          <ac:chgData name="Daud Noman Haider" userId="2a6ce02a-6cc7-40bf-a847-dd4837a32606" providerId="ADAL" clId="{B30D9EC1-0B64-4F12-9531-E7624CA8F5D4}" dt="2024-07-07T22:11:52.157" v="796"/>
          <ac:spMkLst>
            <pc:docMk/>
            <pc:sldMk cId="0" sldId="273"/>
            <ac:spMk id="2" creationId="{46992385-F01B-D607-718E-2EB507BA35FF}"/>
          </ac:spMkLst>
        </pc:spChg>
        <pc:spChg chg="mod">
          <ac:chgData name="Daud Noman Haider" userId="2a6ce02a-6cc7-40bf-a847-dd4837a32606" providerId="ADAL" clId="{B30D9EC1-0B64-4F12-9531-E7624CA8F5D4}" dt="2024-07-07T22:12:09.127" v="817" actId="1076"/>
          <ac:spMkLst>
            <pc:docMk/>
            <pc:sldMk cId="0" sldId="273"/>
            <ac:spMk id="2023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1:55:45.347" v="2794" actId="12"/>
          <ac:spMkLst>
            <pc:docMk/>
            <pc:sldMk cId="0" sldId="273"/>
            <ac:spMk id="2024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2:17:34.480" v="886" actId="1076"/>
          <ac:spMkLst>
            <pc:docMk/>
            <pc:sldMk cId="0" sldId="273"/>
            <ac:spMk id="2028" creationId="{00000000-0000-0000-0000-000000000000}"/>
          </ac:spMkLst>
        </pc:spChg>
        <pc:spChg chg="mod ord">
          <ac:chgData name="Daud Noman Haider" userId="2a6ce02a-6cc7-40bf-a847-dd4837a32606" providerId="ADAL" clId="{B30D9EC1-0B64-4F12-9531-E7624CA8F5D4}" dt="2024-07-07T22:12:22.623" v="820" actId="1076"/>
          <ac:spMkLst>
            <pc:docMk/>
            <pc:sldMk cId="0" sldId="273"/>
            <ac:spMk id="2029" creationId="{00000000-0000-0000-0000-000000000000}"/>
          </ac:spMkLst>
        </pc:spChg>
        <pc:grpChg chg="mod">
          <ac:chgData name="Daud Noman Haider" userId="2a6ce02a-6cc7-40bf-a847-dd4837a32606" providerId="ADAL" clId="{B30D9EC1-0B64-4F12-9531-E7624CA8F5D4}" dt="2024-07-07T22:14:31.097" v="861" actId="1076"/>
          <ac:grpSpMkLst>
            <pc:docMk/>
            <pc:sldMk cId="0" sldId="273"/>
            <ac:grpSpMk id="2025" creationId="{00000000-0000-0000-0000-000000000000}"/>
          </ac:grpSpMkLst>
        </pc:grpChg>
        <pc:picChg chg="mod">
          <ac:chgData name="Daud Noman Haider" userId="2a6ce02a-6cc7-40bf-a847-dd4837a32606" providerId="ADAL" clId="{B30D9EC1-0B64-4F12-9531-E7624CA8F5D4}" dt="2024-07-07T22:17:13.282" v="882" actId="692"/>
          <ac:picMkLst>
            <pc:docMk/>
            <pc:sldMk cId="0" sldId="273"/>
            <ac:picMk id="2022" creationId="{00000000-0000-0000-0000-000000000000}"/>
          </ac:picMkLst>
        </pc:picChg>
      </pc:sldChg>
      <pc:sldChg chg="addSp delSp modSp mod ord modNotes">
        <pc:chgData name="Daud Noman Haider" userId="2a6ce02a-6cc7-40bf-a847-dd4837a32606" providerId="ADAL" clId="{B30D9EC1-0B64-4F12-9531-E7624CA8F5D4}" dt="2024-07-07T22:41:01.390" v="1153" actId="404"/>
        <pc:sldMkLst>
          <pc:docMk/>
          <pc:sldMk cId="0" sldId="274"/>
        </pc:sldMkLst>
        <pc:spChg chg="mod">
          <ac:chgData name="Daud Noman Haider" userId="2a6ce02a-6cc7-40bf-a847-dd4837a32606" providerId="ADAL" clId="{B30D9EC1-0B64-4F12-9531-E7624CA8F5D4}" dt="2024-07-07T22:41:01.390" v="1153" actId="404"/>
          <ac:spMkLst>
            <pc:docMk/>
            <pc:sldMk cId="0" sldId="274"/>
            <ac:spMk id="2034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2:39:44.344" v="1149" actId="404"/>
          <ac:spMkLst>
            <pc:docMk/>
            <pc:sldMk cId="0" sldId="274"/>
            <ac:spMk id="2035" creationId="{00000000-0000-0000-0000-000000000000}"/>
          </ac:spMkLst>
        </pc:spChg>
        <pc:grpChg chg="del">
          <ac:chgData name="Daud Noman Haider" userId="2a6ce02a-6cc7-40bf-a847-dd4837a32606" providerId="ADAL" clId="{B30D9EC1-0B64-4F12-9531-E7624CA8F5D4}" dt="2024-07-07T22:37:31.959" v="1069" actId="478"/>
          <ac:grpSpMkLst>
            <pc:docMk/>
            <pc:sldMk cId="0" sldId="274"/>
            <ac:grpSpMk id="2036" creationId="{00000000-0000-0000-0000-000000000000}"/>
          </ac:grpSpMkLst>
        </pc:grpChg>
        <pc:grpChg chg="mod ord">
          <ac:chgData name="Daud Noman Haider" userId="2a6ce02a-6cc7-40bf-a847-dd4837a32606" providerId="ADAL" clId="{B30D9EC1-0B64-4F12-9531-E7624CA8F5D4}" dt="2024-07-07T22:38:49.012" v="1136" actId="1076"/>
          <ac:grpSpMkLst>
            <pc:docMk/>
            <pc:sldMk cId="0" sldId="274"/>
            <ac:grpSpMk id="2088" creationId="{00000000-0000-0000-0000-000000000000}"/>
          </ac:grpSpMkLst>
        </pc:grpChg>
        <pc:grpChg chg="mod">
          <ac:chgData name="Daud Noman Haider" userId="2a6ce02a-6cc7-40bf-a847-dd4837a32606" providerId="ADAL" clId="{B30D9EC1-0B64-4F12-9531-E7624CA8F5D4}" dt="2024-07-07T22:39:34.564" v="1147" actId="1076"/>
          <ac:grpSpMkLst>
            <pc:docMk/>
            <pc:sldMk cId="0" sldId="274"/>
            <ac:grpSpMk id="2092" creationId="{00000000-0000-0000-0000-000000000000}"/>
          </ac:grpSpMkLst>
        </pc:grpChg>
        <pc:grpChg chg="mod">
          <ac:chgData name="Daud Noman Haider" userId="2a6ce02a-6cc7-40bf-a847-dd4837a32606" providerId="ADAL" clId="{B30D9EC1-0B64-4F12-9531-E7624CA8F5D4}" dt="2024-07-07T22:38:47.570" v="1135" actId="1076"/>
          <ac:grpSpMkLst>
            <pc:docMk/>
            <pc:sldMk cId="0" sldId="274"/>
            <ac:grpSpMk id="2098" creationId="{00000000-0000-0000-0000-000000000000}"/>
          </ac:grpSpMkLst>
        </pc:grpChg>
        <pc:grpChg chg="mod">
          <ac:chgData name="Daud Noman Haider" userId="2a6ce02a-6cc7-40bf-a847-dd4837a32606" providerId="ADAL" clId="{B30D9EC1-0B64-4F12-9531-E7624CA8F5D4}" dt="2024-07-07T22:38:46.396" v="1134" actId="1076"/>
          <ac:grpSpMkLst>
            <pc:docMk/>
            <pc:sldMk cId="0" sldId="274"/>
            <ac:grpSpMk id="2119" creationId="{00000000-0000-0000-0000-000000000000}"/>
          </ac:grpSpMkLst>
        </pc:grpChg>
        <pc:grpChg chg="del">
          <ac:chgData name="Daud Noman Haider" userId="2a6ce02a-6cc7-40bf-a847-dd4837a32606" providerId="ADAL" clId="{B30D9EC1-0B64-4F12-9531-E7624CA8F5D4}" dt="2024-07-07T22:36:21.950" v="1061" actId="478"/>
          <ac:grpSpMkLst>
            <pc:docMk/>
            <pc:sldMk cId="0" sldId="274"/>
            <ac:grpSpMk id="2130" creationId="{00000000-0000-0000-0000-000000000000}"/>
          </ac:grpSpMkLst>
        </pc:grpChg>
        <pc:picChg chg="add mod">
          <ac:chgData name="Daud Noman Haider" userId="2a6ce02a-6cc7-40bf-a847-dd4837a32606" providerId="ADAL" clId="{B30D9EC1-0B64-4F12-9531-E7624CA8F5D4}" dt="2024-07-07T22:38:37.698" v="1132"/>
          <ac:picMkLst>
            <pc:docMk/>
            <pc:sldMk cId="0" sldId="274"/>
            <ac:picMk id="3" creationId="{6A96700F-A928-64E8-BC7D-EFBEB25B0879}"/>
          </ac:picMkLst>
        </pc:picChg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75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76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77"/>
        </pc:sldMkLst>
      </pc:sldChg>
      <pc:sldChg chg="addSp modSp mod ord">
        <pc:chgData name="Daud Noman Haider" userId="2a6ce02a-6cc7-40bf-a847-dd4837a32606" providerId="ADAL" clId="{B30D9EC1-0B64-4F12-9531-E7624CA8F5D4}" dt="2024-07-08T11:59:22.501" v="2820" actId="14100"/>
        <pc:sldMkLst>
          <pc:docMk/>
          <pc:sldMk cId="0" sldId="278"/>
        </pc:sldMkLst>
        <pc:spChg chg="add">
          <ac:chgData name="Daud Noman Haider" userId="2a6ce02a-6cc7-40bf-a847-dd4837a32606" providerId="ADAL" clId="{B30D9EC1-0B64-4F12-9531-E7624CA8F5D4}" dt="2024-07-08T10:28:45.349" v="1915"/>
          <ac:spMkLst>
            <pc:docMk/>
            <pc:sldMk cId="0" sldId="278"/>
            <ac:spMk id="2" creationId="{9B13770A-4E7E-5D50-FCD7-9E815C454650}"/>
          </ac:spMkLst>
        </pc:spChg>
        <pc:spChg chg="add">
          <ac:chgData name="Daud Noman Haider" userId="2a6ce02a-6cc7-40bf-a847-dd4837a32606" providerId="ADAL" clId="{B30D9EC1-0B64-4F12-9531-E7624CA8F5D4}" dt="2024-07-08T10:33:12.618" v="1966"/>
          <ac:spMkLst>
            <pc:docMk/>
            <pc:sldMk cId="0" sldId="278"/>
            <ac:spMk id="3" creationId="{EAEC2D83-67AE-5675-9DAE-D24B5DD58AF9}"/>
          </ac:spMkLst>
        </pc:spChg>
        <pc:spChg chg="add">
          <ac:chgData name="Daud Noman Haider" userId="2a6ce02a-6cc7-40bf-a847-dd4837a32606" providerId="ADAL" clId="{B30D9EC1-0B64-4F12-9531-E7624CA8F5D4}" dt="2024-07-08T10:35:03.919" v="2006"/>
          <ac:spMkLst>
            <pc:docMk/>
            <pc:sldMk cId="0" sldId="278"/>
            <ac:spMk id="4" creationId="{C4312A2E-DED5-737E-8217-661E3DD31C32}"/>
          </ac:spMkLst>
        </pc:spChg>
        <pc:spChg chg="mod">
          <ac:chgData name="Daud Noman Haider" userId="2a6ce02a-6cc7-40bf-a847-dd4837a32606" providerId="ADAL" clId="{B30D9EC1-0B64-4F12-9531-E7624CA8F5D4}" dt="2024-07-08T10:25:56.828" v="1886" actId="1076"/>
          <ac:spMkLst>
            <pc:docMk/>
            <pc:sldMk cId="0" sldId="278"/>
            <ac:spMk id="2374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0:41:58.356" v="2071" actId="1076"/>
          <ac:spMkLst>
            <pc:docMk/>
            <pc:sldMk cId="0" sldId="278"/>
            <ac:spMk id="2375" creationId="{00000000-0000-0000-0000-000000000000}"/>
          </ac:spMkLst>
        </pc:spChg>
        <pc:grpChg chg="mod">
          <ac:chgData name="Daud Noman Haider" userId="2a6ce02a-6cc7-40bf-a847-dd4837a32606" providerId="ADAL" clId="{B30D9EC1-0B64-4F12-9531-E7624CA8F5D4}" dt="2024-07-08T10:27:24.929" v="1888" actId="14100"/>
          <ac:grpSpMkLst>
            <pc:docMk/>
            <pc:sldMk cId="0" sldId="278"/>
            <ac:grpSpMk id="2370" creationId="{00000000-0000-0000-0000-000000000000}"/>
          </ac:grpSpMkLst>
        </pc:grpChg>
        <pc:picChg chg="mod">
          <ac:chgData name="Daud Noman Haider" userId="2a6ce02a-6cc7-40bf-a847-dd4837a32606" providerId="ADAL" clId="{B30D9EC1-0B64-4F12-9531-E7624CA8F5D4}" dt="2024-07-08T11:59:22.501" v="2820" actId="14100"/>
          <ac:picMkLst>
            <pc:docMk/>
            <pc:sldMk cId="0" sldId="278"/>
            <ac:picMk id="2376" creationId="{00000000-0000-0000-0000-000000000000}"/>
          </ac:picMkLst>
        </pc:picChg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79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0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1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2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3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4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5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6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7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8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89"/>
        </pc:sldMkLst>
      </pc:sldChg>
      <pc:sldChg chg="delSp modSp del mod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0"/>
        </pc:sldMkLst>
        <pc:spChg chg="mod">
          <ac:chgData name="Daud Noman Haider" userId="2a6ce02a-6cc7-40bf-a847-dd4837a32606" providerId="ADAL" clId="{B30D9EC1-0B64-4F12-9531-E7624CA8F5D4}" dt="2024-07-08T11:46:55.550" v="2735" actId="20577"/>
          <ac:spMkLst>
            <pc:docMk/>
            <pc:sldMk cId="0" sldId="290"/>
            <ac:spMk id="2610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8T11:47:05.686" v="2737" actId="478"/>
          <ac:spMkLst>
            <pc:docMk/>
            <pc:sldMk cId="0" sldId="290"/>
            <ac:spMk id="2611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8T11:47:02.421" v="2736" actId="478"/>
          <ac:spMkLst>
            <pc:docMk/>
            <pc:sldMk cId="0" sldId="290"/>
            <ac:spMk id="2779" creationId="{00000000-0000-0000-0000-000000000000}"/>
          </ac:spMkLst>
        </pc:spChg>
        <pc:grpChg chg="del">
          <ac:chgData name="Daud Noman Haider" userId="2a6ce02a-6cc7-40bf-a847-dd4837a32606" providerId="ADAL" clId="{B30D9EC1-0B64-4F12-9531-E7624CA8F5D4}" dt="2024-07-08T11:47:02.421" v="2736" actId="478"/>
          <ac:grpSpMkLst>
            <pc:docMk/>
            <pc:sldMk cId="0" sldId="290"/>
            <ac:grpSpMk id="2780" creationId="{00000000-0000-0000-0000-000000000000}"/>
          </ac:grpSpMkLst>
        </pc:grpChg>
        <pc:grpChg chg="del">
          <ac:chgData name="Daud Noman Haider" userId="2a6ce02a-6cc7-40bf-a847-dd4837a32606" providerId="ADAL" clId="{B30D9EC1-0B64-4F12-9531-E7624CA8F5D4}" dt="2024-07-08T11:47:02.421" v="2736" actId="478"/>
          <ac:grpSpMkLst>
            <pc:docMk/>
            <pc:sldMk cId="0" sldId="290"/>
            <ac:grpSpMk id="2785" creationId="{00000000-0000-0000-0000-000000000000}"/>
          </ac:grpSpMkLst>
        </pc:grpChg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1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2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3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4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5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6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7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8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299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0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1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2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3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4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5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6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7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8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09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10"/>
        </pc:sldMkLst>
      </pc:sldChg>
      <pc:sldChg chg="del">
        <pc:chgData name="Daud Noman Haider" userId="2a6ce02a-6cc7-40bf-a847-dd4837a32606" providerId="ADAL" clId="{B30D9EC1-0B64-4F12-9531-E7624CA8F5D4}" dt="2024-07-08T11:49:45.034" v="2775" actId="18676"/>
        <pc:sldMkLst>
          <pc:docMk/>
          <pc:sldMk cId="0" sldId="311"/>
        </pc:sldMkLst>
      </pc:sldChg>
      <pc:sldChg chg="modSp add mod ord">
        <pc:chgData name="Daud Noman Haider" userId="2a6ce02a-6cc7-40bf-a847-dd4837a32606" providerId="ADAL" clId="{B30D9EC1-0B64-4F12-9531-E7624CA8F5D4}" dt="2024-07-07T21:53:19.368" v="625"/>
        <pc:sldMkLst>
          <pc:docMk/>
          <pc:sldMk cId="270639467" sldId="312"/>
        </pc:sldMkLst>
        <pc:spChg chg="mod">
          <ac:chgData name="Daud Noman Haider" userId="2a6ce02a-6cc7-40bf-a847-dd4837a32606" providerId="ADAL" clId="{B30D9EC1-0B64-4F12-9531-E7624CA8F5D4}" dt="2024-07-07T21:53:09.641" v="618"/>
          <ac:spMkLst>
            <pc:docMk/>
            <pc:sldMk cId="270639467" sldId="312"/>
            <ac:spMk id="6" creationId="{F39D0DB5-AE86-AFE4-268F-E501970A7C9F}"/>
          </ac:spMkLst>
        </pc:spChg>
        <pc:spChg chg="mod">
          <ac:chgData name="Daud Noman Haider" userId="2a6ce02a-6cc7-40bf-a847-dd4837a32606" providerId="ADAL" clId="{B30D9EC1-0B64-4F12-9531-E7624CA8F5D4}" dt="2024-07-07T21:52:57.091" v="614" actId="403"/>
          <ac:spMkLst>
            <pc:docMk/>
            <pc:sldMk cId="270639467" sldId="312"/>
            <ac:spMk id="909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53:16.764" v="623" actId="20577"/>
          <ac:spMkLst>
            <pc:docMk/>
            <pc:sldMk cId="270639467" sldId="312"/>
            <ac:spMk id="910" creationId="{00000000-0000-0000-0000-000000000000}"/>
          </ac:spMkLst>
        </pc:spChg>
      </pc:sldChg>
      <pc:sldChg chg="modSp add mod ord">
        <pc:chgData name="Daud Noman Haider" userId="2a6ce02a-6cc7-40bf-a847-dd4837a32606" providerId="ADAL" clId="{B30D9EC1-0B64-4F12-9531-E7624CA8F5D4}" dt="2024-07-07T21:52:34.013" v="601" actId="20577"/>
        <pc:sldMkLst>
          <pc:docMk/>
          <pc:sldMk cId="1656116050" sldId="313"/>
        </pc:sldMkLst>
        <pc:spChg chg="mod">
          <ac:chgData name="Daud Noman Haider" userId="2a6ce02a-6cc7-40bf-a847-dd4837a32606" providerId="ADAL" clId="{B30D9EC1-0B64-4F12-9531-E7624CA8F5D4}" dt="2024-07-07T21:52:27.940" v="596" actId="1076"/>
          <ac:spMkLst>
            <pc:docMk/>
            <pc:sldMk cId="1656116050" sldId="313"/>
            <ac:spMk id="6" creationId="{6F157246-C3C6-822F-FB54-B7C58F4A35AA}"/>
          </ac:spMkLst>
        </pc:spChg>
        <pc:spChg chg="mod">
          <ac:chgData name="Daud Noman Haider" userId="2a6ce02a-6cc7-40bf-a847-dd4837a32606" providerId="ADAL" clId="{B30D9EC1-0B64-4F12-9531-E7624CA8F5D4}" dt="2024-07-07T21:52:34.013" v="601" actId="20577"/>
          <ac:spMkLst>
            <pc:docMk/>
            <pc:sldMk cId="1656116050" sldId="313"/>
            <ac:spMk id="7" creationId="{C0B06320-5B41-5C9D-93CA-6EEBB15ED8FE}"/>
          </ac:spMkLst>
        </pc:spChg>
        <pc:spChg chg="mod">
          <ac:chgData name="Daud Noman Haider" userId="2a6ce02a-6cc7-40bf-a847-dd4837a32606" providerId="ADAL" clId="{B30D9EC1-0B64-4F12-9531-E7624CA8F5D4}" dt="2024-07-07T21:52:18.006" v="594"/>
          <ac:spMkLst>
            <pc:docMk/>
            <pc:sldMk cId="1656116050" sldId="313"/>
            <ac:spMk id="8" creationId="{813915CD-53B1-25D1-6D70-6E003A50E4C8}"/>
          </ac:spMkLst>
        </pc:spChg>
        <pc:grpChg chg="mod">
          <ac:chgData name="Daud Noman Haider" userId="2a6ce02a-6cc7-40bf-a847-dd4837a32606" providerId="ADAL" clId="{B30D9EC1-0B64-4F12-9531-E7624CA8F5D4}" dt="2024-07-07T21:52:23.514" v="595" actId="1076"/>
          <ac:grpSpMkLst>
            <pc:docMk/>
            <pc:sldMk cId="1656116050" sldId="313"/>
            <ac:grpSpMk id="769" creationId="{00000000-0000-0000-0000-000000000000}"/>
          </ac:grpSpMkLst>
        </pc:grpChg>
      </pc:sldChg>
      <pc:sldChg chg="add del">
        <pc:chgData name="Daud Noman Haider" userId="2a6ce02a-6cc7-40bf-a847-dd4837a32606" providerId="ADAL" clId="{B30D9EC1-0B64-4F12-9531-E7624CA8F5D4}" dt="2024-07-07T21:45:34.417" v="474" actId="2890"/>
        <pc:sldMkLst>
          <pc:docMk/>
          <pc:sldMk cId="1977664242" sldId="313"/>
        </pc:sldMkLst>
      </pc:sldChg>
      <pc:sldChg chg="add del">
        <pc:chgData name="Daud Noman Haider" userId="2a6ce02a-6cc7-40bf-a847-dd4837a32606" providerId="ADAL" clId="{B30D9EC1-0B64-4F12-9531-E7624CA8F5D4}" dt="2024-07-07T21:51:40.796" v="579" actId="2890"/>
        <pc:sldMkLst>
          <pc:docMk/>
          <pc:sldMk cId="1740503003" sldId="314"/>
        </pc:sldMkLst>
      </pc:sldChg>
      <pc:sldChg chg="add del">
        <pc:chgData name="Daud Noman Haider" userId="2a6ce02a-6cc7-40bf-a847-dd4837a32606" providerId="ADAL" clId="{B30D9EC1-0B64-4F12-9531-E7624CA8F5D4}" dt="2024-07-07T21:45:32.022" v="473" actId="2890"/>
        <pc:sldMkLst>
          <pc:docMk/>
          <pc:sldMk cId="2324329104" sldId="314"/>
        </pc:sldMkLst>
      </pc:sldChg>
      <pc:sldChg chg="modSp add mod">
        <pc:chgData name="Daud Noman Haider" userId="2a6ce02a-6cc7-40bf-a847-dd4837a32606" providerId="ADAL" clId="{B30D9EC1-0B64-4F12-9531-E7624CA8F5D4}" dt="2024-07-07T21:54:15.444" v="656" actId="20577"/>
        <pc:sldMkLst>
          <pc:docMk/>
          <pc:sldMk cId="3298155374" sldId="314"/>
        </pc:sldMkLst>
        <pc:spChg chg="mod">
          <ac:chgData name="Daud Noman Haider" userId="2a6ce02a-6cc7-40bf-a847-dd4837a32606" providerId="ADAL" clId="{B30D9EC1-0B64-4F12-9531-E7624CA8F5D4}" dt="2024-07-07T21:54:10.060" v="654" actId="20577"/>
          <ac:spMkLst>
            <pc:docMk/>
            <pc:sldMk cId="3298155374" sldId="314"/>
            <ac:spMk id="1887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54:15.444" v="656" actId="20577"/>
          <ac:spMkLst>
            <pc:docMk/>
            <pc:sldMk cId="3298155374" sldId="314"/>
            <ac:spMk id="1888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1:54:01.245" v="641" actId="14100"/>
          <ac:spMkLst>
            <pc:docMk/>
            <pc:sldMk cId="3298155374" sldId="314"/>
            <ac:spMk id="1889" creationId="{00000000-0000-0000-0000-000000000000}"/>
          </ac:spMkLst>
        </pc:spChg>
      </pc:sldChg>
      <pc:sldChg chg="modSp add mod ord">
        <pc:chgData name="Daud Noman Haider" userId="2a6ce02a-6cc7-40bf-a847-dd4837a32606" providerId="ADAL" clId="{B30D9EC1-0B64-4F12-9531-E7624CA8F5D4}" dt="2024-07-07T21:55:35.879" v="682" actId="1076"/>
        <pc:sldMkLst>
          <pc:docMk/>
          <pc:sldMk cId="2647813226" sldId="315"/>
        </pc:sldMkLst>
        <pc:spChg chg="mod">
          <ac:chgData name="Daud Noman Haider" userId="2a6ce02a-6cc7-40bf-a847-dd4837a32606" providerId="ADAL" clId="{B30D9EC1-0B64-4F12-9531-E7624CA8F5D4}" dt="2024-07-07T21:55:15.861" v="677" actId="1076"/>
          <ac:spMkLst>
            <pc:docMk/>
            <pc:sldMk cId="2647813226" sldId="315"/>
            <ac:spMk id="6" creationId="{6F157246-C3C6-822F-FB54-B7C58F4A35AA}"/>
          </ac:spMkLst>
        </pc:spChg>
        <pc:spChg chg="mod">
          <ac:chgData name="Daud Noman Haider" userId="2a6ce02a-6cc7-40bf-a847-dd4837a32606" providerId="ADAL" clId="{B30D9EC1-0B64-4F12-9531-E7624CA8F5D4}" dt="2024-07-07T21:55:08.187" v="674" actId="20577"/>
          <ac:spMkLst>
            <pc:docMk/>
            <pc:sldMk cId="2647813226" sldId="315"/>
            <ac:spMk id="7" creationId="{C0B06320-5B41-5C9D-93CA-6EEBB15ED8FE}"/>
          </ac:spMkLst>
        </pc:spChg>
        <pc:spChg chg="mod">
          <ac:chgData name="Daud Noman Haider" userId="2a6ce02a-6cc7-40bf-a847-dd4837a32606" providerId="ADAL" clId="{B30D9EC1-0B64-4F12-9531-E7624CA8F5D4}" dt="2024-07-07T21:55:35.879" v="682" actId="1076"/>
          <ac:spMkLst>
            <pc:docMk/>
            <pc:sldMk cId="2647813226" sldId="315"/>
            <ac:spMk id="8" creationId="{813915CD-53B1-25D1-6D70-6E003A50E4C8}"/>
          </ac:spMkLst>
        </pc:spChg>
      </pc:sldChg>
      <pc:sldChg chg="add del replId">
        <pc:chgData name="Daud Noman Haider" userId="2a6ce02a-6cc7-40bf-a847-dd4837a32606" providerId="ADAL" clId="{B30D9EC1-0B64-4F12-9531-E7624CA8F5D4}" dt="2024-07-07T21:51:40.796" v="579" actId="2890"/>
        <pc:sldMkLst>
          <pc:docMk/>
          <pc:sldMk cId="3780267898" sldId="315"/>
        </pc:sldMkLst>
      </pc:sldChg>
      <pc:sldChg chg="add del">
        <pc:chgData name="Daud Noman Haider" userId="2a6ce02a-6cc7-40bf-a847-dd4837a32606" providerId="ADAL" clId="{B30D9EC1-0B64-4F12-9531-E7624CA8F5D4}" dt="2024-07-07T21:45:31.321" v="472" actId="2890"/>
        <pc:sldMkLst>
          <pc:docMk/>
          <pc:sldMk cId="4070844600" sldId="315"/>
        </pc:sldMkLst>
      </pc:sldChg>
      <pc:sldChg chg="addSp modSp add mod ord">
        <pc:chgData name="Daud Noman Haider" userId="2a6ce02a-6cc7-40bf-a847-dd4837a32606" providerId="ADAL" clId="{B30D9EC1-0B64-4F12-9531-E7624CA8F5D4}" dt="2024-07-07T22:28:59.198" v="1037" actId="2711"/>
        <pc:sldMkLst>
          <pc:docMk/>
          <pc:sldMk cId="878056825" sldId="316"/>
        </pc:sldMkLst>
        <pc:spChg chg="add">
          <ac:chgData name="Daud Noman Haider" userId="2a6ce02a-6cc7-40bf-a847-dd4837a32606" providerId="ADAL" clId="{B30D9EC1-0B64-4F12-9531-E7624CA8F5D4}" dt="2024-07-07T22:18:32.576" v="893"/>
          <ac:spMkLst>
            <pc:docMk/>
            <pc:sldMk cId="878056825" sldId="316"/>
            <ac:spMk id="2" creationId="{81E97C87-7FA8-B9FB-CAC1-A4F82C9BC802}"/>
          </ac:spMkLst>
        </pc:spChg>
        <pc:spChg chg="add">
          <ac:chgData name="Daud Noman Haider" userId="2a6ce02a-6cc7-40bf-a847-dd4837a32606" providerId="ADAL" clId="{B30D9EC1-0B64-4F12-9531-E7624CA8F5D4}" dt="2024-07-07T22:18:49.700" v="897"/>
          <ac:spMkLst>
            <pc:docMk/>
            <pc:sldMk cId="878056825" sldId="316"/>
            <ac:spMk id="3" creationId="{BE554D1E-EF60-0CF2-BE6F-610F12E731F1}"/>
          </ac:spMkLst>
        </pc:spChg>
        <pc:spChg chg="add">
          <ac:chgData name="Daud Noman Haider" userId="2a6ce02a-6cc7-40bf-a847-dd4837a32606" providerId="ADAL" clId="{B30D9EC1-0B64-4F12-9531-E7624CA8F5D4}" dt="2024-07-07T22:21:49.075" v="931"/>
          <ac:spMkLst>
            <pc:docMk/>
            <pc:sldMk cId="878056825" sldId="316"/>
            <ac:spMk id="5" creationId="{86F860EB-D711-F376-5922-E0512BBB894B}"/>
          </ac:spMkLst>
        </pc:spChg>
        <pc:spChg chg="mod">
          <ac:chgData name="Daud Noman Haider" userId="2a6ce02a-6cc7-40bf-a847-dd4837a32606" providerId="ADAL" clId="{B30D9EC1-0B64-4F12-9531-E7624CA8F5D4}" dt="2024-07-07T22:27:10.808" v="1026" actId="2711"/>
          <ac:spMkLst>
            <pc:docMk/>
            <pc:sldMk cId="878056825" sldId="316"/>
            <ac:spMk id="105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2:28:59.198" v="1037" actId="2711"/>
          <ac:spMkLst>
            <pc:docMk/>
            <pc:sldMk cId="878056825" sldId="316"/>
            <ac:spMk id="1052" creationId="{00000000-0000-0000-0000-000000000000}"/>
          </ac:spMkLst>
        </pc:spChg>
        <pc:grpChg chg="mod">
          <ac:chgData name="Daud Noman Haider" userId="2a6ce02a-6cc7-40bf-a847-dd4837a32606" providerId="ADAL" clId="{B30D9EC1-0B64-4F12-9531-E7624CA8F5D4}" dt="2024-07-07T22:22:12.704" v="936" actId="1076"/>
          <ac:grpSpMkLst>
            <pc:docMk/>
            <pc:sldMk cId="878056825" sldId="316"/>
            <ac:grpSpMk id="1054" creationId="{00000000-0000-0000-0000-000000000000}"/>
          </ac:grpSpMkLst>
        </pc:grpChg>
      </pc:sldChg>
      <pc:sldChg chg="add del">
        <pc:chgData name="Daud Noman Haider" userId="2a6ce02a-6cc7-40bf-a847-dd4837a32606" providerId="ADAL" clId="{B30D9EC1-0B64-4F12-9531-E7624CA8F5D4}" dt="2024-07-07T21:45:30.134" v="471" actId="2890"/>
        <pc:sldMkLst>
          <pc:docMk/>
          <pc:sldMk cId="3975382352" sldId="316"/>
        </pc:sldMkLst>
      </pc:sldChg>
      <pc:sldChg chg="add del ord">
        <pc:chgData name="Daud Noman Haider" userId="2a6ce02a-6cc7-40bf-a847-dd4837a32606" providerId="ADAL" clId="{B30D9EC1-0B64-4F12-9531-E7624CA8F5D4}" dt="2024-07-07T22:22:44.691" v="940" actId="47"/>
        <pc:sldMkLst>
          <pc:docMk/>
          <pc:sldMk cId="133666709" sldId="317"/>
        </pc:sldMkLst>
      </pc:sldChg>
      <pc:sldChg chg="addSp delSp modSp add mod">
        <pc:chgData name="Daud Noman Haider" userId="2a6ce02a-6cc7-40bf-a847-dd4837a32606" providerId="ADAL" clId="{B30D9EC1-0B64-4F12-9531-E7624CA8F5D4}" dt="2024-07-07T22:27:05.281" v="1025" actId="2711"/>
        <pc:sldMkLst>
          <pc:docMk/>
          <pc:sldMk cId="270176058" sldId="318"/>
        </pc:sldMkLst>
        <pc:spChg chg="add">
          <ac:chgData name="Daud Noman Haider" userId="2a6ce02a-6cc7-40bf-a847-dd4837a32606" providerId="ADAL" clId="{B30D9EC1-0B64-4F12-9531-E7624CA8F5D4}" dt="2024-07-07T22:23:12.608" v="962"/>
          <ac:spMkLst>
            <pc:docMk/>
            <pc:sldMk cId="270176058" sldId="318"/>
            <ac:spMk id="2" creationId="{BFAD1BAC-43F6-C35C-0130-8CFA67A97FF7}"/>
          </ac:spMkLst>
        </pc:spChg>
        <pc:spChg chg="add">
          <ac:chgData name="Daud Noman Haider" userId="2a6ce02a-6cc7-40bf-a847-dd4837a32606" providerId="ADAL" clId="{B30D9EC1-0B64-4F12-9531-E7624CA8F5D4}" dt="2024-07-07T22:23:24.212" v="963"/>
          <ac:spMkLst>
            <pc:docMk/>
            <pc:sldMk cId="270176058" sldId="318"/>
            <ac:spMk id="3" creationId="{E5AFC64E-4FEB-0FE0-40D2-00529B25AB3F}"/>
          </ac:spMkLst>
        </pc:spChg>
        <pc:spChg chg="del mod">
          <ac:chgData name="Daud Noman Haider" userId="2a6ce02a-6cc7-40bf-a847-dd4837a32606" providerId="ADAL" clId="{B30D9EC1-0B64-4F12-9531-E7624CA8F5D4}" dt="2024-07-07T22:26:19.404" v="1015" actId="478"/>
          <ac:spMkLst>
            <pc:docMk/>
            <pc:sldMk cId="270176058" sldId="318"/>
            <ac:spMk id="4" creationId="{8BFFFEE1-A724-513D-6BCC-F19ECB1D6DBE}"/>
          </ac:spMkLst>
        </pc:spChg>
        <pc:spChg chg="add">
          <ac:chgData name="Daud Noman Haider" userId="2a6ce02a-6cc7-40bf-a847-dd4837a32606" providerId="ADAL" clId="{B30D9EC1-0B64-4F12-9531-E7624CA8F5D4}" dt="2024-07-07T22:23:41.442" v="967"/>
          <ac:spMkLst>
            <pc:docMk/>
            <pc:sldMk cId="270176058" sldId="318"/>
            <ac:spMk id="5" creationId="{124A8294-C471-CAC1-3247-D06D94613F16}"/>
          </ac:spMkLst>
        </pc:spChg>
        <pc:spChg chg="add">
          <ac:chgData name="Daud Noman Haider" userId="2a6ce02a-6cc7-40bf-a847-dd4837a32606" providerId="ADAL" clId="{B30D9EC1-0B64-4F12-9531-E7624CA8F5D4}" dt="2024-07-07T22:24:16.963" v="974"/>
          <ac:spMkLst>
            <pc:docMk/>
            <pc:sldMk cId="270176058" sldId="318"/>
            <ac:spMk id="6" creationId="{CA1009F0-A0C9-9FA5-F095-43D9263D169C}"/>
          </ac:spMkLst>
        </pc:spChg>
        <pc:spChg chg="mod">
          <ac:chgData name="Daud Noman Haider" userId="2a6ce02a-6cc7-40bf-a847-dd4837a32606" providerId="ADAL" clId="{B30D9EC1-0B64-4F12-9531-E7624CA8F5D4}" dt="2024-07-07T22:27:05.281" v="1025" actId="2711"/>
          <ac:spMkLst>
            <pc:docMk/>
            <pc:sldMk cId="270176058" sldId="318"/>
            <ac:spMk id="105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2:26:52.623" v="1024" actId="20577"/>
          <ac:spMkLst>
            <pc:docMk/>
            <pc:sldMk cId="270176058" sldId="318"/>
            <ac:spMk id="1052" creationId="{00000000-0000-0000-0000-000000000000}"/>
          </ac:spMkLst>
        </pc:spChg>
        <pc:grpChg chg="mod">
          <ac:chgData name="Daud Noman Haider" userId="2a6ce02a-6cc7-40bf-a847-dd4837a32606" providerId="ADAL" clId="{B30D9EC1-0B64-4F12-9531-E7624CA8F5D4}" dt="2024-07-07T22:26:28.107" v="1016" actId="1076"/>
          <ac:grpSpMkLst>
            <pc:docMk/>
            <pc:sldMk cId="270176058" sldId="318"/>
            <ac:grpSpMk id="1054" creationId="{00000000-0000-0000-0000-000000000000}"/>
          </ac:grpSpMkLst>
        </pc:grpChg>
      </pc:sldChg>
      <pc:sldChg chg="addSp delSp modSp add mod ord">
        <pc:chgData name="Daud Noman Haider" userId="2a6ce02a-6cc7-40bf-a847-dd4837a32606" providerId="ADAL" clId="{B30D9EC1-0B64-4F12-9531-E7624CA8F5D4}" dt="2024-07-08T11:58:10.860" v="2819" actId="948"/>
        <pc:sldMkLst>
          <pc:docMk/>
          <pc:sldMk cId="3857553627" sldId="319"/>
        </pc:sldMkLst>
        <pc:spChg chg="add del mod">
          <ac:chgData name="Daud Noman Haider" userId="2a6ce02a-6cc7-40bf-a847-dd4837a32606" providerId="ADAL" clId="{B30D9EC1-0B64-4F12-9531-E7624CA8F5D4}" dt="2024-07-07T22:44:45.367" v="1161" actId="478"/>
          <ac:spMkLst>
            <pc:docMk/>
            <pc:sldMk cId="3857553627" sldId="319"/>
            <ac:spMk id="3" creationId="{A924B135-EBFC-9A83-BD69-97B4FCBA7967}"/>
          </ac:spMkLst>
        </pc:spChg>
        <pc:spChg chg="mod">
          <ac:chgData name="Daud Noman Haider" userId="2a6ce02a-6cc7-40bf-a847-dd4837a32606" providerId="ADAL" clId="{B30D9EC1-0B64-4F12-9531-E7624CA8F5D4}" dt="2024-07-08T11:42:27.722" v="2649" actId="1076"/>
          <ac:spMkLst>
            <pc:docMk/>
            <pc:sldMk cId="3857553627" sldId="319"/>
            <ac:spMk id="2023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1:58:10.860" v="2819" actId="948"/>
          <ac:spMkLst>
            <pc:docMk/>
            <pc:sldMk cId="3857553627" sldId="319"/>
            <ac:spMk id="2024" creationId="{00000000-0000-0000-0000-000000000000}"/>
          </ac:spMkLst>
        </pc:spChg>
        <pc:picChg chg="del">
          <ac:chgData name="Daud Noman Haider" userId="2a6ce02a-6cc7-40bf-a847-dd4837a32606" providerId="ADAL" clId="{B30D9EC1-0B64-4F12-9531-E7624CA8F5D4}" dt="2024-07-07T22:44:44.289" v="1160" actId="478"/>
          <ac:picMkLst>
            <pc:docMk/>
            <pc:sldMk cId="3857553627" sldId="319"/>
            <ac:picMk id="2022" creationId="{00000000-0000-0000-0000-000000000000}"/>
          </ac:picMkLst>
        </pc:picChg>
      </pc:sldChg>
      <pc:sldChg chg="addSp delSp modSp add mod ord">
        <pc:chgData name="Daud Noman Haider" userId="2a6ce02a-6cc7-40bf-a847-dd4837a32606" providerId="ADAL" clId="{B30D9EC1-0B64-4F12-9531-E7624CA8F5D4}" dt="2024-07-07T22:58:28.903" v="1381" actId="29295"/>
        <pc:sldMkLst>
          <pc:docMk/>
          <pc:sldMk cId="55851432" sldId="320"/>
        </pc:sldMkLst>
        <pc:spChg chg="add">
          <ac:chgData name="Daud Noman Haider" userId="2a6ce02a-6cc7-40bf-a847-dd4837a32606" providerId="ADAL" clId="{B30D9EC1-0B64-4F12-9531-E7624CA8F5D4}" dt="2024-07-07T22:46:35.177" v="1182"/>
          <ac:spMkLst>
            <pc:docMk/>
            <pc:sldMk cId="55851432" sldId="320"/>
            <ac:spMk id="2" creationId="{C0342AD2-194D-5C4C-DFFA-4B7277D73991}"/>
          </ac:spMkLst>
        </pc:spChg>
        <pc:spChg chg="mod">
          <ac:chgData name="Daud Noman Haider" userId="2a6ce02a-6cc7-40bf-a847-dd4837a32606" providerId="ADAL" clId="{B30D9EC1-0B64-4F12-9531-E7624CA8F5D4}" dt="2024-07-07T22:57:48.271" v="1304" actId="1076"/>
          <ac:spMkLst>
            <pc:docMk/>
            <pc:sldMk cId="55851432" sldId="320"/>
            <ac:spMk id="4" creationId="{8BFFFEE1-A724-513D-6BCC-F19ECB1D6DBE}"/>
          </ac:spMkLst>
        </pc:spChg>
        <pc:spChg chg="mod">
          <ac:chgData name="Daud Noman Haider" userId="2a6ce02a-6cc7-40bf-a847-dd4837a32606" providerId="ADAL" clId="{B30D9EC1-0B64-4F12-9531-E7624CA8F5D4}" dt="2024-07-07T22:47:21.321" v="1193"/>
          <ac:spMkLst>
            <pc:docMk/>
            <pc:sldMk cId="55851432" sldId="320"/>
            <ac:spMk id="105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2:55:47.420" v="1298" actId="313"/>
          <ac:spMkLst>
            <pc:docMk/>
            <pc:sldMk cId="55851432" sldId="320"/>
            <ac:spMk id="1052" creationId="{00000000-0000-0000-0000-000000000000}"/>
          </ac:spMkLst>
        </pc:spChg>
        <pc:grpChg chg="del">
          <ac:chgData name="Daud Noman Haider" userId="2a6ce02a-6cc7-40bf-a847-dd4837a32606" providerId="ADAL" clId="{B30D9EC1-0B64-4F12-9531-E7624CA8F5D4}" dt="2024-07-07T22:57:45.187" v="1303" actId="478"/>
          <ac:grpSpMkLst>
            <pc:docMk/>
            <pc:sldMk cId="55851432" sldId="320"/>
            <ac:grpSpMk id="1054" creationId="{00000000-0000-0000-0000-000000000000}"/>
          </ac:grpSpMkLst>
        </pc:grpChg>
        <pc:picChg chg="add mod">
          <ac:chgData name="Daud Noman Haider" userId="2a6ce02a-6cc7-40bf-a847-dd4837a32606" providerId="ADAL" clId="{B30D9EC1-0B64-4F12-9531-E7624CA8F5D4}" dt="2024-07-07T22:58:28.903" v="1381" actId="29295"/>
          <ac:picMkLst>
            <pc:docMk/>
            <pc:sldMk cId="55851432" sldId="320"/>
            <ac:picMk id="5" creationId="{236B39D1-005A-E374-CE54-DFCA54D50F9F}"/>
          </ac:picMkLst>
        </pc:picChg>
      </pc:sldChg>
      <pc:sldChg chg="addSp delSp modSp add mod">
        <pc:chgData name="Daud Noman Haider" userId="2a6ce02a-6cc7-40bf-a847-dd4837a32606" providerId="ADAL" clId="{B30D9EC1-0B64-4F12-9531-E7624CA8F5D4}" dt="2024-07-07T23:02:01.099" v="1480" actId="20577"/>
        <pc:sldMkLst>
          <pc:docMk/>
          <pc:sldMk cId="384743071" sldId="321"/>
        </pc:sldMkLst>
        <pc:spChg chg="add del mod">
          <ac:chgData name="Daud Noman Haider" userId="2a6ce02a-6cc7-40bf-a847-dd4837a32606" providerId="ADAL" clId="{B30D9EC1-0B64-4F12-9531-E7624CA8F5D4}" dt="2024-07-07T22:59:10.732" v="1387" actId="478"/>
          <ac:spMkLst>
            <pc:docMk/>
            <pc:sldMk cId="384743071" sldId="321"/>
            <ac:spMk id="3" creationId="{F697CFA1-3469-F1E4-B885-1EED6ED8A232}"/>
          </ac:spMkLst>
        </pc:spChg>
        <pc:spChg chg="add del mod">
          <ac:chgData name="Daud Noman Haider" userId="2a6ce02a-6cc7-40bf-a847-dd4837a32606" providerId="ADAL" clId="{B30D9EC1-0B64-4F12-9531-E7624CA8F5D4}" dt="2024-07-07T22:59:10.732" v="1387" actId="478"/>
          <ac:spMkLst>
            <pc:docMk/>
            <pc:sldMk cId="384743071" sldId="321"/>
            <ac:spMk id="7" creationId="{1BC6A69E-79E4-88A6-D1C5-108999A66D98}"/>
          </ac:spMkLst>
        </pc:spChg>
        <pc:spChg chg="add mod">
          <ac:chgData name="Daud Noman Haider" userId="2a6ce02a-6cc7-40bf-a847-dd4837a32606" providerId="ADAL" clId="{B30D9EC1-0B64-4F12-9531-E7624CA8F5D4}" dt="2024-07-07T22:59:12.371" v="1388"/>
          <ac:spMkLst>
            <pc:docMk/>
            <pc:sldMk cId="384743071" sldId="321"/>
            <ac:spMk id="8" creationId="{361358F8-3CC1-0027-C955-5B142F060C8C}"/>
          </ac:spMkLst>
        </pc:spChg>
        <pc:spChg chg="add mod">
          <ac:chgData name="Daud Noman Haider" userId="2a6ce02a-6cc7-40bf-a847-dd4837a32606" providerId="ADAL" clId="{B30D9EC1-0B64-4F12-9531-E7624CA8F5D4}" dt="2024-07-07T23:02:01.099" v="1480" actId="20577"/>
          <ac:spMkLst>
            <pc:docMk/>
            <pc:sldMk cId="384743071" sldId="321"/>
            <ac:spMk id="9" creationId="{F992DCB8-1FED-2392-ABB4-07B7B5BF2240}"/>
          </ac:spMkLst>
        </pc:spChg>
        <pc:spChg chg="add">
          <ac:chgData name="Daud Noman Haider" userId="2a6ce02a-6cc7-40bf-a847-dd4837a32606" providerId="ADAL" clId="{B30D9EC1-0B64-4F12-9531-E7624CA8F5D4}" dt="2024-07-07T23:00:37.516" v="1453"/>
          <ac:spMkLst>
            <pc:docMk/>
            <pc:sldMk cId="384743071" sldId="321"/>
            <ac:spMk id="10" creationId="{54245768-327C-71C5-B7A9-436837FEEB22}"/>
          </ac:spMkLst>
        </pc:spChg>
        <pc:spChg chg="del">
          <ac:chgData name="Daud Noman Haider" userId="2a6ce02a-6cc7-40bf-a847-dd4837a32606" providerId="ADAL" clId="{B30D9EC1-0B64-4F12-9531-E7624CA8F5D4}" dt="2024-07-07T22:58:56.350" v="1386" actId="478"/>
          <ac:spMkLst>
            <pc:docMk/>
            <pc:sldMk cId="384743071" sldId="321"/>
            <ac:spMk id="1050" creationId="{00000000-0000-0000-0000-000000000000}"/>
          </ac:spMkLst>
        </pc:spChg>
        <pc:spChg chg="del">
          <ac:chgData name="Daud Noman Haider" userId="2a6ce02a-6cc7-40bf-a847-dd4837a32606" providerId="ADAL" clId="{B30D9EC1-0B64-4F12-9531-E7624CA8F5D4}" dt="2024-07-07T22:58:56.350" v="1386" actId="478"/>
          <ac:spMkLst>
            <pc:docMk/>
            <pc:sldMk cId="384743071" sldId="321"/>
            <ac:spMk id="1052" creationId="{00000000-0000-0000-0000-000000000000}"/>
          </ac:spMkLst>
        </pc:spChg>
        <pc:picChg chg="mod">
          <ac:chgData name="Daud Noman Haider" userId="2a6ce02a-6cc7-40bf-a847-dd4837a32606" providerId="ADAL" clId="{B30D9EC1-0B64-4F12-9531-E7624CA8F5D4}" dt="2024-07-07T22:59:48.370" v="1452" actId="29295"/>
          <ac:picMkLst>
            <pc:docMk/>
            <pc:sldMk cId="384743071" sldId="321"/>
            <ac:picMk id="5" creationId="{236B39D1-005A-E374-CE54-DFCA54D50F9F}"/>
          </ac:picMkLst>
        </pc:picChg>
      </pc:sldChg>
      <pc:sldChg chg="addSp modSp add del mod">
        <pc:chgData name="Daud Noman Haider" userId="2a6ce02a-6cc7-40bf-a847-dd4837a32606" providerId="ADAL" clId="{B30D9EC1-0B64-4F12-9531-E7624CA8F5D4}" dt="2024-07-07T22:58:45.056" v="1382" actId="47"/>
        <pc:sldMkLst>
          <pc:docMk/>
          <pc:sldMk cId="929875889" sldId="321"/>
        </pc:sldMkLst>
        <pc:spChg chg="add">
          <ac:chgData name="Daud Noman Haider" userId="2a6ce02a-6cc7-40bf-a847-dd4837a32606" providerId="ADAL" clId="{B30D9EC1-0B64-4F12-9531-E7624CA8F5D4}" dt="2024-07-07T22:50:16.727" v="1236"/>
          <ac:spMkLst>
            <pc:docMk/>
            <pc:sldMk cId="929875889" sldId="321"/>
            <ac:spMk id="2" creationId="{C4E1DF49-6610-D4E3-D821-9A13CCB23544}"/>
          </ac:spMkLst>
        </pc:spChg>
        <pc:spChg chg="mod">
          <ac:chgData name="Daud Noman Haider" userId="2a6ce02a-6cc7-40bf-a847-dd4837a32606" providerId="ADAL" clId="{B30D9EC1-0B64-4F12-9531-E7624CA8F5D4}" dt="2024-07-07T22:50:49.021" v="1247" actId="404"/>
          <ac:spMkLst>
            <pc:docMk/>
            <pc:sldMk cId="929875889" sldId="321"/>
            <ac:spMk id="105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2:51:20.692" v="1260" actId="113"/>
          <ac:spMkLst>
            <pc:docMk/>
            <pc:sldMk cId="929875889" sldId="321"/>
            <ac:spMk id="1052" creationId="{00000000-0000-0000-0000-000000000000}"/>
          </ac:spMkLst>
        </pc:spChg>
      </pc:sldChg>
      <pc:sldChg chg="addSp modSp add mod">
        <pc:chgData name="Daud Noman Haider" userId="2a6ce02a-6cc7-40bf-a847-dd4837a32606" providerId="ADAL" clId="{B30D9EC1-0B64-4F12-9531-E7624CA8F5D4}" dt="2024-07-07T23:10:59.481" v="1637" actId="20577"/>
        <pc:sldMkLst>
          <pc:docMk/>
          <pc:sldMk cId="2826174082" sldId="322"/>
        </pc:sldMkLst>
        <pc:spChg chg="add">
          <ac:chgData name="Daud Noman Haider" userId="2a6ce02a-6cc7-40bf-a847-dd4837a32606" providerId="ADAL" clId="{B30D9EC1-0B64-4F12-9531-E7624CA8F5D4}" dt="2024-07-07T23:04:59.052" v="1541"/>
          <ac:spMkLst>
            <pc:docMk/>
            <pc:sldMk cId="2826174082" sldId="322"/>
            <ac:spMk id="2" creationId="{7141DF87-83F8-D81B-CDF4-6D3BF461DB5B}"/>
          </ac:spMkLst>
        </pc:spChg>
        <pc:spChg chg="mod">
          <ac:chgData name="Daud Noman Haider" userId="2a6ce02a-6cc7-40bf-a847-dd4837a32606" providerId="ADAL" clId="{B30D9EC1-0B64-4F12-9531-E7624CA8F5D4}" dt="2024-07-07T23:09:17.220" v="1598" actId="1076"/>
          <ac:spMkLst>
            <pc:docMk/>
            <pc:sldMk cId="2826174082" sldId="322"/>
            <ac:spMk id="4" creationId="{8BFFFEE1-A724-513D-6BCC-F19ECB1D6DBE}"/>
          </ac:spMkLst>
        </pc:spChg>
        <pc:spChg chg="mod">
          <ac:chgData name="Daud Noman Haider" userId="2a6ce02a-6cc7-40bf-a847-dd4837a32606" providerId="ADAL" clId="{B30D9EC1-0B64-4F12-9531-E7624CA8F5D4}" dt="2024-07-07T23:10:59.481" v="1637" actId="20577"/>
          <ac:spMkLst>
            <pc:docMk/>
            <pc:sldMk cId="2826174082" sldId="322"/>
            <ac:spMk id="8" creationId="{361358F8-3CC1-0027-C955-5B142F060C8C}"/>
          </ac:spMkLst>
        </pc:spChg>
        <pc:spChg chg="mod">
          <ac:chgData name="Daud Noman Haider" userId="2a6ce02a-6cc7-40bf-a847-dd4837a32606" providerId="ADAL" clId="{B30D9EC1-0B64-4F12-9531-E7624CA8F5D4}" dt="2024-07-07T23:09:13.426" v="1597" actId="20577"/>
          <ac:spMkLst>
            <pc:docMk/>
            <pc:sldMk cId="2826174082" sldId="322"/>
            <ac:spMk id="9" creationId="{F992DCB8-1FED-2392-ABB4-07B7B5BF2240}"/>
          </ac:spMkLst>
        </pc:spChg>
        <pc:picChg chg="mod">
          <ac:chgData name="Daud Noman Haider" userId="2a6ce02a-6cc7-40bf-a847-dd4837a32606" providerId="ADAL" clId="{B30D9EC1-0B64-4F12-9531-E7624CA8F5D4}" dt="2024-07-07T23:08:18.782" v="1586" actId="14100"/>
          <ac:picMkLst>
            <pc:docMk/>
            <pc:sldMk cId="2826174082" sldId="322"/>
            <ac:picMk id="5" creationId="{236B39D1-005A-E374-CE54-DFCA54D50F9F}"/>
          </ac:picMkLst>
        </pc:picChg>
      </pc:sldChg>
      <pc:sldChg chg="add del">
        <pc:chgData name="Daud Noman Haider" userId="2a6ce02a-6cc7-40bf-a847-dd4837a32606" providerId="ADAL" clId="{B30D9EC1-0B64-4F12-9531-E7624CA8F5D4}" dt="2024-07-07T22:58:46.683" v="1383" actId="47"/>
        <pc:sldMkLst>
          <pc:docMk/>
          <pc:sldMk cId="3566320795" sldId="322"/>
        </pc:sldMkLst>
      </pc:sldChg>
      <pc:sldChg chg="addSp modSp add mod">
        <pc:chgData name="Daud Noman Haider" userId="2a6ce02a-6cc7-40bf-a847-dd4837a32606" providerId="ADAL" clId="{B30D9EC1-0B64-4F12-9531-E7624CA8F5D4}" dt="2024-07-07T23:16:01.827" v="1686" actId="2711"/>
        <pc:sldMkLst>
          <pc:docMk/>
          <pc:sldMk cId="1844389254" sldId="323"/>
        </pc:sldMkLst>
        <pc:spChg chg="add">
          <ac:chgData name="Daud Noman Haider" userId="2a6ce02a-6cc7-40bf-a847-dd4837a32606" providerId="ADAL" clId="{B30D9EC1-0B64-4F12-9531-E7624CA8F5D4}" dt="2024-07-07T23:14:08.735" v="1665"/>
          <ac:spMkLst>
            <pc:docMk/>
            <pc:sldMk cId="1844389254" sldId="323"/>
            <ac:spMk id="2" creationId="{6094F951-3065-229D-9B9B-5456021704C2}"/>
          </ac:spMkLst>
        </pc:spChg>
        <pc:spChg chg="mod">
          <ac:chgData name="Daud Noman Haider" userId="2a6ce02a-6cc7-40bf-a847-dd4837a32606" providerId="ADAL" clId="{B30D9EC1-0B64-4F12-9531-E7624CA8F5D4}" dt="2024-07-07T23:13:04.665" v="1646" actId="1076"/>
          <ac:spMkLst>
            <pc:docMk/>
            <pc:sldMk cId="1844389254" sldId="323"/>
            <ac:spMk id="4" creationId="{8BFFFEE1-A724-513D-6BCC-F19ECB1D6DBE}"/>
          </ac:spMkLst>
        </pc:spChg>
        <pc:spChg chg="mod">
          <ac:chgData name="Daud Noman Haider" userId="2a6ce02a-6cc7-40bf-a847-dd4837a32606" providerId="ADAL" clId="{B30D9EC1-0B64-4F12-9531-E7624CA8F5D4}" dt="2024-07-07T23:10:55.666" v="1636" actId="20577"/>
          <ac:spMkLst>
            <pc:docMk/>
            <pc:sldMk cId="1844389254" sldId="323"/>
            <ac:spMk id="8" creationId="{361358F8-3CC1-0027-C955-5B142F060C8C}"/>
          </ac:spMkLst>
        </pc:spChg>
        <pc:spChg chg="mod">
          <ac:chgData name="Daud Noman Haider" userId="2a6ce02a-6cc7-40bf-a847-dd4837a32606" providerId="ADAL" clId="{B30D9EC1-0B64-4F12-9531-E7624CA8F5D4}" dt="2024-07-07T23:16:01.827" v="1686" actId="2711"/>
          <ac:spMkLst>
            <pc:docMk/>
            <pc:sldMk cId="1844389254" sldId="323"/>
            <ac:spMk id="9" creationId="{F992DCB8-1FED-2392-ABB4-07B7B5BF2240}"/>
          </ac:spMkLst>
        </pc:spChg>
        <pc:picChg chg="mod">
          <ac:chgData name="Daud Noman Haider" userId="2a6ce02a-6cc7-40bf-a847-dd4837a32606" providerId="ADAL" clId="{B30D9EC1-0B64-4F12-9531-E7624CA8F5D4}" dt="2024-07-07T23:12:26.304" v="1640" actId="14100"/>
          <ac:picMkLst>
            <pc:docMk/>
            <pc:sldMk cId="1844389254" sldId="323"/>
            <ac:picMk id="5" creationId="{236B39D1-005A-E374-CE54-DFCA54D50F9F}"/>
          </ac:picMkLst>
        </pc:picChg>
      </pc:sldChg>
      <pc:sldChg chg="add del">
        <pc:chgData name="Daud Noman Haider" userId="2a6ce02a-6cc7-40bf-a847-dd4837a32606" providerId="ADAL" clId="{B30D9EC1-0B64-4F12-9531-E7624CA8F5D4}" dt="2024-07-07T22:58:47.922" v="1384" actId="47"/>
        <pc:sldMkLst>
          <pc:docMk/>
          <pc:sldMk cId="3605065634" sldId="323"/>
        </pc:sldMkLst>
      </pc:sldChg>
      <pc:sldChg chg="modSp add del mod">
        <pc:chgData name="Daud Noman Haider" userId="2a6ce02a-6cc7-40bf-a847-dd4837a32606" providerId="ADAL" clId="{B30D9EC1-0B64-4F12-9531-E7624CA8F5D4}" dt="2024-07-07T23:28:40.116" v="1779" actId="47"/>
        <pc:sldMkLst>
          <pc:docMk/>
          <pc:sldMk cId="1041650306" sldId="324"/>
        </pc:sldMkLst>
        <pc:spChg chg="mod">
          <ac:chgData name="Daud Noman Haider" userId="2a6ce02a-6cc7-40bf-a847-dd4837a32606" providerId="ADAL" clId="{B30D9EC1-0B64-4F12-9531-E7624CA8F5D4}" dt="2024-07-07T23:26:57.706" v="1763" actId="1076"/>
          <ac:spMkLst>
            <pc:docMk/>
            <pc:sldMk cId="1041650306" sldId="324"/>
            <ac:spMk id="9" creationId="{F992DCB8-1FED-2392-ABB4-07B7B5BF2240}"/>
          </ac:spMkLst>
        </pc:spChg>
        <pc:picChg chg="mod">
          <ac:chgData name="Daud Noman Haider" userId="2a6ce02a-6cc7-40bf-a847-dd4837a32606" providerId="ADAL" clId="{B30D9EC1-0B64-4F12-9531-E7624CA8F5D4}" dt="2024-07-07T23:27:32.668" v="1769" actId="1076"/>
          <ac:picMkLst>
            <pc:docMk/>
            <pc:sldMk cId="1041650306" sldId="324"/>
            <ac:picMk id="5" creationId="{236B39D1-005A-E374-CE54-DFCA54D50F9F}"/>
          </ac:picMkLst>
        </pc:picChg>
      </pc:sldChg>
      <pc:sldChg chg="addSp modSp add mod">
        <pc:chgData name="Daud Noman Haider" userId="2a6ce02a-6cc7-40bf-a847-dd4837a32606" providerId="ADAL" clId="{B30D9EC1-0B64-4F12-9531-E7624CA8F5D4}" dt="2024-07-07T23:33:27.666" v="1832" actId="1076"/>
        <pc:sldMkLst>
          <pc:docMk/>
          <pc:sldMk cId="4005395155" sldId="324"/>
        </pc:sldMkLst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4" creationId="{770ECC31-CB94-F80E-555A-FECC7B629958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5" creationId="{E1908FFA-CDF6-2ADB-3841-BF301A84DD3A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6" creationId="{EF2D0F9F-4CB8-8B18-4A5C-345EF432075F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7" creationId="{5D483F74-B9F5-7C63-B02E-C2C2771DA36A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8" creationId="{14442521-D779-45C3-7ED1-CE0E7A78AF3A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9" creationId="{C51AF239-7A39-D9C4-A83D-C3BED8D249C4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10" creationId="{62B2A4AB-8AFE-C182-1957-4AC77E5B3424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11" creationId="{847BC2F7-1E93-7A07-9380-ED2DB8C3E49A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12" creationId="{853F480E-0255-E721-E4D6-A55021098B1D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14" creationId="{1933F044-017C-52EA-CBAF-803684C096B3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15" creationId="{5B5A0A7D-8585-B1D4-4F46-891032AC1B18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17" creationId="{592BFB03-6967-55DE-E4C8-0277FA2632D3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18" creationId="{5D503DDE-8A3A-BF13-FBCA-84D112FC1A9A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19" creationId="{7C37DE2E-C6D7-951B-6E01-82BD49C234F7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20" creationId="{272AE574-55D1-CF20-67CA-5554BB1C9AC7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21" creationId="{277B0EAA-C448-1068-256A-AAAA5229B754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22" creationId="{B73D5135-1CA1-A7CF-3F59-68D87B265DBE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23" creationId="{EC1D0632-7189-0E40-52E4-B231045D8B10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24" creationId="{46B5D17F-2917-CEE2-950B-CFFE97CCD888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25" creationId="{49131C22-BA59-485F-BE6F-2394759DA0EE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26" creationId="{B57C614D-61F8-21D9-202D-A983226ED024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27" creationId="{54F5DC38-7000-E42D-2FEF-1EB571C4D2A4}"/>
          </ac:spMkLst>
        </pc:spChg>
        <pc:spChg chg="mod">
          <ac:chgData name="Daud Noman Haider" userId="2a6ce02a-6cc7-40bf-a847-dd4837a32606" providerId="ADAL" clId="{B30D9EC1-0B64-4F12-9531-E7624CA8F5D4}" dt="2024-07-07T23:33:25.404" v="1831"/>
          <ac:spMkLst>
            <pc:docMk/>
            <pc:sldMk cId="4005395155" sldId="324"/>
            <ac:spMk id="28" creationId="{75E57289-14AC-13BD-6FE2-75B5932C7997}"/>
          </ac:spMkLst>
        </pc:spChg>
        <pc:spChg chg="mod">
          <ac:chgData name="Daud Noman Haider" userId="2a6ce02a-6cc7-40bf-a847-dd4837a32606" providerId="ADAL" clId="{B30D9EC1-0B64-4F12-9531-E7624CA8F5D4}" dt="2024-07-07T23:28:53.840" v="1787" actId="20577"/>
          <ac:spMkLst>
            <pc:docMk/>
            <pc:sldMk cId="4005395155" sldId="324"/>
            <ac:spMk id="134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1:49.234" v="1818"/>
          <ac:spMkLst>
            <pc:docMk/>
            <pc:sldMk cId="4005395155" sldId="324"/>
            <ac:spMk id="1341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1:55.196" v="1820" actId="14100"/>
          <ac:spMkLst>
            <pc:docMk/>
            <pc:sldMk cId="4005395155" sldId="324"/>
            <ac:spMk id="1342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2:01.637" v="1822" actId="14100"/>
          <ac:spMkLst>
            <pc:docMk/>
            <pc:sldMk cId="4005395155" sldId="324"/>
            <ac:spMk id="1343" creationId="{00000000-0000-0000-0000-000000000000}"/>
          </ac:spMkLst>
        </pc:spChg>
        <pc:grpChg chg="add mod">
          <ac:chgData name="Daud Noman Haider" userId="2a6ce02a-6cc7-40bf-a847-dd4837a32606" providerId="ADAL" clId="{B30D9EC1-0B64-4F12-9531-E7624CA8F5D4}" dt="2024-07-07T23:33:27.666" v="1832" actId="1076"/>
          <ac:grpSpMkLst>
            <pc:docMk/>
            <pc:sldMk cId="4005395155" sldId="324"/>
            <ac:grpSpMk id="2" creationId="{89EFFC18-44FE-783A-158C-9064A0C645A8}"/>
          </ac:grpSpMkLst>
        </pc:grpChg>
        <pc:grpChg chg="add mod">
          <ac:chgData name="Daud Noman Haider" userId="2a6ce02a-6cc7-40bf-a847-dd4837a32606" providerId="ADAL" clId="{B30D9EC1-0B64-4F12-9531-E7624CA8F5D4}" dt="2024-07-07T23:33:27.666" v="1832" actId="1076"/>
          <ac:grpSpMkLst>
            <pc:docMk/>
            <pc:sldMk cId="4005395155" sldId="324"/>
            <ac:grpSpMk id="13" creationId="{E21CA296-0AD9-1F33-3E87-E20B77D003FD}"/>
          </ac:grpSpMkLst>
        </pc:grpChg>
        <pc:grpChg chg="add mod">
          <ac:chgData name="Daud Noman Haider" userId="2a6ce02a-6cc7-40bf-a847-dd4837a32606" providerId="ADAL" clId="{B30D9EC1-0B64-4F12-9531-E7624CA8F5D4}" dt="2024-07-07T23:33:27.666" v="1832" actId="1076"/>
          <ac:grpSpMkLst>
            <pc:docMk/>
            <pc:sldMk cId="4005395155" sldId="324"/>
            <ac:grpSpMk id="16" creationId="{E8DD0313-1CDF-4AB9-6C38-7DC3202ABACF}"/>
          </ac:grpSpMkLst>
        </pc:grpChg>
        <pc:picChg chg="mod">
          <ac:chgData name="Daud Noman Haider" userId="2a6ce02a-6cc7-40bf-a847-dd4837a32606" providerId="ADAL" clId="{B30D9EC1-0B64-4F12-9531-E7624CA8F5D4}" dt="2024-07-07T23:29:26.873" v="1797" actId="14826"/>
          <ac:picMkLst>
            <pc:docMk/>
            <pc:sldMk cId="4005395155" sldId="324"/>
            <ac:picMk id="3" creationId="{C5281CF2-0012-305A-7D19-7BCA170C701D}"/>
          </ac:picMkLst>
        </pc:picChg>
      </pc:sldChg>
      <pc:sldChg chg="addSp modSp add mod">
        <pc:chgData name="Daud Noman Haider" userId="2a6ce02a-6cc7-40bf-a847-dd4837a32606" providerId="ADAL" clId="{B30D9EC1-0B64-4F12-9531-E7624CA8F5D4}" dt="2024-07-07T23:34:32.323" v="1845" actId="20577"/>
        <pc:sldMkLst>
          <pc:docMk/>
          <pc:sldMk cId="196344066" sldId="325"/>
        </pc:sldMkLst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4" creationId="{4BDB9553-394F-384A-ABAA-77EFBF8B8D73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5" creationId="{19341A25-8CD1-0731-28AD-17F28899CA44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6" creationId="{60515626-F8A9-2302-02E4-0FC83B1BFBF8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7" creationId="{038B5CA3-4D4D-53E5-4844-56B9DD9F15F1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8" creationId="{FF984CD0-9E37-E7F7-B04F-330349787AD4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9" creationId="{D312261E-2701-A1DF-6CE1-410F7E2656BA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10" creationId="{DF7421F0-333E-BE6C-D99C-85AC54CC9A0F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11" creationId="{C6C4A2C6-5767-597C-9E28-4CD94C04A00B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12" creationId="{1FAC9F04-F42F-A1AD-2A80-0E68D9B0D8F3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14" creationId="{001E4351-193A-698D-5173-D98885873B27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15" creationId="{9A177548-3AAD-C222-511F-18FE114D17BB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17" creationId="{73A23C29-A831-72B7-6C88-67769BF1102F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18" creationId="{9F0A92AD-D84B-BE31-EB9A-9456A26A7DA1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19" creationId="{6B1C0CA0-6DFC-DC01-AE2F-2EE74A7A502E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20" creationId="{DC62709B-7FA7-98EB-FDB5-82D03B582072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21" creationId="{5716ACB0-8D66-8353-BC4F-DB01907F3F33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22" creationId="{364687A6-4432-FC53-3269-A6FDB76B5411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23" creationId="{E9CC602B-3D0C-C021-2B77-5DF93CB9278B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24" creationId="{B0821997-F025-3D0F-C39A-0F746FAE8F29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25" creationId="{AF9B5BF5-F601-CABF-4F67-CA038CE04C47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26" creationId="{8DA70FD2-64D4-4B6E-6A4D-5B7787D03E00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27" creationId="{29B14B58-E573-BD81-11D8-891923F48632}"/>
          </ac:spMkLst>
        </pc:spChg>
        <pc:spChg chg="mod">
          <ac:chgData name="Daud Noman Haider" userId="2a6ce02a-6cc7-40bf-a847-dd4837a32606" providerId="ADAL" clId="{B30D9EC1-0B64-4F12-9531-E7624CA8F5D4}" dt="2024-07-07T23:33:29.540" v="1833"/>
          <ac:spMkLst>
            <pc:docMk/>
            <pc:sldMk cId="196344066" sldId="325"/>
            <ac:spMk id="28" creationId="{994C9BF3-7B62-32A5-D29A-4670F082E846}"/>
          </ac:spMkLst>
        </pc:spChg>
        <pc:spChg chg="mod">
          <ac:chgData name="Daud Noman Haider" userId="2a6ce02a-6cc7-40bf-a847-dd4837a32606" providerId="ADAL" clId="{B30D9EC1-0B64-4F12-9531-E7624CA8F5D4}" dt="2024-07-07T23:29:03.911" v="1790" actId="20577"/>
          <ac:spMkLst>
            <pc:docMk/>
            <pc:sldMk cId="196344066" sldId="325"/>
            <ac:spMk id="134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3:58.119" v="1839" actId="14100"/>
          <ac:spMkLst>
            <pc:docMk/>
            <pc:sldMk cId="196344066" sldId="325"/>
            <ac:spMk id="1341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4:07.204" v="1841" actId="14100"/>
          <ac:spMkLst>
            <pc:docMk/>
            <pc:sldMk cId="196344066" sldId="325"/>
            <ac:spMk id="1342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4:32.323" v="1845" actId="20577"/>
          <ac:spMkLst>
            <pc:docMk/>
            <pc:sldMk cId="196344066" sldId="325"/>
            <ac:spMk id="1343" creationId="{00000000-0000-0000-0000-000000000000}"/>
          </ac:spMkLst>
        </pc:spChg>
        <pc:grpChg chg="add mod">
          <ac:chgData name="Daud Noman Haider" userId="2a6ce02a-6cc7-40bf-a847-dd4837a32606" providerId="ADAL" clId="{B30D9EC1-0B64-4F12-9531-E7624CA8F5D4}" dt="2024-07-07T23:33:37.131" v="1836" actId="1076"/>
          <ac:grpSpMkLst>
            <pc:docMk/>
            <pc:sldMk cId="196344066" sldId="325"/>
            <ac:grpSpMk id="2" creationId="{7F6812B4-DA9A-629B-E302-EBA71F8A0ABB}"/>
          </ac:grpSpMkLst>
        </pc:grpChg>
        <pc:grpChg chg="add mod">
          <ac:chgData name="Daud Noman Haider" userId="2a6ce02a-6cc7-40bf-a847-dd4837a32606" providerId="ADAL" clId="{B30D9EC1-0B64-4F12-9531-E7624CA8F5D4}" dt="2024-07-07T23:33:37.131" v="1836" actId="1076"/>
          <ac:grpSpMkLst>
            <pc:docMk/>
            <pc:sldMk cId="196344066" sldId="325"/>
            <ac:grpSpMk id="13" creationId="{31FD5B77-7F75-8ED8-2FA7-DE4FD64CB2BC}"/>
          </ac:grpSpMkLst>
        </pc:grpChg>
        <pc:grpChg chg="add mod">
          <ac:chgData name="Daud Noman Haider" userId="2a6ce02a-6cc7-40bf-a847-dd4837a32606" providerId="ADAL" clId="{B30D9EC1-0B64-4F12-9531-E7624CA8F5D4}" dt="2024-07-07T23:33:37.131" v="1836" actId="1076"/>
          <ac:grpSpMkLst>
            <pc:docMk/>
            <pc:sldMk cId="196344066" sldId="325"/>
            <ac:grpSpMk id="16" creationId="{75FD25D2-57F7-E096-A9CE-BD43C8AC3FF1}"/>
          </ac:grpSpMkLst>
        </pc:grpChg>
        <pc:picChg chg="mod">
          <ac:chgData name="Daud Noman Haider" userId="2a6ce02a-6cc7-40bf-a847-dd4837a32606" providerId="ADAL" clId="{B30D9EC1-0B64-4F12-9531-E7624CA8F5D4}" dt="2024-07-07T23:34:08.877" v="1842" actId="1076"/>
          <ac:picMkLst>
            <pc:docMk/>
            <pc:sldMk cId="196344066" sldId="325"/>
            <ac:picMk id="3" creationId="{C5281CF2-0012-305A-7D19-7BCA170C701D}"/>
          </ac:picMkLst>
        </pc:picChg>
      </pc:sldChg>
      <pc:sldChg chg="addSp modSp add mod">
        <pc:chgData name="Daud Noman Haider" userId="2a6ce02a-6cc7-40bf-a847-dd4837a32606" providerId="ADAL" clId="{B30D9EC1-0B64-4F12-9531-E7624CA8F5D4}" dt="2024-07-07T23:35:22.986" v="1862" actId="20577"/>
        <pc:sldMkLst>
          <pc:docMk/>
          <pc:sldMk cId="3581127001" sldId="326"/>
        </pc:sldMkLst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4" creationId="{C21EBD5D-83AB-3CC0-D33C-3FBA965F1963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5" creationId="{8E45EE13-0686-58CE-A0E1-20FFEF81DF78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6" creationId="{A111AE12-C447-6F3F-7DD2-14F9DF69627F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7" creationId="{BECEC348-255B-DC1D-5000-EFC6D3C24657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8" creationId="{2E88E18C-3B82-DE0B-445E-970472F391BA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9" creationId="{79E7AFEB-1253-B782-2AA1-8D451E9CE329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10" creationId="{28735BDB-752F-DEC0-58F9-B1C224701E67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11" creationId="{F1A1CD0F-BC40-B7F2-15E2-671C5E8CD554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12" creationId="{13CCF7A7-79F2-9503-7DD6-6340ADB6968B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14" creationId="{38A4E528-C3B5-64A6-22F9-1961D064B35D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15" creationId="{DA54F1CE-9193-56B5-0A5F-970D7F59DC8D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17" creationId="{DBE59F09-F3B5-440A-9BCD-39B2BFF50F88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18" creationId="{770935CF-0009-321D-5A2B-ED8F41C172B6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19" creationId="{03C3B049-9311-7A56-2E31-77D7AA47C84C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20" creationId="{DC5DA515-7795-44E7-0061-38CBF98F6597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21" creationId="{5AE4A764-8FB3-7776-AB44-382CB256063C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22" creationId="{81FF182E-8BCD-2AE2-03BB-08D7340CD325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23" creationId="{B0FABBF3-7E2A-E219-E3FD-9F10BD5D78AB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24" creationId="{E87F8F15-E71E-3E98-0FE9-FC3C7A89A796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25" creationId="{9D403050-FE85-8E56-8E78-97D7FFD7DCA6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26" creationId="{E6FE5014-C461-955F-F2DB-15747FD84775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27" creationId="{7666B645-ACC1-AD89-EB7F-08B6CD722902}"/>
          </ac:spMkLst>
        </pc:spChg>
        <pc:spChg chg="mod">
          <ac:chgData name="Daud Noman Haider" userId="2a6ce02a-6cc7-40bf-a847-dd4837a32606" providerId="ADAL" clId="{B30D9EC1-0B64-4F12-9531-E7624CA8F5D4}" dt="2024-07-07T23:33:31.219" v="1834"/>
          <ac:spMkLst>
            <pc:docMk/>
            <pc:sldMk cId="3581127001" sldId="326"/>
            <ac:spMk id="28" creationId="{0FC218A6-0D28-C0FC-F111-C61A07899936}"/>
          </ac:spMkLst>
        </pc:spChg>
        <pc:spChg chg="mod">
          <ac:chgData name="Daud Noman Haider" userId="2a6ce02a-6cc7-40bf-a847-dd4837a32606" providerId="ADAL" clId="{B30D9EC1-0B64-4F12-9531-E7624CA8F5D4}" dt="2024-07-07T23:29:10.559" v="1796" actId="20577"/>
          <ac:spMkLst>
            <pc:docMk/>
            <pc:sldMk cId="3581127001" sldId="326"/>
            <ac:spMk id="134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4:49.242" v="1847" actId="14100"/>
          <ac:spMkLst>
            <pc:docMk/>
            <pc:sldMk cId="3581127001" sldId="326"/>
            <ac:spMk id="1341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5:03.764" v="1853" actId="14100"/>
          <ac:spMkLst>
            <pc:docMk/>
            <pc:sldMk cId="3581127001" sldId="326"/>
            <ac:spMk id="1342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7T23:35:22.986" v="1862" actId="20577"/>
          <ac:spMkLst>
            <pc:docMk/>
            <pc:sldMk cId="3581127001" sldId="326"/>
            <ac:spMk id="1343" creationId="{00000000-0000-0000-0000-000000000000}"/>
          </ac:spMkLst>
        </pc:spChg>
        <pc:grpChg chg="add mod">
          <ac:chgData name="Daud Noman Haider" userId="2a6ce02a-6cc7-40bf-a847-dd4837a32606" providerId="ADAL" clId="{B30D9EC1-0B64-4F12-9531-E7624CA8F5D4}" dt="2024-07-07T23:33:33.330" v="1835" actId="1076"/>
          <ac:grpSpMkLst>
            <pc:docMk/>
            <pc:sldMk cId="3581127001" sldId="326"/>
            <ac:grpSpMk id="2" creationId="{0C1E89B4-5745-4DD9-EC4A-B7A4399033A0}"/>
          </ac:grpSpMkLst>
        </pc:grpChg>
        <pc:grpChg chg="add mod">
          <ac:chgData name="Daud Noman Haider" userId="2a6ce02a-6cc7-40bf-a847-dd4837a32606" providerId="ADAL" clId="{B30D9EC1-0B64-4F12-9531-E7624CA8F5D4}" dt="2024-07-07T23:33:33.330" v="1835" actId="1076"/>
          <ac:grpSpMkLst>
            <pc:docMk/>
            <pc:sldMk cId="3581127001" sldId="326"/>
            <ac:grpSpMk id="13" creationId="{E810EAA1-5F40-20AD-B502-B161C79498F7}"/>
          </ac:grpSpMkLst>
        </pc:grpChg>
        <pc:grpChg chg="add mod">
          <ac:chgData name="Daud Noman Haider" userId="2a6ce02a-6cc7-40bf-a847-dd4837a32606" providerId="ADAL" clId="{B30D9EC1-0B64-4F12-9531-E7624CA8F5D4}" dt="2024-07-07T23:33:33.330" v="1835" actId="1076"/>
          <ac:grpSpMkLst>
            <pc:docMk/>
            <pc:sldMk cId="3581127001" sldId="326"/>
            <ac:grpSpMk id="16" creationId="{A64B9CA8-40BF-404A-D39A-0A65205A8534}"/>
          </ac:grpSpMkLst>
        </pc:grpChg>
        <pc:picChg chg="mod">
          <ac:chgData name="Daud Noman Haider" userId="2a6ce02a-6cc7-40bf-a847-dd4837a32606" providerId="ADAL" clId="{B30D9EC1-0B64-4F12-9531-E7624CA8F5D4}" dt="2024-07-07T23:34:56.234" v="1851" actId="1076"/>
          <ac:picMkLst>
            <pc:docMk/>
            <pc:sldMk cId="3581127001" sldId="326"/>
            <ac:picMk id="3" creationId="{C5281CF2-0012-305A-7D19-7BCA170C701D}"/>
          </ac:picMkLst>
        </pc:picChg>
      </pc:sldChg>
      <pc:sldChg chg="addSp delSp modSp add mod">
        <pc:chgData name="Daud Noman Haider" userId="2a6ce02a-6cc7-40bf-a847-dd4837a32606" providerId="ADAL" clId="{B30D9EC1-0B64-4F12-9531-E7624CA8F5D4}" dt="2024-07-08T10:53:50.640" v="2268" actId="1582"/>
        <pc:sldMkLst>
          <pc:docMk/>
          <pc:sldMk cId="2579527659" sldId="327"/>
        </pc:sldMkLst>
        <pc:spChg chg="add">
          <ac:chgData name="Daud Noman Haider" userId="2a6ce02a-6cc7-40bf-a847-dd4837a32606" providerId="ADAL" clId="{B30D9EC1-0B64-4F12-9531-E7624CA8F5D4}" dt="2024-07-08T10:42:32.943" v="2074"/>
          <ac:spMkLst>
            <pc:docMk/>
            <pc:sldMk cId="2579527659" sldId="327"/>
            <ac:spMk id="2" creationId="{1B5E363D-2F25-A300-C886-C2E20D39D0CF}"/>
          </ac:spMkLst>
        </pc:spChg>
        <pc:spChg chg="mod">
          <ac:chgData name="Daud Noman Haider" userId="2a6ce02a-6cc7-40bf-a847-dd4837a32606" providerId="ADAL" clId="{B30D9EC1-0B64-4F12-9531-E7624CA8F5D4}" dt="2024-07-08T10:40:07.485" v="2032"/>
          <ac:spMkLst>
            <pc:docMk/>
            <pc:sldMk cId="2579527659" sldId="327"/>
            <ac:spMk id="2374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0:52:57.817" v="2263" actId="122"/>
          <ac:spMkLst>
            <pc:docMk/>
            <pc:sldMk cId="2579527659" sldId="327"/>
            <ac:spMk id="2375" creationId="{00000000-0000-0000-0000-000000000000}"/>
          </ac:spMkLst>
        </pc:spChg>
        <pc:grpChg chg="del mod">
          <ac:chgData name="Daud Noman Haider" userId="2a6ce02a-6cc7-40bf-a847-dd4837a32606" providerId="ADAL" clId="{B30D9EC1-0B64-4F12-9531-E7624CA8F5D4}" dt="2024-07-08T10:48:59.937" v="2175" actId="21"/>
          <ac:grpSpMkLst>
            <pc:docMk/>
            <pc:sldMk cId="2579527659" sldId="327"/>
            <ac:grpSpMk id="2370" creationId="{00000000-0000-0000-0000-000000000000}"/>
          </ac:grpSpMkLst>
        </pc:grpChg>
        <pc:picChg chg="del mod">
          <ac:chgData name="Daud Noman Haider" userId="2a6ce02a-6cc7-40bf-a847-dd4837a32606" providerId="ADAL" clId="{B30D9EC1-0B64-4F12-9531-E7624CA8F5D4}" dt="2024-07-08T10:48:59.937" v="2175" actId="21"/>
          <ac:picMkLst>
            <pc:docMk/>
            <pc:sldMk cId="2579527659" sldId="327"/>
            <ac:picMk id="2376" creationId="{00000000-0000-0000-0000-000000000000}"/>
          </ac:picMkLst>
        </pc:picChg>
        <pc:cxnChg chg="add mod">
          <ac:chgData name="Daud Noman Haider" userId="2a6ce02a-6cc7-40bf-a847-dd4837a32606" providerId="ADAL" clId="{B30D9EC1-0B64-4F12-9531-E7624CA8F5D4}" dt="2024-07-08T10:53:50.640" v="2268" actId="1582"/>
          <ac:cxnSpMkLst>
            <pc:docMk/>
            <pc:sldMk cId="2579527659" sldId="327"/>
            <ac:cxnSpMk id="3" creationId="{0FA48DAE-CF14-C017-A492-802986396447}"/>
          </ac:cxnSpMkLst>
        </pc:cxnChg>
      </pc:sldChg>
      <pc:sldChg chg="addSp delSp modSp add mod">
        <pc:chgData name="Daud Noman Haider" userId="2a6ce02a-6cc7-40bf-a847-dd4837a32606" providerId="ADAL" clId="{B30D9EC1-0B64-4F12-9531-E7624CA8F5D4}" dt="2024-07-08T11:06:04.797" v="2411" actId="404"/>
        <pc:sldMkLst>
          <pc:docMk/>
          <pc:sldMk cId="2345195816" sldId="328"/>
        </pc:sldMkLst>
        <pc:spChg chg="add">
          <ac:chgData name="Daud Noman Haider" userId="2a6ce02a-6cc7-40bf-a847-dd4837a32606" providerId="ADAL" clId="{B30D9EC1-0B64-4F12-9531-E7624CA8F5D4}" dt="2024-07-08T10:54:31.744" v="2269"/>
          <ac:spMkLst>
            <pc:docMk/>
            <pc:sldMk cId="2345195816" sldId="328"/>
            <ac:spMk id="2" creationId="{2A4DBD4C-E88E-1E6B-5A9A-E015AC2F6F57}"/>
          </ac:spMkLst>
        </pc:spChg>
        <pc:spChg chg="add">
          <ac:chgData name="Daud Noman Haider" userId="2a6ce02a-6cc7-40bf-a847-dd4837a32606" providerId="ADAL" clId="{B30D9EC1-0B64-4F12-9531-E7624CA8F5D4}" dt="2024-07-08T10:55:33.527" v="2282"/>
          <ac:spMkLst>
            <pc:docMk/>
            <pc:sldMk cId="2345195816" sldId="328"/>
            <ac:spMk id="3" creationId="{1D9457D0-5A4F-A778-3248-5870E5FF8F89}"/>
          </ac:spMkLst>
        </pc:spChg>
        <pc:spChg chg="add">
          <ac:chgData name="Daud Noman Haider" userId="2a6ce02a-6cc7-40bf-a847-dd4837a32606" providerId="ADAL" clId="{B30D9EC1-0B64-4F12-9531-E7624CA8F5D4}" dt="2024-07-08T11:01:33.063" v="2360"/>
          <ac:spMkLst>
            <pc:docMk/>
            <pc:sldMk cId="2345195816" sldId="328"/>
            <ac:spMk id="4" creationId="{7D087955-539A-52FD-B499-867AEE72EE56}"/>
          </ac:spMkLst>
        </pc:spChg>
        <pc:spChg chg="add del">
          <ac:chgData name="Daud Noman Haider" userId="2a6ce02a-6cc7-40bf-a847-dd4837a32606" providerId="ADAL" clId="{B30D9EC1-0B64-4F12-9531-E7624CA8F5D4}" dt="2024-07-08T11:04:24.305" v="2397" actId="478"/>
          <ac:spMkLst>
            <pc:docMk/>
            <pc:sldMk cId="2345195816" sldId="328"/>
            <ac:spMk id="5" creationId="{BAE292B9-2DA4-4414-8E08-F35D558FDE5B}"/>
          </ac:spMkLst>
        </pc:spChg>
        <pc:spChg chg="add">
          <ac:chgData name="Daud Noman Haider" userId="2a6ce02a-6cc7-40bf-a847-dd4837a32606" providerId="ADAL" clId="{B30D9EC1-0B64-4F12-9531-E7624CA8F5D4}" dt="2024-07-08T11:05:36.766" v="2405"/>
          <ac:spMkLst>
            <pc:docMk/>
            <pc:sldMk cId="2345195816" sldId="328"/>
            <ac:spMk id="6" creationId="{E604F746-376F-A9F6-FD61-137A161F69EE}"/>
          </ac:spMkLst>
        </pc:spChg>
        <pc:spChg chg="add">
          <ac:chgData name="Daud Noman Haider" userId="2a6ce02a-6cc7-40bf-a847-dd4837a32606" providerId="ADAL" clId="{B30D9EC1-0B64-4F12-9531-E7624CA8F5D4}" dt="2024-07-08T11:05:36.766" v="2405"/>
          <ac:spMkLst>
            <pc:docMk/>
            <pc:sldMk cId="2345195816" sldId="328"/>
            <ac:spMk id="7" creationId="{6DCEB5F2-5EE8-C4C6-1CE9-8FABCCDF9954}"/>
          </ac:spMkLst>
        </pc:spChg>
        <pc:spChg chg="add">
          <ac:chgData name="Daud Noman Haider" userId="2a6ce02a-6cc7-40bf-a847-dd4837a32606" providerId="ADAL" clId="{B30D9EC1-0B64-4F12-9531-E7624CA8F5D4}" dt="2024-07-08T11:05:36.766" v="2405"/>
          <ac:spMkLst>
            <pc:docMk/>
            <pc:sldMk cId="2345195816" sldId="328"/>
            <ac:spMk id="8" creationId="{BDD7298E-D1C1-7133-AE9C-F1B3A6CDEDCE}"/>
          </ac:spMkLst>
        </pc:spChg>
        <pc:spChg chg="add">
          <ac:chgData name="Daud Noman Haider" userId="2a6ce02a-6cc7-40bf-a847-dd4837a32606" providerId="ADAL" clId="{B30D9EC1-0B64-4F12-9531-E7624CA8F5D4}" dt="2024-07-08T11:05:36.766" v="2405"/>
          <ac:spMkLst>
            <pc:docMk/>
            <pc:sldMk cId="2345195816" sldId="328"/>
            <ac:spMk id="9" creationId="{4B08FB1F-BFA0-E24E-6C02-671F30C4EF16}"/>
          </ac:spMkLst>
        </pc:spChg>
        <pc:spChg chg="add">
          <ac:chgData name="Daud Noman Haider" userId="2a6ce02a-6cc7-40bf-a847-dd4837a32606" providerId="ADAL" clId="{B30D9EC1-0B64-4F12-9531-E7624CA8F5D4}" dt="2024-07-08T11:05:36.766" v="2405"/>
          <ac:spMkLst>
            <pc:docMk/>
            <pc:sldMk cId="2345195816" sldId="328"/>
            <ac:spMk id="10" creationId="{4CD26DFA-3750-C349-A4BA-FEC7B862294D}"/>
          </ac:spMkLst>
        </pc:spChg>
        <pc:spChg chg="add">
          <ac:chgData name="Daud Noman Haider" userId="2a6ce02a-6cc7-40bf-a847-dd4837a32606" providerId="ADAL" clId="{B30D9EC1-0B64-4F12-9531-E7624CA8F5D4}" dt="2024-07-08T11:05:36.766" v="2405"/>
          <ac:spMkLst>
            <pc:docMk/>
            <pc:sldMk cId="2345195816" sldId="328"/>
            <ac:spMk id="11" creationId="{277D0EE4-91ED-20DE-5488-75FADE1942A1}"/>
          </ac:spMkLst>
        </pc:spChg>
        <pc:spChg chg="add">
          <ac:chgData name="Daud Noman Haider" userId="2a6ce02a-6cc7-40bf-a847-dd4837a32606" providerId="ADAL" clId="{B30D9EC1-0B64-4F12-9531-E7624CA8F5D4}" dt="2024-07-08T11:05:36.766" v="2405"/>
          <ac:spMkLst>
            <pc:docMk/>
            <pc:sldMk cId="2345195816" sldId="328"/>
            <ac:spMk id="12" creationId="{84A14F63-77E1-5C13-0FD9-AFDB4568EA51}"/>
          </ac:spMkLst>
        </pc:spChg>
        <pc:spChg chg="mod">
          <ac:chgData name="Daud Noman Haider" userId="2a6ce02a-6cc7-40bf-a847-dd4837a32606" providerId="ADAL" clId="{B30D9EC1-0B64-4F12-9531-E7624CA8F5D4}" dt="2024-07-08T11:06:04.797" v="2411" actId="404"/>
          <ac:spMkLst>
            <pc:docMk/>
            <pc:sldMk cId="2345195816" sldId="328"/>
            <ac:spMk id="2374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1:05:04.670" v="2404" actId="1076"/>
          <ac:spMkLst>
            <pc:docMk/>
            <pc:sldMk cId="2345195816" sldId="328"/>
            <ac:spMk id="2375" creationId="{00000000-0000-0000-0000-000000000000}"/>
          </ac:spMkLst>
        </pc:spChg>
        <pc:picChg chg="mod">
          <ac:chgData name="Daud Noman Haider" userId="2a6ce02a-6cc7-40bf-a847-dd4837a32606" providerId="ADAL" clId="{B30D9EC1-0B64-4F12-9531-E7624CA8F5D4}" dt="2024-07-08T10:57:23.782" v="2299" actId="14100"/>
          <ac:picMkLst>
            <pc:docMk/>
            <pc:sldMk cId="2345195816" sldId="328"/>
            <ac:picMk id="2376" creationId="{00000000-0000-0000-0000-000000000000}"/>
          </ac:picMkLst>
        </pc:picChg>
      </pc:sldChg>
      <pc:sldChg chg="addSp modSp add mod">
        <pc:chgData name="Daud Noman Haider" userId="2a6ce02a-6cc7-40bf-a847-dd4837a32606" providerId="ADAL" clId="{B30D9EC1-0B64-4F12-9531-E7624CA8F5D4}" dt="2024-07-08T11:16:49.654" v="2427" actId="1076"/>
        <pc:sldMkLst>
          <pc:docMk/>
          <pc:sldMk cId="2649154859" sldId="329"/>
        </pc:sldMkLst>
        <pc:spChg chg="add mod">
          <ac:chgData name="Daud Noman Haider" userId="2a6ce02a-6cc7-40bf-a847-dd4837a32606" providerId="ADAL" clId="{B30D9EC1-0B64-4F12-9531-E7624CA8F5D4}" dt="2024-07-08T11:16:13.702" v="2417"/>
          <ac:spMkLst>
            <pc:docMk/>
            <pc:sldMk cId="2649154859" sldId="329"/>
            <ac:spMk id="2" creationId="{C78C082C-5CF8-DF98-E69C-7F66AC3C099C}"/>
          </ac:spMkLst>
        </pc:spChg>
        <pc:grpChg chg="mod">
          <ac:chgData name="Daud Noman Haider" userId="2a6ce02a-6cc7-40bf-a847-dd4837a32606" providerId="ADAL" clId="{B30D9EC1-0B64-4F12-9531-E7624CA8F5D4}" dt="2024-07-08T11:16:48.102" v="2426" actId="1076"/>
          <ac:grpSpMkLst>
            <pc:docMk/>
            <pc:sldMk cId="2649154859" sldId="329"/>
            <ac:grpSpMk id="2370" creationId="{00000000-0000-0000-0000-000000000000}"/>
          </ac:grpSpMkLst>
        </pc:grpChg>
        <pc:picChg chg="mod">
          <ac:chgData name="Daud Noman Haider" userId="2a6ce02a-6cc7-40bf-a847-dd4837a32606" providerId="ADAL" clId="{B30D9EC1-0B64-4F12-9531-E7624CA8F5D4}" dt="2024-07-08T11:16:49.654" v="2427" actId="1076"/>
          <ac:picMkLst>
            <pc:docMk/>
            <pc:sldMk cId="2649154859" sldId="329"/>
            <ac:picMk id="2376" creationId="{00000000-0000-0000-0000-000000000000}"/>
          </ac:picMkLst>
        </pc:picChg>
      </pc:sldChg>
      <pc:sldChg chg="new del">
        <pc:chgData name="Daud Noman Haider" userId="2a6ce02a-6cc7-40bf-a847-dd4837a32606" providerId="ADAL" clId="{B30D9EC1-0B64-4F12-9531-E7624CA8F5D4}" dt="2024-07-08T11:06:10.404" v="2412" actId="47"/>
        <pc:sldMkLst>
          <pc:docMk/>
          <pc:sldMk cId="3407445729" sldId="329"/>
        </pc:sldMkLst>
      </pc:sldChg>
      <pc:sldChg chg="addSp modSp add mod ord">
        <pc:chgData name="Daud Noman Haider" userId="2a6ce02a-6cc7-40bf-a847-dd4837a32606" providerId="ADAL" clId="{B30D9EC1-0B64-4F12-9531-E7624CA8F5D4}" dt="2024-07-08T12:00:00.620" v="2822" actId="404"/>
        <pc:sldMkLst>
          <pc:docMk/>
          <pc:sldMk cId="4001206442" sldId="330"/>
        </pc:sldMkLst>
        <pc:spChg chg="mod">
          <ac:chgData name="Daud Noman Haider" userId="2a6ce02a-6cc7-40bf-a847-dd4837a32606" providerId="ADAL" clId="{B30D9EC1-0B64-4F12-9531-E7624CA8F5D4}" dt="2024-07-08T11:18:45.971" v="2437"/>
          <ac:spMkLst>
            <pc:docMk/>
            <pc:sldMk cId="4001206442" sldId="330"/>
            <ac:spMk id="2" creationId="{C78C082C-5CF8-DF98-E69C-7F66AC3C099C}"/>
          </ac:spMkLst>
        </pc:spChg>
        <pc:spChg chg="add mod">
          <ac:chgData name="Daud Noman Haider" userId="2a6ce02a-6cc7-40bf-a847-dd4837a32606" providerId="ADAL" clId="{B30D9EC1-0B64-4F12-9531-E7624CA8F5D4}" dt="2024-07-08T12:00:00.620" v="2822" actId="404"/>
          <ac:spMkLst>
            <pc:docMk/>
            <pc:sldMk cId="4001206442" sldId="330"/>
            <ac:spMk id="3" creationId="{BF450E87-4116-AAB4-5EE3-C6CECC096F3D}"/>
          </ac:spMkLst>
        </pc:spChg>
        <pc:grpChg chg="mod">
          <ac:chgData name="Daud Noman Haider" userId="2a6ce02a-6cc7-40bf-a847-dd4837a32606" providerId="ADAL" clId="{B30D9EC1-0B64-4F12-9531-E7624CA8F5D4}" dt="2024-07-08T11:21:35.407" v="2453" actId="14100"/>
          <ac:grpSpMkLst>
            <pc:docMk/>
            <pc:sldMk cId="4001206442" sldId="330"/>
            <ac:grpSpMk id="2370" creationId="{00000000-0000-0000-0000-000000000000}"/>
          </ac:grpSpMkLst>
        </pc:grpChg>
        <pc:picChg chg="mod">
          <ac:chgData name="Daud Noman Haider" userId="2a6ce02a-6cc7-40bf-a847-dd4837a32606" providerId="ADAL" clId="{B30D9EC1-0B64-4F12-9531-E7624CA8F5D4}" dt="2024-07-08T11:21:35.407" v="2453" actId="14100"/>
          <ac:picMkLst>
            <pc:docMk/>
            <pc:sldMk cId="4001206442" sldId="330"/>
            <ac:picMk id="2376" creationId="{00000000-0000-0000-0000-000000000000}"/>
          </ac:picMkLst>
        </pc:picChg>
      </pc:sldChg>
      <pc:sldChg chg="addSp modSp add mod ord">
        <pc:chgData name="Daud Noman Haider" userId="2a6ce02a-6cc7-40bf-a847-dd4837a32606" providerId="ADAL" clId="{B30D9EC1-0B64-4F12-9531-E7624CA8F5D4}" dt="2024-07-08T12:01:22.243" v="2831" actId="12"/>
        <pc:sldMkLst>
          <pc:docMk/>
          <pc:sldMk cId="376140229" sldId="331"/>
        </pc:sldMkLst>
        <pc:spChg chg="add">
          <ac:chgData name="Daud Noman Haider" userId="2a6ce02a-6cc7-40bf-a847-dd4837a32606" providerId="ADAL" clId="{B30D9EC1-0B64-4F12-9531-E7624CA8F5D4}" dt="2024-07-08T11:22:52.901" v="2457"/>
          <ac:spMkLst>
            <pc:docMk/>
            <pc:sldMk cId="376140229" sldId="331"/>
            <ac:spMk id="2" creationId="{5BDED34C-61FC-C1CA-E292-0D90D12FE24B}"/>
          </ac:spMkLst>
        </pc:spChg>
        <pc:spChg chg="add">
          <ac:chgData name="Daud Noman Haider" userId="2a6ce02a-6cc7-40bf-a847-dd4837a32606" providerId="ADAL" clId="{B30D9EC1-0B64-4F12-9531-E7624CA8F5D4}" dt="2024-07-08T11:23:06.085" v="2458"/>
          <ac:spMkLst>
            <pc:docMk/>
            <pc:sldMk cId="376140229" sldId="331"/>
            <ac:spMk id="3" creationId="{09877CE1-887A-DC32-0739-4D96109AFBF5}"/>
          </ac:spMkLst>
        </pc:spChg>
        <pc:spChg chg="mod">
          <ac:chgData name="Daud Noman Haider" userId="2a6ce02a-6cc7-40bf-a847-dd4837a32606" providerId="ADAL" clId="{B30D9EC1-0B64-4F12-9531-E7624CA8F5D4}" dt="2024-07-08T11:33:11.721" v="2569" actId="1076"/>
          <ac:spMkLst>
            <pc:docMk/>
            <pc:sldMk cId="376140229" sldId="331"/>
            <ac:spMk id="4" creationId="{8BFFFEE1-A724-513D-6BCC-F19ECB1D6DBE}"/>
          </ac:spMkLst>
        </pc:spChg>
        <pc:spChg chg="add mod">
          <ac:chgData name="Daud Noman Haider" userId="2a6ce02a-6cc7-40bf-a847-dd4837a32606" providerId="ADAL" clId="{B30D9EC1-0B64-4F12-9531-E7624CA8F5D4}" dt="2024-07-08T11:32:03.199" v="2566" actId="113"/>
          <ac:spMkLst>
            <pc:docMk/>
            <pc:sldMk cId="376140229" sldId="331"/>
            <ac:spMk id="18" creationId="{52E070C2-219B-DC0F-3288-83116326CC86}"/>
          </ac:spMkLst>
        </pc:spChg>
        <pc:spChg chg="add mod">
          <ac:chgData name="Daud Noman Haider" userId="2a6ce02a-6cc7-40bf-a847-dd4837a32606" providerId="ADAL" clId="{B30D9EC1-0B64-4F12-9531-E7624CA8F5D4}" dt="2024-07-08T11:32:03.199" v="2566" actId="113"/>
          <ac:spMkLst>
            <pc:docMk/>
            <pc:sldMk cId="376140229" sldId="331"/>
            <ac:spMk id="19" creationId="{F2D57C56-406D-86DB-BAD9-E4CC5ADE5100}"/>
          </ac:spMkLst>
        </pc:spChg>
        <pc:spChg chg="add mod">
          <ac:chgData name="Daud Noman Haider" userId="2a6ce02a-6cc7-40bf-a847-dd4837a32606" providerId="ADAL" clId="{B30D9EC1-0B64-4F12-9531-E7624CA8F5D4}" dt="2024-07-08T11:32:03.199" v="2566" actId="113"/>
          <ac:spMkLst>
            <pc:docMk/>
            <pc:sldMk cId="376140229" sldId="331"/>
            <ac:spMk id="20" creationId="{586D3778-886B-21FB-EA5E-4BCEA51131D6}"/>
          </ac:spMkLst>
        </pc:spChg>
        <pc:spChg chg="mod">
          <ac:chgData name="Daud Noman Haider" userId="2a6ce02a-6cc7-40bf-a847-dd4837a32606" providerId="ADAL" clId="{B30D9EC1-0B64-4F12-9531-E7624CA8F5D4}" dt="2024-07-08T11:23:39.444" v="2464"/>
          <ac:spMkLst>
            <pc:docMk/>
            <pc:sldMk cId="376140229" sldId="331"/>
            <ac:spMk id="105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2:01:22.243" v="2831" actId="12"/>
          <ac:spMkLst>
            <pc:docMk/>
            <pc:sldMk cId="376140229" sldId="331"/>
            <ac:spMk id="1052" creationId="{00000000-0000-0000-0000-000000000000}"/>
          </ac:spMkLst>
        </pc:spChg>
        <pc:picChg chg="mod modCrop">
          <ac:chgData name="Daud Noman Haider" userId="2a6ce02a-6cc7-40bf-a847-dd4837a32606" providerId="ADAL" clId="{B30D9EC1-0B64-4F12-9531-E7624CA8F5D4}" dt="2024-07-08T11:31:14.685" v="2559" actId="1076"/>
          <ac:picMkLst>
            <pc:docMk/>
            <pc:sldMk cId="376140229" sldId="331"/>
            <ac:picMk id="5" creationId="{236B39D1-005A-E374-CE54-DFCA54D50F9F}"/>
          </ac:picMkLst>
        </pc:picChg>
        <pc:cxnChg chg="add mod">
          <ac:chgData name="Daud Noman Haider" userId="2a6ce02a-6cc7-40bf-a847-dd4837a32606" providerId="ADAL" clId="{B30D9EC1-0B64-4F12-9531-E7624CA8F5D4}" dt="2024-07-08T11:31:22.417" v="2561" actId="14100"/>
          <ac:cxnSpMkLst>
            <pc:docMk/>
            <pc:sldMk cId="376140229" sldId="331"/>
            <ac:cxnSpMk id="7" creationId="{5A6E3611-FFF8-9BA6-EBC1-AD99074F6CB3}"/>
          </ac:cxnSpMkLst>
        </pc:cxnChg>
        <pc:cxnChg chg="add mod">
          <ac:chgData name="Daud Noman Haider" userId="2a6ce02a-6cc7-40bf-a847-dd4837a32606" providerId="ADAL" clId="{B30D9EC1-0B64-4F12-9531-E7624CA8F5D4}" dt="2024-07-08T11:31:22.417" v="2561" actId="14100"/>
          <ac:cxnSpMkLst>
            <pc:docMk/>
            <pc:sldMk cId="376140229" sldId="331"/>
            <ac:cxnSpMk id="9" creationId="{3E5003C1-6824-950A-2F8F-0B2D63B06603}"/>
          </ac:cxnSpMkLst>
        </pc:cxnChg>
        <pc:cxnChg chg="add mod">
          <ac:chgData name="Daud Noman Haider" userId="2a6ce02a-6cc7-40bf-a847-dd4837a32606" providerId="ADAL" clId="{B30D9EC1-0B64-4F12-9531-E7624CA8F5D4}" dt="2024-07-08T11:31:22.417" v="2561" actId="14100"/>
          <ac:cxnSpMkLst>
            <pc:docMk/>
            <pc:sldMk cId="376140229" sldId="331"/>
            <ac:cxnSpMk id="10" creationId="{29A50896-580C-788C-3D59-0B86DC20B112}"/>
          </ac:cxnSpMkLst>
        </pc:cxnChg>
      </pc:sldChg>
      <pc:sldChg chg="delSp modSp add mod">
        <pc:chgData name="Daud Noman Haider" userId="2a6ce02a-6cc7-40bf-a847-dd4837a32606" providerId="ADAL" clId="{B30D9EC1-0B64-4F12-9531-E7624CA8F5D4}" dt="2024-07-08T11:41:01.208" v="2646" actId="404"/>
        <pc:sldMkLst>
          <pc:docMk/>
          <pc:sldMk cId="2874009915" sldId="332"/>
        </pc:sldMkLst>
        <pc:spChg chg="del">
          <ac:chgData name="Daud Noman Haider" userId="2a6ce02a-6cc7-40bf-a847-dd4837a32606" providerId="ADAL" clId="{B30D9EC1-0B64-4F12-9531-E7624CA8F5D4}" dt="2024-07-08T11:39:29.937" v="2638" actId="478"/>
          <ac:spMkLst>
            <pc:docMk/>
            <pc:sldMk cId="2874009915" sldId="332"/>
            <ac:spMk id="18" creationId="{52E070C2-219B-DC0F-3288-83116326CC86}"/>
          </ac:spMkLst>
        </pc:spChg>
        <pc:spChg chg="del">
          <ac:chgData name="Daud Noman Haider" userId="2a6ce02a-6cc7-40bf-a847-dd4837a32606" providerId="ADAL" clId="{B30D9EC1-0B64-4F12-9531-E7624CA8F5D4}" dt="2024-07-08T11:39:29.937" v="2638" actId="478"/>
          <ac:spMkLst>
            <pc:docMk/>
            <pc:sldMk cId="2874009915" sldId="332"/>
            <ac:spMk id="19" creationId="{F2D57C56-406D-86DB-BAD9-E4CC5ADE5100}"/>
          </ac:spMkLst>
        </pc:spChg>
        <pc:spChg chg="del">
          <ac:chgData name="Daud Noman Haider" userId="2a6ce02a-6cc7-40bf-a847-dd4837a32606" providerId="ADAL" clId="{B30D9EC1-0B64-4F12-9531-E7624CA8F5D4}" dt="2024-07-08T11:39:29.937" v="2638" actId="478"/>
          <ac:spMkLst>
            <pc:docMk/>
            <pc:sldMk cId="2874009915" sldId="332"/>
            <ac:spMk id="20" creationId="{586D3778-886B-21FB-EA5E-4BCEA51131D6}"/>
          </ac:spMkLst>
        </pc:spChg>
        <pc:spChg chg="mod">
          <ac:chgData name="Daud Noman Haider" userId="2a6ce02a-6cc7-40bf-a847-dd4837a32606" providerId="ADAL" clId="{B30D9EC1-0B64-4F12-9531-E7624CA8F5D4}" dt="2024-07-08T11:35:05.467" v="2571"/>
          <ac:spMkLst>
            <pc:docMk/>
            <pc:sldMk cId="2874009915" sldId="332"/>
            <ac:spMk id="1050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1:41:01.208" v="2646" actId="404"/>
          <ac:spMkLst>
            <pc:docMk/>
            <pc:sldMk cId="2874009915" sldId="332"/>
            <ac:spMk id="1052" creationId="{00000000-0000-0000-0000-000000000000}"/>
          </ac:spMkLst>
        </pc:spChg>
        <pc:picChg chg="mod modCrop">
          <ac:chgData name="Daud Noman Haider" userId="2a6ce02a-6cc7-40bf-a847-dd4837a32606" providerId="ADAL" clId="{B30D9EC1-0B64-4F12-9531-E7624CA8F5D4}" dt="2024-07-08T11:40:31.126" v="2644" actId="1076"/>
          <ac:picMkLst>
            <pc:docMk/>
            <pc:sldMk cId="2874009915" sldId="332"/>
            <ac:picMk id="5" creationId="{236B39D1-005A-E374-CE54-DFCA54D50F9F}"/>
          </ac:picMkLst>
        </pc:picChg>
        <pc:cxnChg chg="del">
          <ac:chgData name="Daud Noman Haider" userId="2a6ce02a-6cc7-40bf-a847-dd4837a32606" providerId="ADAL" clId="{B30D9EC1-0B64-4F12-9531-E7624CA8F5D4}" dt="2024-07-08T11:39:29.937" v="2638" actId="478"/>
          <ac:cxnSpMkLst>
            <pc:docMk/>
            <pc:sldMk cId="2874009915" sldId="332"/>
            <ac:cxnSpMk id="7" creationId="{5A6E3611-FFF8-9BA6-EBC1-AD99074F6CB3}"/>
          </ac:cxnSpMkLst>
        </pc:cxnChg>
        <pc:cxnChg chg="del">
          <ac:chgData name="Daud Noman Haider" userId="2a6ce02a-6cc7-40bf-a847-dd4837a32606" providerId="ADAL" clId="{B30D9EC1-0B64-4F12-9531-E7624CA8F5D4}" dt="2024-07-08T11:39:29.937" v="2638" actId="478"/>
          <ac:cxnSpMkLst>
            <pc:docMk/>
            <pc:sldMk cId="2874009915" sldId="332"/>
            <ac:cxnSpMk id="9" creationId="{3E5003C1-6824-950A-2F8F-0B2D63B06603}"/>
          </ac:cxnSpMkLst>
        </pc:cxnChg>
        <pc:cxnChg chg="del">
          <ac:chgData name="Daud Noman Haider" userId="2a6ce02a-6cc7-40bf-a847-dd4837a32606" providerId="ADAL" clId="{B30D9EC1-0B64-4F12-9531-E7624CA8F5D4}" dt="2024-07-08T11:39:29.937" v="2638" actId="478"/>
          <ac:cxnSpMkLst>
            <pc:docMk/>
            <pc:sldMk cId="2874009915" sldId="332"/>
            <ac:cxnSpMk id="10" creationId="{29A50896-580C-788C-3D59-0B86DC20B112}"/>
          </ac:cxnSpMkLst>
        </pc:cxnChg>
      </pc:sldChg>
      <pc:sldChg chg="addSp modSp add mod ord">
        <pc:chgData name="Daud Noman Haider" userId="2a6ce02a-6cc7-40bf-a847-dd4837a32606" providerId="ADAL" clId="{B30D9EC1-0B64-4F12-9531-E7624CA8F5D4}" dt="2024-07-08T12:01:44.072" v="2832" actId="12"/>
        <pc:sldMkLst>
          <pc:docMk/>
          <pc:sldMk cId="463504856" sldId="333"/>
        </pc:sldMkLst>
        <pc:spChg chg="add mod">
          <ac:chgData name="Daud Noman Haider" userId="2a6ce02a-6cc7-40bf-a847-dd4837a32606" providerId="ADAL" clId="{B30D9EC1-0B64-4F12-9531-E7624CA8F5D4}" dt="2024-07-08T12:01:02.862" v="2825" actId="571"/>
          <ac:spMkLst>
            <pc:docMk/>
            <pc:sldMk cId="463504856" sldId="333"/>
            <ac:spMk id="2" creationId="{65EFC3F8-CAC3-96AE-F151-0F12F720339A}"/>
          </ac:spMkLst>
        </pc:spChg>
        <pc:spChg chg="mod">
          <ac:chgData name="Daud Noman Haider" userId="2a6ce02a-6cc7-40bf-a847-dd4837a32606" providerId="ADAL" clId="{B30D9EC1-0B64-4F12-9531-E7624CA8F5D4}" dt="2024-07-08T11:44:24.498" v="2688" actId="14100"/>
          <ac:spMkLst>
            <pc:docMk/>
            <pc:sldMk cId="463504856" sldId="333"/>
            <ac:spMk id="2023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2:01:44.072" v="2832" actId="12"/>
          <ac:spMkLst>
            <pc:docMk/>
            <pc:sldMk cId="463504856" sldId="333"/>
            <ac:spMk id="2024" creationId="{00000000-0000-0000-0000-000000000000}"/>
          </ac:spMkLst>
        </pc:spChg>
        <pc:spChg chg="mod">
          <ac:chgData name="Daud Noman Haider" userId="2a6ce02a-6cc7-40bf-a847-dd4837a32606" providerId="ADAL" clId="{B30D9EC1-0B64-4F12-9531-E7624CA8F5D4}" dt="2024-07-08T11:45:38.483" v="2719" actId="1076"/>
          <ac:spMkLst>
            <pc:docMk/>
            <pc:sldMk cId="463504856" sldId="333"/>
            <ac:spMk id="2028" creationId="{00000000-0000-0000-0000-000000000000}"/>
          </ac:spMkLst>
        </pc:spChg>
      </pc:sldChg>
      <pc:sldChg chg="modSp add del mod">
        <pc:chgData name="Daud Noman Haider" userId="2a6ce02a-6cc7-40bf-a847-dd4837a32606" providerId="ADAL" clId="{B30D9EC1-0B64-4F12-9531-E7624CA8F5D4}" dt="2024-07-08T11:57:54.430" v="2818" actId="47"/>
        <pc:sldMkLst>
          <pc:docMk/>
          <pc:sldMk cId="4064234958" sldId="334"/>
        </pc:sldMkLst>
        <pc:spChg chg="mod">
          <ac:chgData name="Daud Noman Haider" userId="2a6ce02a-6cc7-40bf-a847-dd4837a32606" providerId="ADAL" clId="{B30D9EC1-0B64-4F12-9531-E7624CA8F5D4}" dt="2024-07-08T11:57:52.885" v="2817" actId="6549"/>
          <ac:spMkLst>
            <pc:docMk/>
            <pc:sldMk cId="4064234958" sldId="334"/>
            <ac:spMk id="1052" creationId="{00000000-0000-0000-0000-000000000000}"/>
          </ac:spMkLst>
        </pc:spChg>
      </pc:sldChg>
      <pc:sldMasterChg chg="addSldLayout delSldLayout">
        <pc:chgData name="Daud Noman Haider" userId="2a6ce02a-6cc7-40bf-a847-dd4837a32606" providerId="ADAL" clId="{B30D9EC1-0B64-4F12-9531-E7624CA8F5D4}" dt="2024-07-08T11:49:45.034" v="2775" actId="18676"/>
        <pc:sldMasterMkLst>
          <pc:docMk/>
          <pc:sldMasterMk cId="0" sldId="2147483682"/>
        </pc:sldMasterMkLst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50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51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56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62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63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66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67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68"/>
          </pc:sldLayoutMkLst>
        </pc:sldLayoutChg>
        <pc:sldLayoutChg chg="add del">
          <pc:chgData name="Daud Noman Haider" userId="2a6ce02a-6cc7-40bf-a847-dd4837a32606" providerId="ADAL" clId="{B30D9EC1-0B64-4F12-9531-E7624CA8F5D4}" dt="2024-07-07T23:16:15.611" v="1688" actId="47"/>
          <pc:sldLayoutMkLst>
            <pc:docMk/>
            <pc:sldMasterMk cId="0" sldId="2147483682"/>
            <pc:sldLayoutMk cId="0" sldId="2147483671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72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73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74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75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76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2"/>
            <pc:sldLayoutMk cId="0" sldId="2147483677"/>
          </pc:sldLayoutMkLst>
        </pc:sldLayoutChg>
      </pc:sldMasterChg>
      <pc:sldMasterChg chg="del delSldLayout">
        <pc:chgData name="Daud Noman Haider" userId="2a6ce02a-6cc7-40bf-a847-dd4837a32606" providerId="ADAL" clId="{B30D9EC1-0B64-4F12-9531-E7624CA8F5D4}" dt="2024-07-08T11:49:45.034" v="2775" actId="18676"/>
        <pc:sldMasterMkLst>
          <pc:docMk/>
          <pc:sldMasterMk cId="0" sldId="2147483683"/>
        </pc:sldMasterMkLst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3"/>
            <pc:sldLayoutMk cId="0" sldId="2147483680"/>
          </pc:sldLayoutMkLst>
        </pc:sldLayoutChg>
        <pc:sldLayoutChg chg="del">
          <pc:chgData name="Daud Noman Haider" userId="2a6ce02a-6cc7-40bf-a847-dd4837a32606" providerId="ADAL" clId="{B30D9EC1-0B64-4F12-9531-E7624CA8F5D4}" dt="2024-07-08T11:49:45.034" v="2775" actId="18676"/>
          <pc:sldLayoutMkLst>
            <pc:docMk/>
            <pc:sldMasterMk cId="0" sldId="2147483683"/>
            <pc:sldLayoutMk cId="0" sldId="2147483681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51215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0808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gd5260bdd8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5" name="Google Shape;1885;gd5260bdd8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21094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50619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62421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29157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65039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18500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68836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19853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42292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67037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8" name="Google Shape;2368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8" name="Google Shape;2368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28121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35586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8" name="Google Shape;2368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17554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gd5260bdd8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5" name="Google Shape;1885;gd5260bdd8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77724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182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3398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0769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05964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404892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6" name="Google Shape;2606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7" name="Google Shape;2607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2" name="Google Shape;2032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122674"/>
            <a:ext cx="4100400" cy="21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424696"/>
            <a:ext cx="4100400" cy="37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/>
          <p:nvPr/>
        </p:nvSpPr>
        <p:spPr>
          <a:xfrm rot="-3555120">
            <a:off x="8386891" y="372220"/>
            <a:ext cx="1858693" cy="1745210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18"/>
          <p:cNvGrpSpPr/>
          <p:nvPr/>
        </p:nvGrpSpPr>
        <p:grpSpPr>
          <a:xfrm>
            <a:off x="168465" y="2165325"/>
            <a:ext cx="360758" cy="258297"/>
            <a:chOff x="4992850" y="4345375"/>
            <a:chExt cx="607336" cy="638400"/>
          </a:xfrm>
        </p:grpSpPr>
        <p:sp>
          <p:nvSpPr>
            <p:cNvPr id="165" name="Google Shape;165;p18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18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18"/>
          <p:cNvGrpSpPr/>
          <p:nvPr/>
        </p:nvGrpSpPr>
        <p:grpSpPr>
          <a:xfrm>
            <a:off x="8774879" y="1616797"/>
            <a:ext cx="234788" cy="188409"/>
            <a:chOff x="6428979" y="917397"/>
            <a:chExt cx="234788" cy="188409"/>
          </a:xfrm>
        </p:grpSpPr>
        <p:sp>
          <p:nvSpPr>
            <p:cNvPr id="169" name="Google Shape;169;p18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18"/>
          <p:cNvSpPr/>
          <p:nvPr/>
        </p:nvSpPr>
        <p:spPr>
          <a:xfrm>
            <a:off x="-1459469" y="3672639"/>
            <a:ext cx="2394769" cy="1973794"/>
          </a:xfrm>
          <a:custGeom>
            <a:avLst/>
            <a:gdLst/>
            <a:ahLst/>
            <a:cxnLst/>
            <a:rect l="l" t="t" r="r" b="b"/>
            <a:pathLst>
              <a:path w="42568" h="35085" extrusionOk="0">
                <a:moveTo>
                  <a:pt x="28184" y="1"/>
                </a:moveTo>
                <a:cubicBezTo>
                  <a:pt x="27147" y="1"/>
                  <a:pt x="26108" y="74"/>
                  <a:pt x="25087" y="208"/>
                </a:cubicBezTo>
                <a:cubicBezTo>
                  <a:pt x="23049" y="477"/>
                  <a:pt x="21019" y="979"/>
                  <a:pt x="19130" y="1771"/>
                </a:cubicBezTo>
                <a:cubicBezTo>
                  <a:pt x="14857" y="3603"/>
                  <a:pt x="12530" y="8343"/>
                  <a:pt x="9049" y="11237"/>
                </a:cubicBezTo>
                <a:cubicBezTo>
                  <a:pt x="6750" y="13118"/>
                  <a:pt x="3920" y="13918"/>
                  <a:pt x="2357" y="16514"/>
                </a:cubicBezTo>
                <a:cubicBezTo>
                  <a:pt x="616" y="19344"/>
                  <a:pt x="1" y="22527"/>
                  <a:pt x="1182" y="25739"/>
                </a:cubicBezTo>
                <a:cubicBezTo>
                  <a:pt x="1239" y="25824"/>
                  <a:pt x="1267" y="25944"/>
                  <a:pt x="1296" y="26065"/>
                </a:cubicBezTo>
                <a:cubicBezTo>
                  <a:pt x="2654" y="29276"/>
                  <a:pt x="5484" y="31752"/>
                  <a:pt x="8695" y="33167"/>
                </a:cubicBezTo>
                <a:cubicBezTo>
                  <a:pt x="11999" y="34639"/>
                  <a:pt x="15685" y="35049"/>
                  <a:pt x="19279" y="35084"/>
                </a:cubicBezTo>
                <a:cubicBezTo>
                  <a:pt x="22519" y="35084"/>
                  <a:pt x="25822" y="34759"/>
                  <a:pt x="28624" y="33167"/>
                </a:cubicBezTo>
                <a:cubicBezTo>
                  <a:pt x="31807" y="31335"/>
                  <a:pt x="32097" y="28951"/>
                  <a:pt x="33307" y="25916"/>
                </a:cubicBezTo>
                <a:cubicBezTo>
                  <a:pt x="34340" y="23320"/>
                  <a:pt x="36936" y="21403"/>
                  <a:pt x="38641" y="19280"/>
                </a:cubicBezTo>
                <a:cubicBezTo>
                  <a:pt x="41032" y="16337"/>
                  <a:pt x="42567" y="12411"/>
                  <a:pt x="41683" y="8697"/>
                </a:cubicBezTo>
                <a:cubicBezTo>
                  <a:pt x="40884" y="5400"/>
                  <a:pt x="38231" y="2719"/>
                  <a:pt x="35104" y="1333"/>
                </a:cubicBezTo>
                <a:cubicBezTo>
                  <a:pt x="32933" y="387"/>
                  <a:pt x="30559" y="1"/>
                  <a:pt x="281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935300" y="1193100"/>
            <a:ext cx="3519600" cy="16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1"/>
          </p:nvPr>
        </p:nvSpPr>
        <p:spPr>
          <a:xfrm>
            <a:off x="935300" y="2794716"/>
            <a:ext cx="3519600" cy="8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>
            <a:spLocks noGrp="1"/>
          </p:cNvSpPr>
          <p:nvPr>
            <p:ph type="pic" idx="2"/>
          </p:nvPr>
        </p:nvSpPr>
        <p:spPr>
          <a:xfrm>
            <a:off x="5273100" y="533863"/>
            <a:ext cx="2910000" cy="40758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8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/>
          <p:nvPr/>
        </p:nvSpPr>
        <p:spPr>
          <a:xfrm rot="-5400000">
            <a:off x="7973900" y="246170"/>
            <a:ext cx="2496096" cy="1582356"/>
          </a:xfrm>
          <a:custGeom>
            <a:avLst/>
            <a:gdLst/>
            <a:ahLst/>
            <a:cxnLst/>
            <a:rect l="l" t="t" r="r" b="b"/>
            <a:pathLst>
              <a:path w="47371" h="30030" extrusionOk="0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932688" y="1637550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subTitle" idx="1"/>
          </p:nvPr>
        </p:nvSpPr>
        <p:spPr>
          <a:xfrm>
            <a:off x="932688" y="2669243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9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8567075" y="8021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/>
          <p:nvPr/>
        </p:nvSpPr>
        <p:spPr>
          <a:xfrm>
            <a:off x="8781950" y="14004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9"/>
          <p:cNvGrpSpPr/>
          <p:nvPr/>
        </p:nvGrpSpPr>
        <p:grpSpPr>
          <a:xfrm>
            <a:off x="8670104" y="4402872"/>
            <a:ext cx="234788" cy="188409"/>
            <a:chOff x="4424582" y="1819850"/>
            <a:chExt cx="98427" cy="78984"/>
          </a:xfrm>
        </p:grpSpPr>
        <p:sp>
          <p:nvSpPr>
            <p:cNvPr id="184" name="Google Shape;184;p19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9"/>
          <p:cNvSpPr/>
          <p:nvPr/>
        </p:nvSpPr>
        <p:spPr>
          <a:xfrm rot="-6789333">
            <a:off x="-1733103" y="2480416"/>
            <a:ext cx="2259312" cy="2189763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19"/>
          <p:cNvGrpSpPr/>
          <p:nvPr/>
        </p:nvGrpSpPr>
        <p:grpSpPr>
          <a:xfrm rot="10800000">
            <a:off x="190746" y="3786397"/>
            <a:ext cx="234788" cy="188409"/>
            <a:chOff x="4424582" y="1819850"/>
            <a:chExt cx="98427" cy="78984"/>
          </a:xfrm>
        </p:grpSpPr>
        <p:sp>
          <p:nvSpPr>
            <p:cNvPr id="188" name="Google Shape;188;p19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/>
          <p:nvPr/>
        </p:nvSpPr>
        <p:spPr>
          <a:xfrm>
            <a:off x="-1190814" y="-484857"/>
            <a:ext cx="1944724" cy="2432477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3"/>
          <p:cNvSpPr/>
          <p:nvPr/>
        </p:nvSpPr>
        <p:spPr>
          <a:xfrm rot="-3555149">
            <a:off x="8293717" y="3656862"/>
            <a:ext cx="2410819" cy="2263625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3"/>
          <p:cNvGrpSpPr/>
          <p:nvPr/>
        </p:nvGrpSpPr>
        <p:grpSpPr>
          <a:xfrm>
            <a:off x="8543915" y="4363775"/>
            <a:ext cx="360758" cy="258297"/>
            <a:chOff x="4992850" y="4345375"/>
            <a:chExt cx="607336" cy="638400"/>
          </a:xfrm>
        </p:grpSpPr>
        <p:sp>
          <p:nvSpPr>
            <p:cNvPr id="235" name="Google Shape;235;p23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23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250497" y="2032371"/>
            <a:ext cx="234196" cy="188409"/>
            <a:chOff x="7827572" y="1634046"/>
            <a:chExt cx="234196" cy="188409"/>
          </a:xfrm>
        </p:grpSpPr>
        <p:sp>
          <p:nvSpPr>
            <p:cNvPr id="239" name="Google Shape;239;p23"/>
            <p:cNvSpPr/>
            <p:nvPr/>
          </p:nvSpPr>
          <p:spPr>
            <a:xfrm>
              <a:off x="7827572" y="1634046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7937177" y="1634046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23"/>
          <p:cNvGrpSpPr/>
          <p:nvPr/>
        </p:nvGrpSpPr>
        <p:grpSpPr>
          <a:xfrm>
            <a:off x="8606904" y="3353147"/>
            <a:ext cx="234788" cy="188409"/>
            <a:chOff x="9104754" y="2072372"/>
            <a:chExt cx="234788" cy="188409"/>
          </a:xfrm>
        </p:grpSpPr>
        <p:sp>
          <p:nvSpPr>
            <p:cNvPr id="242" name="Google Shape;242;p23"/>
            <p:cNvSpPr/>
            <p:nvPr/>
          </p:nvSpPr>
          <p:spPr>
            <a:xfrm>
              <a:off x="9214275" y="2072372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9104754" y="2072372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23"/>
          <p:cNvSpPr/>
          <p:nvPr/>
        </p:nvSpPr>
        <p:spPr>
          <a:xfrm>
            <a:off x="223000" y="7101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3"/>
          <p:cNvSpPr txBox="1">
            <a:spLocks noGrp="1"/>
          </p:cNvSpPr>
          <p:nvPr>
            <p:ph type="subTitle" idx="1"/>
          </p:nvPr>
        </p:nvSpPr>
        <p:spPr>
          <a:xfrm>
            <a:off x="4691954" y="3284752"/>
            <a:ext cx="36120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3"/>
          <p:cNvSpPr txBox="1">
            <a:spLocks noGrp="1"/>
          </p:cNvSpPr>
          <p:nvPr>
            <p:ph type="subTitle" idx="2"/>
          </p:nvPr>
        </p:nvSpPr>
        <p:spPr>
          <a:xfrm>
            <a:off x="839975" y="3284752"/>
            <a:ext cx="36120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3"/>
          <p:cNvSpPr txBox="1">
            <a:spLocks noGrp="1"/>
          </p:cNvSpPr>
          <p:nvPr>
            <p:ph type="subTitle" idx="3"/>
          </p:nvPr>
        </p:nvSpPr>
        <p:spPr>
          <a:xfrm>
            <a:off x="839975" y="2342450"/>
            <a:ext cx="3612000" cy="10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23"/>
          <p:cNvSpPr txBox="1">
            <a:spLocks noGrp="1"/>
          </p:cNvSpPr>
          <p:nvPr>
            <p:ph type="subTitle" idx="4"/>
          </p:nvPr>
        </p:nvSpPr>
        <p:spPr>
          <a:xfrm>
            <a:off x="4691972" y="2342450"/>
            <a:ext cx="3612000" cy="10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" name="Google Shape;250;p2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/>
          <p:nvPr/>
        </p:nvSpPr>
        <p:spPr>
          <a:xfrm>
            <a:off x="-690854" y="831214"/>
            <a:ext cx="1404077" cy="1318319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4"/>
          <p:cNvSpPr/>
          <p:nvPr/>
        </p:nvSpPr>
        <p:spPr>
          <a:xfrm>
            <a:off x="8063173" y="3965293"/>
            <a:ext cx="1518102" cy="1898839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4"/>
          <p:cNvSpPr/>
          <p:nvPr/>
        </p:nvSpPr>
        <p:spPr>
          <a:xfrm>
            <a:off x="224750" y="14187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24"/>
          <p:cNvGrpSpPr/>
          <p:nvPr/>
        </p:nvGrpSpPr>
        <p:grpSpPr>
          <a:xfrm>
            <a:off x="7828972" y="294071"/>
            <a:ext cx="234196" cy="188409"/>
            <a:chOff x="3889166" y="1636096"/>
            <a:chExt cx="98179" cy="78984"/>
          </a:xfrm>
        </p:grpSpPr>
        <p:sp>
          <p:nvSpPr>
            <p:cNvPr id="256" name="Google Shape;256;p24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4"/>
          <p:cNvGrpSpPr/>
          <p:nvPr/>
        </p:nvGrpSpPr>
        <p:grpSpPr>
          <a:xfrm>
            <a:off x="8246852" y="4332212"/>
            <a:ext cx="367931" cy="258169"/>
            <a:chOff x="4992850" y="4345375"/>
            <a:chExt cx="619413" cy="638400"/>
          </a:xfrm>
        </p:grpSpPr>
        <p:sp>
          <p:nvSpPr>
            <p:cNvPr id="259" name="Google Shape;259;p24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24"/>
          <p:cNvGrpSpPr/>
          <p:nvPr/>
        </p:nvGrpSpPr>
        <p:grpSpPr>
          <a:xfrm>
            <a:off x="8746054" y="957297"/>
            <a:ext cx="234788" cy="188409"/>
            <a:chOff x="4424582" y="1819850"/>
            <a:chExt cx="98427" cy="78984"/>
          </a:xfrm>
        </p:grpSpPr>
        <p:sp>
          <p:nvSpPr>
            <p:cNvPr id="262" name="Google Shape;262;p24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4"/>
          <p:cNvSpPr txBox="1">
            <a:spLocks noGrp="1"/>
          </p:cNvSpPr>
          <p:nvPr>
            <p:ph type="subTitle" idx="1"/>
          </p:nvPr>
        </p:nvSpPr>
        <p:spPr>
          <a:xfrm>
            <a:off x="4832078" y="1789575"/>
            <a:ext cx="3254100" cy="19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4"/>
          <p:cNvSpPr txBox="1">
            <a:spLocks noGrp="1"/>
          </p:cNvSpPr>
          <p:nvPr>
            <p:ph type="subTitle" idx="2"/>
          </p:nvPr>
        </p:nvSpPr>
        <p:spPr>
          <a:xfrm>
            <a:off x="1057900" y="1789575"/>
            <a:ext cx="3254100" cy="19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4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/>
          <p:nvPr/>
        </p:nvSpPr>
        <p:spPr>
          <a:xfrm rot="5655372">
            <a:off x="-2129157" y="3022453"/>
            <a:ext cx="3864815" cy="3745843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5"/>
          <p:cNvSpPr/>
          <p:nvPr/>
        </p:nvSpPr>
        <p:spPr>
          <a:xfrm rot="-3917262">
            <a:off x="7631540" y="-1432759"/>
            <a:ext cx="3352710" cy="2977303"/>
          </a:xfrm>
          <a:custGeom>
            <a:avLst/>
            <a:gdLst/>
            <a:ahLst/>
            <a:cxnLst/>
            <a:rect l="l" t="t" r="r" b="b"/>
            <a:pathLst>
              <a:path w="34750" h="30859" extrusionOk="0">
                <a:moveTo>
                  <a:pt x="19927" y="1"/>
                </a:moveTo>
                <a:cubicBezTo>
                  <a:pt x="17317" y="1"/>
                  <a:pt x="14720" y="895"/>
                  <a:pt x="13116" y="2899"/>
                </a:cubicBezTo>
                <a:cubicBezTo>
                  <a:pt x="11970" y="4342"/>
                  <a:pt x="11440" y="6203"/>
                  <a:pt x="10492" y="7795"/>
                </a:cubicBezTo>
                <a:cubicBezTo>
                  <a:pt x="9346" y="9768"/>
                  <a:pt x="7606" y="11332"/>
                  <a:pt x="5837" y="12832"/>
                </a:cubicBezTo>
                <a:cubicBezTo>
                  <a:pt x="4542" y="13949"/>
                  <a:pt x="3184" y="15074"/>
                  <a:pt x="2208" y="16517"/>
                </a:cubicBezTo>
                <a:cubicBezTo>
                  <a:pt x="262" y="19290"/>
                  <a:pt x="1" y="23118"/>
                  <a:pt x="1472" y="26153"/>
                </a:cubicBezTo>
                <a:cubicBezTo>
                  <a:pt x="2859" y="28926"/>
                  <a:pt x="5250" y="30135"/>
                  <a:pt x="8221" y="30312"/>
                </a:cubicBezTo>
                <a:cubicBezTo>
                  <a:pt x="12027" y="30574"/>
                  <a:pt x="15826" y="30786"/>
                  <a:pt x="19632" y="30843"/>
                </a:cubicBezTo>
                <a:cubicBezTo>
                  <a:pt x="20489" y="30852"/>
                  <a:pt x="21343" y="30858"/>
                  <a:pt x="22195" y="30858"/>
                </a:cubicBezTo>
                <a:cubicBezTo>
                  <a:pt x="23952" y="30858"/>
                  <a:pt x="25703" y="30832"/>
                  <a:pt x="27470" y="30751"/>
                </a:cubicBezTo>
                <a:cubicBezTo>
                  <a:pt x="29126" y="30666"/>
                  <a:pt x="30894" y="30517"/>
                  <a:pt x="32246" y="29577"/>
                </a:cubicBezTo>
                <a:cubicBezTo>
                  <a:pt x="34042" y="28339"/>
                  <a:pt x="34750" y="25976"/>
                  <a:pt x="34488" y="23825"/>
                </a:cubicBezTo>
                <a:cubicBezTo>
                  <a:pt x="34219" y="21703"/>
                  <a:pt x="33102" y="19757"/>
                  <a:pt x="31863" y="17989"/>
                </a:cubicBezTo>
                <a:cubicBezTo>
                  <a:pt x="31099" y="16899"/>
                  <a:pt x="30243" y="15866"/>
                  <a:pt x="29656" y="14657"/>
                </a:cubicBezTo>
                <a:cubicBezTo>
                  <a:pt x="28680" y="12683"/>
                  <a:pt x="28447" y="10476"/>
                  <a:pt x="28029" y="8325"/>
                </a:cubicBezTo>
                <a:cubicBezTo>
                  <a:pt x="27591" y="6111"/>
                  <a:pt x="27675" y="3727"/>
                  <a:pt x="25971" y="1986"/>
                </a:cubicBezTo>
                <a:cubicBezTo>
                  <a:pt x="25058" y="1039"/>
                  <a:pt x="23728" y="543"/>
                  <a:pt x="22433" y="274"/>
                </a:cubicBezTo>
                <a:cubicBezTo>
                  <a:pt x="21619" y="95"/>
                  <a:pt x="20772" y="1"/>
                  <a:pt x="199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5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25"/>
          <p:cNvGrpSpPr/>
          <p:nvPr/>
        </p:nvGrpSpPr>
        <p:grpSpPr>
          <a:xfrm>
            <a:off x="124215" y="3908450"/>
            <a:ext cx="360758" cy="258297"/>
            <a:chOff x="4992850" y="4345375"/>
            <a:chExt cx="607336" cy="638400"/>
          </a:xfrm>
        </p:grpSpPr>
        <p:sp>
          <p:nvSpPr>
            <p:cNvPr id="273" name="Google Shape;273;p25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5"/>
          <p:cNvSpPr/>
          <p:nvPr/>
        </p:nvSpPr>
        <p:spPr>
          <a:xfrm>
            <a:off x="424525" y="29710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6" name="Google Shape;276;p25"/>
          <p:cNvGrpSpPr/>
          <p:nvPr/>
        </p:nvGrpSpPr>
        <p:grpSpPr>
          <a:xfrm>
            <a:off x="8546697" y="4473421"/>
            <a:ext cx="234196" cy="188409"/>
            <a:chOff x="5151797" y="479071"/>
            <a:chExt cx="234196" cy="188409"/>
          </a:xfrm>
        </p:grpSpPr>
        <p:sp>
          <p:nvSpPr>
            <p:cNvPr id="277" name="Google Shape;277;p25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5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279;p25"/>
          <p:cNvGrpSpPr/>
          <p:nvPr/>
        </p:nvGrpSpPr>
        <p:grpSpPr>
          <a:xfrm>
            <a:off x="8573904" y="256622"/>
            <a:ext cx="234788" cy="188409"/>
            <a:chOff x="6428979" y="917397"/>
            <a:chExt cx="234788" cy="188409"/>
          </a:xfrm>
        </p:grpSpPr>
        <p:sp>
          <p:nvSpPr>
            <p:cNvPr id="280" name="Google Shape;280;p25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5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25"/>
          <p:cNvSpPr/>
          <p:nvPr/>
        </p:nvSpPr>
        <p:spPr>
          <a:xfrm>
            <a:off x="8546700" y="17894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5"/>
          <p:cNvSpPr txBox="1">
            <a:spLocks noGrp="1"/>
          </p:cNvSpPr>
          <p:nvPr>
            <p:ph type="subTitle" idx="1"/>
          </p:nvPr>
        </p:nvSpPr>
        <p:spPr>
          <a:xfrm>
            <a:off x="937625" y="2511574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5"/>
          <p:cNvSpPr txBox="1">
            <a:spLocks noGrp="1"/>
          </p:cNvSpPr>
          <p:nvPr>
            <p:ph type="subTitle" idx="2"/>
          </p:nvPr>
        </p:nvSpPr>
        <p:spPr>
          <a:xfrm>
            <a:off x="3484347" y="2511574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5"/>
          <p:cNvSpPr txBox="1">
            <a:spLocks noGrp="1"/>
          </p:cNvSpPr>
          <p:nvPr>
            <p:ph type="subTitle" idx="3"/>
          </p:nvPr>
        </p:nvSpPr>
        <p:spPr>
          <a:xfrm>
            <a:off x="6031075" y="2511574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5"/>
          <p:cNvSpPr txBox="1">
            <a:spLocks noGrp="1"/>
          </p:cNvSpPr>
          <p:nvPr>
            <p:ph type="subTitle" idx="4"/>
          </p:nvPr>
        </p:nvSpPr>
        <p:spPr>
          <a:xfrm>
            <a:off x="937625" y="2037322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8" name="Google Shape;288;p25"/>
          <p:cNvSpPr txBox="1">
            <a:spLocks noGrp="1"/>
          </p:cNvSpPr>
          <p:nvPr>
            <p:ph type="subTitle" idx="5"/>
          </p:nvPr>
        </p:nvSpPr>
        <p:spPr>
          <a:xfrm>
            <a:off x="3484350" y="2037322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subTitle" idx="6"/>
          </p:nvPr>
        </p:nvSpPr>
        <p:spPr>
          <a:xfrm>
            <a:off x="6031075" y="2037322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3"/>
          <p:cNvSpPr/>
          <p:nvPr/>
        </p:nvSpPr>
        <p:spPr>
          <a:xfrm rot="3555162" flipH="1">
            <a:off x="-993615" y="620242"/>
            <a:ext cx="1625808" cy="1526544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3"/>
          <p:cNvSpPr/>
          <p:nvPr/>
        </p:nvSpPr>
        <p:spPr>
          <a:xfrm flipH="1">
            <a:off x="8511080" y="2803089"/>
            <a:ext cx="2259360" cy="2189809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3"/>
          <p:cNvSpPr/>
          <p:nvPr/>
        </p:nvSpPr>
        <p:spPr>
          <a:xfrm flipH="1">
            <a:off x="325220" y="262450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33"/>
          <p:cNvGrpSpPr/>
          <p:nvPr/>
        </p:nvGrpSpPr>
        <p:grpSpPr>
          <a:xfrm>
            <a:off x="8511086" y="618472"/>
            <a:ext cx="367931" cy="258303"/>
            <a:chOff x="4935811" y="4414372"/>
            <a:chExt cx="367931" cy="258303"/>
          </a:xfrm>
        </p:grpSpPr>
        <p:sp>
          <p:nvSpPr>
            <p:cNvPr id="414" name="Google Shape;414;p33"/>
            <p:cNvSpPr/>
            <p:nvPr/>
          </p:nvSpPr>
          <p:spPr>
            <a:xfrm flipH="1">
              <a:off x="5169642" y="4414375"/>
              <a:ext cx="134100" cy="2583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 rot="10800000" flipH="1">
              <a:off x="4935811" y="4414372"/>
              <a:ext cx="134100" cy="2583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33"/>
          <p:cNvSpPr/>
          <p:nvPr/>
        </p:nvSpPr>
        <p:spPr>
          <a:xfrm flipH="1">
            <a:off x="239095" y="38109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" name="Google Shape;417;p33"/>
          <p:cNvGrpSpPr/>
          <p:nvPr/>
        </p:nvGrpSpPr>
        <p:grpSpPr>
          <a:xfrm>
            <a:off x="184447" y="1289308"/>
            <a:ext cx="234196" cy="188409"/>
            <a:chOff x="368022" y="616196"/>
            <a:chExt cx="234196" cy="188409"/>
          </a:xfrm>
        </p:grpSpPr>
        <p:sp>
          <p:nvSpPr>
            <p:cNvPr id="418" name="Google Shape;418;p33"/>
            <p:cNvSpPr/>
            <p:nvPr/>
          </p:nvSpPr>
          <p:spPr>
            <a:xfrm>
              <a:off x="368022" y="616196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477627" y="616196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33"/>
          <p:cNvGrpSpPr/>
          <p:nvPr/>
        </p:nvGrpSpPr>
        <p:grpSpPr>
          <a:xfrm>
            <a:off x="8763527" y="3267172"/>
            <a:ext cx="234788" cy="188409"/>
            <a:chOff x="8551627" y="4274197"/>
            <a:chExt cx="234788" cy="188409"/>
          </a:xfrm>
        </p:grpSpPr>
        <p:sp>
          <p:nvSpPr>
            <p:cNvPr id="421" name="Google Shape;421;p33"/>
            <p:cNvSpPr/>
            <p:nvPr/>
          </p:nvSpPr>
          <p:spPr>
            <a:xfrm>
              <a:off x="8661148" y="42741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8551627" y="42741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1"/>
          <p:cNvSpPr txBox="1">
            <a:spLocks noGrp="1"/>
          </p:cNvSpPr>
          <p:nvPr>
            <p:ph type="title"/>
          </p:nvPr>
        </p:nvSpPr>
        <p:spPr>
          <a:xfrm>
            <a:off x="713258" y="736593"/>
            <a:ext cx="3858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31"/>
          <p:cNvSpPr txBox="1">
            <a:spLocks noGrp="1"/>
          </p:cNvSpPr>
          <p:nvPr>
            <p:ph type="subTitle" idx="1"/>
          </p:nvPr>
        </p:nvSpPr>
        <p:spPr>
          <a:xfrm>
            <a:off x="713225" y="1775309"/>
            <a:ext cx="3858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31"/>
          <p:cNvSpPr txBox="1"/>
          <p:nvPr/>
        </p:nvSpPr>
        <p:spPr>
          <a:xfrm>
            <a:off x="713225" y="3521150"/>
            <a:ext cx="3858600" cy="7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200"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5" name="Google Shape;405;p31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292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3225" y="2254513"/>
            <a:ext cx="4444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322859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713225" y="3209796"/>
            <a:ext cx="4444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4923497" y="281246"/>
            <a:ext cx="234196" cy="188409"/>
            <a:chOff x="3889166" y="1636096"/>
            <a:chExt cx="98179" cy="78984"/>
          </a:xfrm>
        </p:grpSpPr>
        <p:sp>
          <p:nvSpPr>
            <p:cNvPr id="18" name="Google Shape;18;p3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8670104" y="3863122"/>
            <a:ext cx="234788" cy="188409"/>
            <a:chOff x="4424582" y="1819850"/>
            <a:chExt cx="98427" cy="78984"/>
          </a:xfrm>
        </p:grpSpPr>
        <p:sp>
          <p:nvSpPr>
            <p:cNvPr id="21" name="Google Shape;21;p3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3843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5805300" y="44748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239100" y="11836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4799175" y="1363000"/>
            <a:ext cx="3631800" cy="115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4799175" y="2491420"/>
            <a:ext cx="36318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617000" y="20445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998247" y="383746"/>
            <a:ext cx="122220" cy="188409"/>
          </a:xfrm>
          <a:custGeom>
            <a:avLst/>
            <a:gdLst/>
            <a:ahLst/>
            <a:cxnLst/>
            <a:rect l="l" t="t" r="r" b="b"/>
            <a:pathLst>
              <a:path w="1444" h="2226" extrusionOk="0">
                <a:moveTo>
                  <a:pt x="1234" y="0"/>
                </a:moveTo>
                <a:cubicBezTo>
                  <a:pt x="1175" y="0"/>
                  <a:pt x="1109" y="21"/>
                  <a:pt x="1062" y="68"/>
                </a:cubicBezTo>
                <a:lnTo>
                  <a:pt x="1" y="1165"/>
                </a:lnTo>
                <a:lnTo>
                  <a:pt x="1062" y="2162"/>
                </a:lnTo>
                <a:cubicBezTo>
                  <a:pt x="1118" y="2190"/>
                  <a:pt x="1175" y="2226"/>
                  <a:pt x="1203" y="2226"/>
                </a:cubicBezTo>
                <a:cubicBezTo>
                  <a:pt x="1267" y="2226"/>
                  <a:pt x="1324" y="2190"/>
                  <a:pt x="1380" y="2162"/>
                </a:cubicBezTo>
                <a:cubicBezTo>
                  <a:pt x="1444" y="2077"/>
                  <a:pt x="1444" y="1929"/>
                  <a:pt x="1352" y="1837"/>
                </a:cubicBezTo>
                <a:lnTo>
                  <a:pt x="616" y="1165"/>
                </a:lnTo>
                <a:lnTo>
                  <a:pt x="1380" y="365"/>
                </a:lnTo>
                <a:cubicBezTo>
                  <a:pt x="1444" y="280"/>
                  <a:pt x="1444" y="132"/>
                  <a:pt x="1352" y="40"/>
                </a:cubicBezTo>
                <a:cubicBezTo>
                  <a:pt x="1327" y="14"/>
                  <a:pt x="1282" y="0"/>
                  <a:pt x="1234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107852" y="383746"/>
            <a:ext cx="124590" cy="188409"/>
          </a:xfrm>
          <a:custGeom>
            <a:avLst/>
            <a:gdLst/>
            <a:ahLst/>
            <a:cxnLst/>
            <a:rect l="l" t="t" r="r" b="b"/>
            <a:pathLst>
              <a:path w="1472" h="2226" extrusionOk="0">
                <a:moveTo>
                  <a:pt x="1240" y="0"/>
                </a:moveTo>
                <a:cubicBezTo>
                  <a:pt x="1174" y="0"/>
                  <a:pt x="1108" y="21"/>
                  <a:pt x="1062" y="68"/>
                </a:cubicBezTo>
                <a:lnTo>
                  <a:pt x="0" y="1165"/>
                </a:lnTo>
                <a:lnTo>
                  <a:pt x="1090" y="2162"/>
                </a:lnTo>
                <a:cubicBezTo>
                  <a:pt x="1118" y="2190"/>
                  <a:pt x="1182" y="2226"/>
                  <a:pt x="1210" y="2226"/>
                </a:cubicBezTo>
                <a:cubicBezTo>
                  <a:pt x="1267" y="2226"/>
                  <a:pt x="1323" y="2190"/>
                  <a:pt x="1387" y="2162"/>
                </a:cubicBezTo>
                <a:cubicBezTo>
                  <a:pt x="1472" y="2077"/>
                  <a:pt x="1444" y="1929"/>
                  <a:pt x="1359" y="1837"/>
                </a:cubicBezTo>
                <a:lnTo>
                  <a:pt x="616" y="1165"/>
                </a:lnTo>
                <a:lnTo>
                  <a:pt x="1387" y="365"/>
                </a:lnTo>
                <a:cubicBezTo>
                  <a:pt x="1472" y="280"/>
                  <a:pt x="1444" y="132"/>
                  <a:pt x="1387" y="40"/>
                </a:cubicBezTo>
                <a:cubicBezTo>
                  <a:pt x="1346" y="14"/>
                  <a:pt x="1293" y="0"/>
                  <a:pt x="124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>
            <a:spLocks noGrp="1"/>
          </p:cNvSpPr>
          <p:nvPr>
            <p:ph type="title" hasCustomPrompt="1"/>
          </p:nvPr>
        </p:nvSpPr>
        <p:spPr>
          <a:xfrm>
            <a:off x="713225" y="966275"/>
            <a:ext cx="4976700" cy="13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0" name="Google Shape;90;p11"/>
          <p:cNvSpPr txBox="1">
            <a:spLocks noGrp="1"/>
          </p:cNvSpPr>
          <p:nvPr>
            <p:ph type="subTitle" idx="1"/>
          </p:nvPr>
        </p:nvSpPr>
        <p:spPr>
          <a:xfrm>
            <a:off x="713225" y="2284468"/>
            <a:ext cx="4976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1" name="Google Shape;91;p11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8512650" y="10056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/>
          <p:nvPr/>
        </p:nvSpPr>
        <p:spPr>
          <a:xfrm rot="-5400000">
            <a:off x="7973900" y="246170"/>
            <a:ext cx="2496096" cy="1582356"/>
          </a:xfrm>
          <a:custGeom>
            <a:avLst/>
            <a:gdLst/>
            <a:ahLst/>
            <a:cxnLst/>
            <a:rect l="l" t="t" r="r" b="b"/>
            <a:pathLst>
              <a:path w="47371" h="30030" extrusionOk="0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3"/>
          <p:cNvSpPr/>
          <p:nvPr/>
        </p:nvSpPr>
        <p:spPr>
          <a:xfrm>
            <a:off x="8567075" y="8021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8781950" y="14004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13"/>
          <p:cNvGrpSpPr/>
          <p:nvPr/>
        </p:nvGrpSpPr>
        <p:grpSpPr>
          <a:xfrm>
            <a:off x="8670104" y="4402872"/>
            <a:ext cx="234788" cy="188409"/>
            <a:chOff x="4424582" y="1819850"/>
            <a:chExt cx="98427" cy="78984"/>
          </a:xfrm>
        </p:grpSpPr>
        <p:sp>
          <p:nvSpPr>
            <p:cNvPr id="99" name="Google Shape;99;p13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/>
          <p:nvPr/>
        </p:nvSpPr>
        <p:spPr>
          <a:xfrm rot="-6789333">
            <a:off x="-1733103" y="1956216"/>
            <a:ext cx="2259312" cy="2189763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13"/>
          <p:cNvGrpSpPr/>
          <p:nvPr/>
        </p:nvGrpSpPr>
        <p:grpSpPr>
          <a:xfrm rot="10800000">
            <a:off x="190746" y="3262197"/>
            <a:ext cx="234788" cy="188409"/>
            <a:chOff x="4424582" y="1819850"/>
            <a:chExt cx="98427" cy="78984"/>
          </a:xfrm>
        </p:grpSpPr>
        <p:sp>
          <p:nvSpPr>
            <p:cNvPr id="104" name="Google Shape;104;p13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"/>
          </p:nvPr>
        </p:nvSpPr>
        <p:spPr>
          <a:xfrm>
            <a:off x="1121725" y="2301147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2"/>
          </p:nvPr>
        </p:nvSpPr>
        <p:spPr>
          <a:xfrm>
            <a:off x="3820996" y="2301147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3"/>
          </p:nvPr>
        </p:nvSpPr>
        <p:spPr>
          <a:xfrm>
            <a:off x="1121725" y="403432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4"/>
          </p:nvPr>
        </p:nvSpPr>
        <p:spPr>
          <a:xfrm>
            <a:off x="3820996" y="403432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5" hasCustomPrompt="1"/>
          </p:nvPr>
        </p:nvSpPr>
        <p:spPr>
          <a:xfrm>
            <a:off x="1121725" y="1238726"/>
            <a:ext cx="734700" cy="54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6" hasCustomPrompt="1"/>
          </p:nvPr>
        </p:nvSpPr>
        <p:spPr>
          <a:xfrm>
            <a:off x="1121725" y="2971389"/>
            <a:ext cx="734700" cy="54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7" hasCustomPrompt="1"/>
          </p:nvPr>
        </p:nvSpPr>
        <p:spPr>
          <a:xfrm>
            <a:off x="3820996" y="1238726"/>
            <a:ext cx="734700" cy="54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8" hasCustomPrompt="1"/>
          </p:nvPr>
        </p:nvSpPr>
        <p:spPr>
          <a:xfrm>
            <a:off x="3820996" y="2971389"/>
            <a:ext cx="734700" cy="54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9"/>
          </p:nvPr>
        </p:nvSpPr>
        <p:spPr>
          <a:xfrm>
            <a:off x="1121725" y="188718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3"/>
          </p:nvPr>
        </p:nvSpPr>
        <p:spPr>
          <a:xfrm>
            <a:off x="3820996" y="188718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4"/>
          </p:nvPr>
        </p:nvSpPr>
        <p:spPr>
          <a:xfrm>
            <a:off x="1121725" y="3619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15"/>
          </p:nvPr>
        </p:nvSpPr>
        <p:spPr>
          <a:xfrm>
            <a:off x="3820996" y="3619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title"/>
          </p:nvPr>
        </p:nvSpPr>
        <p:spPr>
          <a:xfrm>
            <a:off x="713244" y="3705670"/>
            <a:ext cx="4059000" cy="5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ubTitle" idx="1"/>
          </p:nvPr>
        </p:nvSpPr>
        <p:spPr>
          <a:xfrm>
            <a:off x="713225" y="893100"/>
            <a:ext cx="4059000" cy="28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2" name="Google Shape;122;p14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4"/>
          <p:cNvSpPr/>
          <p:nvPr/>
        </p:nvSpPr>
        <p:spPr>
          <a:xfrm>
            <a:off x="304800" y="41447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4"/>
          <p:cNvGrpSpPr/>
          <p:nvPr/>
        </p:nvGrpSpPr>
        <p:grpSpPr>
          <a:xfrm>
            <a:off x="295247" y="666221"/>
            <a:ext cx="234196" cy="188409"/>
            <a:chOff x="5151797" y="479071"/>
            <a:chExt cx="234196" cy="188409"/>
          </a:xfrm>
        </p:grpSpPr>
        <p:sp>
          <p:nvSpPr>
            <p:cNvPr id="125" name="Google Shape;125;p14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 txBox="1">
            <a:spLocks noGrp="1"/>
          </p:cNvSpPr>
          <p:nvPr>
            <p:ph type="title"/>
          </p:nvPr>
        </p:nvSpPr>
        <p:spPr>
          <a:xfrm>
            <a:off x="4641350" y="2377375"/>
            <a:ext cx="37908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title" idx="2" hasCustomPrompt="1"/>
          </p:nvPr>
        </p:nvSpPr>
        <p:spPr>
          <a:xfrm>
            <a:off x="6780125" y="1422091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5"/>
          <p:cNvSpPr txBox="1">
            <a:spLocks noGrp="1"/>
          </p:cNvSpPr>
          <p:nvPr>
            <p:ph type="subTitle" idx="1"/>
          </p:nvPr>
        </p:nvSpPr>
        <p:spPr>
          <a:xfrm>
            <a:off x="4641350" y="3314902"/>
            <a:ext cx="37908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5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8587325" y="39570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4" r:id="rId10"/>
    <p:sldLayoutId id="2147483665" r:id="rId11"/>
    <p:sldLayoutId id="2147483669" r:id="rId12"/>
    <p:sldLayoutId id="2147483670" r:id="rId13"/>
    <p:sldLayoutId id="2147483671" r:id="rId14"/>
    <p:sldLayoutId id="2147483678" r:id="rId15"/>
    <p:sldLayoutId id="2147483679" r:id="rId16"/>
    <p:sldLayoutId id="2147483683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7"/>
          <p:cNvSpPr txBox="1">
            <a:spLocks noGrp="1"/>
          </p:cNvSpPr>
          <p:nvPr>
            <p:ph type="ctrTitle"/>
          </p:nvPr>
        </p:nvSpPr>
        <p:spPr>
          <a:xfrm>
            <a:off x="713225" y="829080"/>
            <a:ext cx="4016386" cy="24811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CPU Simulator </a:t>
            </a:r>
            <a:br>
              <a:rPr lang="en-US" sz="5400" dirty="0"/>
            </a:br>
            <a:r>
              <a:rPr lang="en-US" sz="2300" b="0" dirty="0"/>
              <a:t>in Assembly Language and C++</a:t>
            </a:r>
          </a:p>
        </p:txBody>
      </p:sp>
      <p:sp>
        <p:nvSpPr>
          <p:cNvPr id="434" name="Google Shape;434;p37"/>
          <p:cNvSpPr txBox="1">
            <a:spLocks noGrp="1"/>
          </p:cNvSpPr>
          <p:nvPr>
            <p:ph type="subTitle" idx="1"/>
          </p:nvPr>
        </p:nvSpPr>
        <p:spPr>
          <a:xfrm>
            <a:off x="713225" y="3424696"/>
            <a:ext cx="41004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Computer Organization and Assembly Language</a:t>
            </a:r>
          </a:p>
        </p:txBody>
      </p:sp>
      <p:grpSp>
        <p:nvGrpSpPr>
          <p:cNvPr id="435" name="Google Shape;435;p37"/>
          <p:cNvGrpSpPr/>
          <p:nvPr/>
        </p:nvGrpSpPr>
        <p:grpSpPr>
          <a:xfrm>
            <a:off x="4868886" y="829080"/>
            <a:ext cx="3798091" cy="3485336"/>
            <a:chOff x="4899397" y="752100"/>
            <a:chExt cx="4028950" cy="3697185"/>
          </a:xfrm>
        </p:grpSpPr>
        <p:sp>
          <p:nvSpPr>
            <p:cNvPr id="436" name="Google Shape;436;p37"/>
            <p:cNvSpPr/>
            <p:nvPr/>
          </p:nvSpPr>
          <p:spPr>
            <a:xfrm>
              <a:off x="7780825" y="752100"/>
              <a:ext cx="215100" cy="258300"/>
            </a:xfrm>
            <a:prstGeom prst="bracketPair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37"/>
            <p:cNvGrpSpPr/>
            <p:nvPr/>
          </p:nvGrpSpPr>
          <p:grpSpPr>
            <a:xfrm>
              <a:off x="5432052" y="821996"/>
              <a:ext cx="335890" cy="188410"/>
              <a:chOff x="5261402" y="479071"/>
              <a:chExt cx="335890" cy="188410"/>
            </a:xfrm>
          </p:grpSpPr>
          <p:sp>
            <p:nvSpPr>
              <p:cNvPr id="438" name="Google Shape;438;p37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226" extrusionOk="0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7"/>
              <p:cNvSpPr/>
              <p:nvPr/>
            </p:nvSpPr>
            <p:spPr>
              <a:xfrm>
                <a:off x="5472025" y="479072"/>
                <a:ext cx="125267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226" extrusionOk="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0" name="Google Shape;440;p37"/>
            <p:cNvSpPr/>
            <p:nvPr/>
          </p:nvSpPr>
          <p:spPr>
            <a:xfrm>
              <a:off x="6611050" y="889575"/>
              <a:ext cx="289200" cy="258300"/>
            </a:xfrm>
            <a:prstGeom prst="bracePair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4899397" y="1263526"/>
              <a:ext cx="3843891" cy="3185759"/>
              <a:chOff x="5893995" y="1281808"/>
              <a:chExt cx="3843891" cy="3185759"/>
            </a:xfrm>
          </p:grpSpPr>
          <p:grpSp>
            <p:nvGrpSpPr>
              <p:cNvPr id="442" name="Google Shape;442;p37"/>
              <p:cNvGrpSpPr/>
              <p:nvPr/>
            </p:nvGrpSpPr>
            <p:grpSpPr>
              <a:xfrm>
                <a:off x="6033386" y="1281808"/>
                <a:ext cx="3704499" cy="3168582"/>
                <a:chOff x="2836393" y="291825"/>
                <a:chExt cx="1571968" cy="1344557"/>
              </a:xfrm>
            </p:grpSpPr>
            <p:sp>
              <p:nvSpPr>
                <p:cNvPr id="443" name="Google Shape;443;p37"/>
                <p:cNvSpPr/>
                <p:nvPr/>
              </p:nvSpPr>
              <p:spPr>
                <a:xfrm>
                  <a:off x="2836393" y="291825"/>
                  <a:ext cx="1440288" cy="1187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8" h="35085" extrusionOk="0">
                      <a:moveTo>
                        <a:pt x="28184" y="1"/>
                      </a:moveTo>
                      <a:cubicBezTo>
                        <a:pt x="27147" y="1"/>
                        <a:pt x="26108" y="74"/>
                        <a:pt x="25087" y="208"/>
                      </a:cubicBezTo>
                      <a:cubicBezTo>
                        <a:pt x="23049" y="477"/>
                        <a:pt x="21019" y="979"/>
                        <a:pt x="19130" y="1771"/>
                      </a:cubicBezTo>
                      <a:cubicBezTo>
                        <a:pt x="14857" y="3603"/>
                        <a:pt x="12530" y="8343"/>
                        <a:pt x="9049" y="11237"/>
                      </a:cubicBezTo>
                      <a:cubicBezTo>
                        <a:pt x="6750" y="13118"/>
                        <a:pt x="3920" y="13918"/>
                        <a:pt x="2357" y="16514"/>
                      </a:cubicBezTo>
                      <a:cubicBezTo>
                        <a:pt x="616" y="19344"/>
                        <a:pt x="1" y="22527"/>
                        <a:pt x="1182" y="25739"/>
                      </a:cubicBezTo>
                      <a:cubicBezTo>
                        <a:pt x="1239" y="25824"/>
                        <a:pt x="1267" y="25944"/>
                        <a:pt x="1296" y="26065"/>
                      </a:cubicBezTo>
                      <a:cubicBezTo>
                        <a:pt x="2654" y="29276"/>
                        <a:pt x="5484" y="31752"/>
                        <a:pt x="8695" y="33167"/>
                      </a:cubicBezTo>
                      <a:cubicBezTo>
                        <a:pt x="11999" y="34639"/>
                        <a:pt x="15685" y="35049"/>
                        <a:pt x="19279" y="35084"/>
                      </a:cubicBezTo>
                      <a:cubicBezTo>
                        <a:pt x="22519" y="35084"/>
                        <a:pt x="25822" y="34759"/>
                        <a:pt x="28624" y="33167"/>
                      </a:cubicBezTo>
                      <a:cubicBezTo>
                        <a:pt x="31807" y="31335"/>
                        <a:pt x="32097" y="28951"/>
                        <a:pt x="33307" y="25916"/>
                      </a:cubicBezTo>
                      <a:cubicBezTo>
                        <a:pt x="34340" y="23320"/>
                        <a:pt x="36936" y="21403"/>
                        <a:pt x="38641" y="19280"/>
                      </a:cubicBezTo>
                      <a:cubicBezTo>
                        <a:pt x="41032" y="16337"/>
                        <a:pt x="42567" y="12411"/>
                        <a:pt x="41683" y="8697"/>
                      </a:cubicBezTo>
                      <a:cubicBezTo>
                        <a:pt x="40884" y="5400"/>
                        <a:pt x="38231" y="2719"/>
                        <a:pt x="35104" y="1333"/>
                      </a:cubicBezTo>
                      <a:cubicBezTo>
                        <a:pt x="32933" y="387"/>
                        <a:pt x="30559" y="1"/>
                        <a:pt x="2818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37"/>
                <p:cNvSpPr/>
                <p:nvPr/>
              </p:nvSpPr>
              <p:spPr>
                <a:xfrm>
                  <a:off x="3954498" y="1210230"/>
                  <a:ext cx="453863" cy="426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12595" extrusionOk="0">
                      <a:moveTo>
                        <a:pt x="6393" y="1"/>
                      </a:moveTo>
                      <a:cubicBezTo>
                        <a:pt x="6010" y="1"/>
                        <a:pt x="5626" y="38"/>
                        <a:pt x="5242" y="124"/>
                      </a:cubicBezTo>
                      <a:cubicBezTo>
                        <a:pt x="2766" y="598"/>
                        <a:pt x="354" y="2515"/>
                        <a:pt x="177" y="5048"/>
                      </a:cubicBezTo>
                      <a:cubicBezTo>
                        <a:pt x="0" y="7821"/>
                        <a:pt x="3063" y="10064"/>
                        <a:pt x="5129" y="11330"/>
                      </a:cubicBezTo>
                      <a:cubicBezTo>
                        <a:pt x="6309" y="12076"/>
                        <a:pt x="7558" y="12595"/>
                        <a:pt x="8729" y="12595"/>
                      </a:cubicBezTo>
                      <a:cubicBezTo>
                        <a:pt x="9868" y="12595"/>
                        <a:pt x="10932" y="12105"/>
                        <a:pt x="11786" y="10856"/>
                      </a:cubicBezTo>
                      <a:cubicBezTo>
                        <a:pt x="13144" y="8854"/>
                        <a:pt x="13413" y="6137"/>
                        <a:pt x="12409" y="3959"/>
                      </a:cubicBezTo>
                      <a:cubicBezTo>
                        <a:pt x="11404" y="1751"/>
                        <a:pt x="9169" y="160"/>
                        <a:pt x="6749" y="11"/>
                      </a:cubicBezTo>
                      <a:cubicBezTo>
                        <a:pt x="6631" y="4"/>
                        <a:pt x="6512" y="1"/>
                        <a:pt x="639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" name="Google Shape;445;p37"/>
              <p:cNvGrpSpPr/>
              <p:nvPr/>
            </p:nvGrpSpPr>
            <p:grpSpPr>
              <a:xfrm>
                <a:off x="5893995" y="1464670"/>
                <a:ext cx="3643100" cy="2852211"/>
                <a:chOff x="2823538" y="2323833"/>
                <a:chExt cx="1545914" cy="1210307"/>
              </a:xfrm>
            </p:grpSpPr>
            <p:grpSp>
              <p:nvGrpSpPr>
                <p:cNvPr id="446" name="Google Shape;446;p37"/>
                <p:cNvGrpSpPr/>
                <p:nvPr/>
              </p:nvGrpSpPr>
              <p:grpSpPr>
                <a:xfrm>
                  <a:off x="3030874" y="3205941"/>
                  <a:ext cx="1190857" cy="328200"/>
                  <a:chOff x="2909174" y="3294041"/>
                  <a:chExt cx="1190857" cy="328200"/>
                </a:xfrm>
              </p:grpSpPr>
              <p:sp>
                <p:nvSpPr>
                  <p:cNvPr id="447" name="Google Shape;447;p37"/>
                  <p:cNvSpPr/>
                  <p:nvPr/>
                </p:nvSpPr>
                <p:spPr>
                  <a:xfrm>
                    <a:off x="2909174" y="3294041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5"/>
                        </a:lnTo>
                        <a:lnTo>
                          <a:pt x="35195" y="885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" name="Google Shape;448;p37"/>
                  <p:cNvSpPr/>
                  <p:nvPr/>
                </p:nvSpPr>
                <p:spPr>
                  <a:xfrm>
                    <a:off x="2909174" y="3379747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4"/>
                        </a:lnTo>
                        <a:lnTo>
                          <a:pt x="35195" y="884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" name="Google Shape;449;p37"/>
                  <p:cNvSpPr/>
                  <p:nvPr/>
                </p:nvSpPr>
                <p:spPr>
                  <a:xfrm>
                    <a:off x="2976913" y="3304090"/>
                    <a:ext cx="18000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531" y="9402"/>
                        </a:lnTo>
                        <a:lnTo>
                          <a:pt x="53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" name="Google Shape;450;p37"/>
                  <p:cNvSpPr/>
                  <p:nvPr/>
                </p:nvSpPr>
                <p:spPr>
                  <a:xfrm>
                    <a:off x="4013372" y="3304090"/>
                    <a:ext cx="16782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496" y="9402"/>
                        </a:lnTo>
                        <a:lnTo>
                          <a:pt x="49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51" name="Google Shape;451;p37"/>
                <p:cNvGrpSpPr/>
                <p:nvPr/>
              </p:nvGrpSpPr>
              <p:grpSpPr>
                <a:xfrm>
                  <a:off x="2823538" y="2688399"/>
                  <a:ext cx="399059" cy="92676"/>
                  <a:chOff x="2532175" y="2448349"/>
                  <a:chExt cx="399059" cy="92676"/>
                </a:xfrm>
              </p:grpSpPr>
              <p:sp>
                <p:nvSpPr>
                  <p:cNvPr id="452" name="Google Shape;452;p37"/>
                  <p:cNvSpPr/>
                  <p:nvPr/>
                </p:nvSpPr>
                <p:spPr>
                  <a:xfrm>
                    <a:off x="2532175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680" y="0"/>
                        </a:moveTo>
                        <a:cubicBezTo>
                          <a:pt x="446" y="0"/>
                          <a:pt x="234" y="206"/>
                          <a:pt x="234" y="439"/>
                        </a:cubicBezTo>
                        <a:lnTo>
                          <a:pt x="234" y="708"/>
                        </a:lnTo>
                        <a:cubicBezTo>
                          <a:pt x="234" y="793"/>
                          <a:pt x="206" y="885"/>
                          <a:pt x="149" y="941"/>
                        </a:cubicBezTo>
                        <a:lnTo>
                          <a:pt x="29" y="1062"/>
                        </a:lnTo>
                        <a:cubicBezTo>
                          <a:pt x="0" y="1062"/>
                          <a:pt x="0" y="1118"/>
                          <a:pt x="29" y="1118"/>
                        </a:cubicBezTo>
                        <a:lnTo>
                          <a:pt x="92" y="1203"/>
                        </a:lnTo>
                        <a:cubicBezTo>
                          <a:pt x="177" y="1267"/>
                          <a:pt x="206" y="1352"/>
                          <a:pt x="206" y="1444"/>
                        </a:cubicBezTo>
                        <a:lnTo>
                          <a:pt x="206" y="1677"/>
                        </a:lnTo>
                        <a:cubicBezTo>
                          <a:pt x="206" y="1911"/>
                          <a:pt x="382" y="2123"/>
                          <a:pt x="651" y="2123"/>
                        </a:cubicBezTo>
                        <a:lnTo>
                          <a:pt x="708" y="2123"/>
                        </a:lnTo>
                        <a:cubicBezTo>
                          <a:pt x="736" y="2123"/>
                          <a:pt x="764" y="2087"/>
                          <a:pt x="764" y="2059"/>
                        </a:cubicBezTo>
                        <a:cubicBezTo>
                          <a:pt x="764" y="2003"/>
                          <a:pt x="736" y="2003"/>
                          <a:pt x="708" y="2003"/>
                        </a:cubicBezTo>
                        <a:lnTo>
                          <a:pt x="651" y="2003"/>
                        </a:lnTo>
                        <a:cubicBezTo>
                          <a:pt x="474" y="2003"/>
                          <a:pt x="326" y="1854"/>
                          <a:pt x="326" y="1677"/>
                        </a:cubicBezTo>
                        <a:lnTo>
                          <a:pt x="326" y="1444"/>
                        </a:lnTo>
                        <a:cubicBezTo>
                          <a:pt x="326" y="1323"/>
                          <a:pt x="269" y="1203"/>
                          <a:pt x="177" y="1118"/>
                        </a:cubicBezTo>
                        <a:lnTo>
                          <a:pt x="149" y="1090"/>
                        </a:lnTo>
                        <a:lnTo>
                          <a:pt x="234" y="1026"/>
                        </a:lnTo>
                        <a:cubicBezTo>
                          <a:pt x="298" y="941"/>
                          <a:pt x="354" y="821"/>
                          <a:pt x="354" y="708"/>
                        </a:cubicBezTo>
                        <a:lnTo>
                          <a:pt x="354" y="439"/>
                        </a:lnTo>
                        <a:cubicBezTo>
                          <a:pt x="354" y="262"/>
                          <a:pt x="503" y="114"/>
                          <a:pt x="680" y="114"/>
                        </a:cubicBezTo>
                        <a:cubicBezTo>
                          <a:pt x="708" y="114"/>
                          <a:pt x="736" y="85"/>
                          <a:pt x="736" y="57"/>
                        </a:cubicBezTo>
                        <a:cubicBezTo>
                          <a:pt x="736" y="29"/>
                          <a:pt x="708" y="0"/>
                          <a:pt x="68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37"/>
                  <p:cNvSpPr/>
                  <p:nvPr/>
                </p:nvSpPr>
                <p:spPr>
                  <a:xfrm>
                    <a:off x="2642987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86" y="0"/>
                        </a:moveTo>
                        <a:cubicBezTo>
                          <a:pt x="57" y="0"/>
                          <a:pt x="29" y="29"/>
                          <a:pt x="29" y="57"/>
                        </a:cubicBezTo>
                        <a:cubicBezTo>
                          <a:pt x="29" y="85"/>
                          <a:pt x="57" y="114"/>
                          <a:pt x="86" y="114"/>
                        </a:cubicBezTo>
                        <a:cubicBezTo>
                          <a:pt x="263" y="114"/>
                          <a:pt x="411" y="262"/>
                          <a:pt x="411" y="439"/>
                        </a:cubicBezTo>
                        <a:lnTo>
                          <a:pt x="411" y="708"/>
                        </a:lnTo>
                        <a:cubicBezTo>
                          <a:pt x="411" y="821"/>
                          <a:pt x="468" y="941"/>
                          <a:pt x="531" y="1026"/>
                        </a:cubicBezTo>
                        <a:lnTo>
                          <a:pt x="616" y="1090"/>
                        </a:lnTo>
                        <a:lnTo>
                          <a:pt x="588" y="1118"/>
                        </a:lnTo>
                        <a:cubicBezTo>
                          <a:pt x="496" y="1203"/>
                          <a:pt x="439" y="1323"/>
                          <a:pt x="439" y="1444"/>
                        </a:cubicBezTo>
                        <a:lnTo>
                          <a:pt x="439" y="1677"/>
                        </a:lnTo>
                        <a:cubicBezTo>
                          <a:pt x="439" y="1854"/>
                          <a:pt x="291" y="2003"/>
                          <a:pt x="114" y="2003"/>
                        </a:cubicBezTo>
                        <a:lnTo>
                          <a:pt x="57" y="2003"/>
                        </a:lnTo>
                        <a:cubicBezTo>
                          <a:pt x="29" y="2003"/>
                          <a:pt x="1" y="2003"/>
                          <a:pt x="1" y="2059"/>
                        </a:cubicBezTo>
                        <a:cubicBezTo>
                          <a:pt x="1" y="2087"/>
                          <a:pt x="29" y="2123"/>
                          <a:pt x="57" y="2123"/>
                        </a:cubicBezTo>
                        <a:lnTo>
                          <a:pt x="114" y="2123"/>
                        </a:lnTo>
                        <a:cubicBezTo>
                          <a:pt x="355" y="2123"/>
                          <a:pt x="560" y="1911"/>
                          <a:pt x="560" y="1677"/>
                        </a:cubicBezTo>
                        <a:lnTo>
                          <a:pt x="560" y="1444"/>
                        </a:lnTo>
                        <a:cubicBezTo>
                          <a:pt x="560" y="1352"/>
                          <a:pt x="588" y="1267"/>
                          <a:pt x="645" y="1203"/>
                        </a:cubicBezTo>
                        <a:lnTo>
                          <a:pt x="737" y="1118"/>
                        </a:lnTo>
                        <a:cubicBezTo>
                          <a:pt x="737" y="1118"/>
                          <a:pt x="765" y="1118"/>
                          <a:pt x="765" y="1090"/>
                        </a:cubicBezTo>
                        <a:cubicBezTo>
                          <a:pt x="765" y="1062"/>
                          <a:pt x="737" y="1062"/>
                          <a:pt x="737" y="1062"/>
                        </a:cubicBezTo>
                        <a:lnTo>
                          <a:pt x="616" y="941"/>
                        </a:lnTo>
                        <a:cubicBezTo>
                          <a:pt x="560" y="885"/>
                          <a:pt x="531" y="793"/>
                          <a:pt x="531" y="708"/>
                        </a:cubicBezTo>
                        <a:lnTo>
                          <a:pt x="531" y="439"/>
                        </a:lnTo>
                        <a:cubicBezTo>
                          <a:pt x="531" y="206"/>
                          <a:pt x="319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37"/>
                  <p:cNvSpPr/>
                  <p:nvPr/>
                </p:nvSpPr>
                <p:spPr>
                  <a:xfrm>
                    <a:off x="256712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34" y="1"/>
                        </a:moveTo>
                        <a:cubicBezTo>
                          <a:pt x="205" y="1"/>
                          <a:pt x="177" y="1"/>
                          <a:pt x="149" y="29"/>
                        </a:cubicBezTo>
                        <a:lnTo>
                          <a:pt x="0" y="447"/>
                        </a:lnTo>
                        <a:cubicBezTo>
                          <a:pt x="0" y="475"/>
                          <a:pt x="0" y="531"/>
                          <a:pt x="29" y="531"/>
                        </a:cubicBezTo>
                        <a:lnTo>
                          <a:pt x="57" y="531"/>
                        </a:lnTo>
                        <a:cubicBezTo>
                          <a:pt x="85" y="531"/>
                          <a:pt x="85" y="531"/>
                          <a:pt x="121" y="503"/>
                        </a:cubicBezTo>
                        <a:lnTo>
                          <a:pt x="262" y="93"/>
                        </a:lnTo>
                        <a:cubicBezTo>
                          <a:pt x="297" y="57"/>
                          <a:pt x="262" y="1"/>
                          <a:pt x="23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37"/>
                  <p:cNvSpPr/>
                  <p:nvPr/>
                </p:nvSpPr>
                <p:spPr>
                  <a:xfrm>
                    <a:off x="2829457" y="2523025"/>
                    <a:ext cx="9846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532" extrusionOk="0">
                        <a:moveTo>
                          <a:pt x="262" y="1"/>
                        </a:moveTo>
                        <a:cubicBezTo>
                          <a:pt x="234" y="1"/>
                          <a:pt x="206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lnTo>
                          <a:pt x="86" y="531"/>
                        </a:lnTo>
                        <a:cubicBezTo>
                          <a:pt x="86" y="531"/>
                          <a:pt x="114" y="531"/>
                          <a:pt x="149" y="503"/>
                        </a:cubicBezTo>
                        <a:lnTo>
                          <a:pt x="291" y="93"/>
                        </a:lnTo>
                        <a:cubicBezTo>
                          <a:pt x="291" y="57"/>
                          <a:pt x="291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37"/>
                  <p:cNvSpPr/>
                  <p:nvPr/>
                </p:nvSpPr>
                <p:spPr>
                  <a:xfrm>
                    <a:off x="288714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69" y="1"/>
                        </a:moveTo>
                        <a:cubicBezTo>
                          <a:pt x="241" y="1"/>
                          <a:pt x="213" y="1"/>
                          <a:pt x="178" y="29"/>
                        </a:cubicBezTo>
                        <a:lnTo>
                          <a:pt x="36" y="447"/>
                        </a:lnTo>
                        <a:cubicBezTo>
                          <a:pt x="1" y="475"/>
                          <a:pt x="36" y="531"/>
                          <a:pt x="64" y="531"/>
                        </a:cubicBezTo>
                        <a:lnTo>
                          <a:pt x="93" y="531"/>
                        </a:ln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37"/>
                  <p:cNvSpPr/>
                  <p:nvPr/>
                </p:nvSpPr>
                <p:spPr>
                  <a:xfrm>
                    <a:off x="2897196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70" y="1"/>
                        </a:moveTo>
                        <a:cubicBezTo>
                          <a:pt x="234" y="1"/>
                          <a:pt x="178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7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37"/>
                  <p:cNvSpPr/>
                  <p:nvPr/>
                </p:nvSpPr>
                <p:spPr>
                  <a:xfrm>
                    <a:off x="2591049" y="2470139"/>
                    <a:ext cx="3786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9" h="1126" extrusionOk="0">
                        <a:moveTo>
                          <a:pt x="1" y="0"/>
                        </a:moveTo>
                        <a:lnTo>
                          <a:pt x="1" y="1125"/>
                        </a:lnTo>
                        <a:lnTo>
                          <a:pt x="1118" y="1125"/>
                        </a:lnTo>
                        <a:lnTo>
                          <a:pt x="111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37"/>
                  <p:cNvSpPr/>
                  <p:nvPr/>
                </p:nvSpPr>
                <p:spPr>
                  <a:xfrm>
                    <a:off x="2693741" y="2448349"/>
                    <a:ext cx="17019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3" h="2590" extrusionOk="0">
                        <a:moveTo>
                          <a:pt x="475" y="1"/>
                        </a:moveTo>
                        <a:cubicBezTo>
                          <a:pt x="446" y="1"/>
                          <a:pt x="411" y="1"/>
                          <a:pt x="383" y="29"/>
                        </a:cubicBezTo>
                        <a:cubicBezTo>
                          <a:pt x="1" y="793"/>
                          <a:pt x="1" y="1769"/>
                          <a:pt x="383" y="2562"/>
                        </a:cubicBezTo>
                        <a:cubicBezTo>
                          <a:pt x="383" y="2590"/>
                          <a:pt x="411" y="2590"/>
                          <a:pt x="446" y="2590"/>
                        </a:cubicBezTo>
                        <a:lnTo>
                          <a:pt x="475" y="2590"/>
                        </a:lnTo>
                        <a:cubicBezTo>
                          <a:pt x="503" y="2562"/>
                          <a:pt x="503" y="2533"/>
                          <a:pt x="503" y="2505"/>
                        </a:cubicBezTo>
                        <a:cubicBezTo>
                          <a:pt x="121" y="1769"/>
                          <a:pt x="121" y="821"/>
                          <a:pt x="503" y="86"/>
                        </a:cubicBezTo>
                        <a:cubicBezTo>
                          <a:pt x="503" y="57"/>
                          <a:pt x="503" y="29"/>
                          <a:pt x="47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37"/>
                  <p:cNvSpPr/>
                  <p:nvPr/>
                </p:nvSpPr>
                <p:spPr>
                  <a:xfrm>
                    <a:off x="2913234" y="2448349"/>
                    <a:ext cx="18000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2590" extrusionOk="0">
                        <a:moveTo>
                          <a:pt x="29" y="1"/>
                        </a:moveTo>
                        <a:cubicBezTo>
                          <a:pt x="1" y="29"/>
                          <a:pt x="1" y="57"/>
                          <a:pt x="29" y="86"/>
                        </a:cubicBezTo>
                        <a:cubicBezTo>
                          <a:pt x="411" y="821"/>
                          <a:pt x="411" y="1769"/>
                          <a:pt x="29" y="2505"/>
                        </a:cubicBezTo>
                        <a:cubicBezTo>
                          <a:pt x="29" y="2533"/>
                          <a:pt x="29" y="2562"/>
                          <a:pt x="57" y="2590"/>
                        </a:cubicBezTo>
                        <a:lnTo>
                          <a:pt x="86" y="2590"/>
                        </a:lnTo>
                        <a:cubicBezTo>
                          <a:pt x="114" y="2590"/>
                          <a:pt x="114" y="2590"/>
                          <a:pt x="149" y="2562"/>
                        </a:cubicBezTo>
                        <a:cubicBezTo>
                          <a:pt x="531" y="1769"/>
                          <a:pt x="531" y="793"/>
                          <a:pt x="114" y="29"/>
                        </a:cubicBezTo>
                        <a:cubicBezTo>
                          <a:pt x="114" y="1"/>
                          <a:pt x="57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37"/>
                  <p:cNvSpPr/>
                  <p:nvPr/>
                </p:nvSpPr>
                <p:spPr>
                  <a:xfrm>
                    <a:off x="2777519" y="2480188"/>
                    <a:ext cx="51023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8" h="708" extrusionOk="0">
                        <a:moveTo>
                          <a:pt x="1" y="1"/>
                        </a:moveTo>
                        <a:lnTo>
                          <a:pt x="1" y="708"/>
                        </a:lnTo>
                        <a:lnTo>
                          <a:pt x="1507" y="708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37"/>
                  <p:cNvSpPr/>
                  <p:nvPr/>
                </p:nvSpPr>
                <p:spPr>
                  <a:xfrm>
                    <a:off x="2850300" y="2480188"/>
                    <a:ext cx="34985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708" extrusionOk="0">
                        <a:moveTo>
                          <a:pt x="0" y="1"/>
                        </a:moveTo>
                        <a:lnTo>
                          <a:pt x="0" y="708"/>
                        </a:lnTo>
                        <a:lnTo>
                          <a:pt x="1033" y="708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37"/>
                  <p:cNvSpPr/>
                  <p:nvPr/>
                </p:nvSpPr>
                <p:spPr>
                  <a:xfrm>
                    <a:off x="2880210" y="2479241"/>
                    <a:ext cx="34985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14" extrusionOk="0">
                        <a:moveTo>
                          <a:pt x="64" y="0"/>
                        </a:moveTo>
                        <a:cubicBezTo>
                          <a:pt x="29" y="0"/>
                          <a:pt x="1" y="29"/>
                          <a:pt x="1" y="57"/>
                        </a:cubicBezTo>
                        <a:cubicBezTo>
                          <a:pt x="1" y="85"/>
                          <a:pt x="29" y="113"/>
                          <a:pt x="64" y="113"/>
                        </a:cubicBezTo>
                        <a:lnTo>
                          <a:pt x="977" y="113"/>
                        </a:lnTo>
                        <a:cubicBezTo>
                          <a:pt x="1033" y="113"/>
                          <a:pt x="1033" y="85"/>
                          <a:pt x="1033" y="57"/>
                        </a:cubicBezTo>
                        <a:cubicBezTo>
                          <a:pt x="1033" y="29"/>
                          <a:pt x="1033" y="0"/>
                          <a:pt x="97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37"/>
                  <p:cNvSpPr/>
                  <p:nvPr/>
                </p:nvSpPr>
                <p:spPr>
                  <a:xfrm>
                    <a:off x="2894320" y="2490238"/>
                    <a:ext cx="20876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" h="114" extrusionOk="0">
                        <a:moveTo>
                          <a:pt x="57" y="1"/>
                        </a:moveTo>
                        <a:cubicBezTo>
                          <a:pt x="29" y="1"/>
                          <a:pt x="1" y="29"/>
                          <a:pt x="1" y="57"/>
                        </a:cubicBezTo>
                        <a:cubicBezTo>
                          <a:pt x="1" y="114"/>
                          <a:pt x="29" y="114"/>
                          <a:pt x="57" y="114"/>
                        </a:cubicBezTo>
                        <a:lnTo>
                          <a:pt x="560" y="114"/>
                        </a:lnTo>
                        <a:cubicBezTo>
                          <a:pt x="616" y="114"/>
                          <a:pt x="616" y="114"/>
                          <a:pt x="616" y="57"/>
                        </a:cubicBezTo>
                        <a:cubicBezTo>
                          <a:pt x="616" y="29"/>
                          <a:pt x="616" y="1"/>
                          <a:pt x="56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37"/>
                  <p:cNvSpPr/>
                  <p:nvPr/>
                </p:nvSpPr>
                <p:spPr>
                  <a:xfrm>
                    <a:off x="2752615" y="2459109"/>
                    <a:ext cx="4128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2216" extrusionOk="0">
                        <a:moveTo>
                          <a:pt x="57" y="1"/>
                        </a:moveTo>
                        <a:cubicBezTo>
                          <a:pt x="29" y="1"/>
                          <a:pt x="1" y="36"/>
                          <a:pt x="1" y="65"/>
                        </a:cubicBezTo>
                        <a:lnTo>
                          <a:pt x="1" y="2159"/>
                        </a:lnTo>
                        <a:cubicBezTo>
                          <a:pt x="1" y="2187"/>
                          <a:pt x="29" y="2215"/>
                          <a:pt x="57" y="2215"/>
                        </a:cubicBezTo>
                        <a:cubicBezTo>
                          <a:pt x="86" y="2215"/>
                          <a:pt x="121" y="2187"/>
                          <a:pt x="121" y="2159"/>
                        </a:cubicBezTo>
                        <a:lnTo>
                          <a:pt x="121" y="65"/>
                        </a:lnTo>
                        <a:cubicBezTo>
                          <a:pt x="121" y="36"/>
                          <a:pt x="86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66" name="Google Shape;466;p37"/>
                <p:cNvGrpSpPr/>
                <p:nvPr/>
              </p:nvGrpSpPr>
              <p:grpSpPr>
                <a:xfrm>
                  <a:off x="3309241" y="2588583"/>
                  <a:ext cx="800705" cy="591511"/>
                  <a:chOff x="3187541" y="2348533"/>
                  <a:chExt cx="800705" cy="591511"/>
                </a:xfrm>
              </p:grpSpPr>
              <p:sp>
                <p:nvSpPr>
                  <p:cNvPr id="467" name="Google Shape;467;p37"/>
                  <p:cNvSpPr/>
                  <p:nvPr/>
                </p:nvSpPr>
                <p:spPr>
                  <a:xfrm>
                    <a:off x="3546607" y="2660533"/>
                    <a:ext cx="83809" cy="2795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8261" extrusionOk="0">
                        <a:moveTo>
                          <a:pt x="797" y="0"/>
                        </a:moveTo>
                        <a:cubicBezTo>
                          <a:pt x="634" y="0"/>
                          <a:pt x="465" y="114"/>
                          <a:pt x="439" y="273"/>
                        </a:cubicBezTo>
                        <a:cubicBezTo>
                          <a:pt x="234" y="1094"/>
                          <a:pt x="1" y="2127"/>
                          <a:pt x="354" y="3103"/>
                        </a:cubicBezTo>
                        <a:cubicBezTo>
                          <a:pt x="467" y="3422"/>
                          <a:pt x="673" y="3719"/>
                          <a:pt x="849" y="3987"/>
                        </a:cubicBezTo>
                        <a:cubicBezTo>
                          <a:pt x="970" y="4221"/>
                          <a:pt x="1090" y="4398"/>
                          <a:pt x="1203" y="4603"/>
                        </a:cubicBezTo>
                        <a:cubicBezTo>
                          <a:pt x="1677" y="5664"/>
                          <a:pt x="1352" y="6930"/>
                          <a:pt x="411" y="7638"/>
                        </a:cubicBezTo>
                        <a:cubicBezTo>
                          <a:pt x="262" y="7758"/>
                          <a:pt x="234" y="7963"/>
                          <a:pt x="354" y="8112"/>
                        </a:cubicBezTo>
                        <a:cubicBezTo>
                          <a:pt x="411" y="8232"/>
                          <a:pt x="531" y="8260"/>
                          <a:pt x="644" y="8260"/>
                        </a:cubicBezTo>
                        <a:cubicBezTo>
                          <a:pt x="708" y="8260"/>
                          <a:pt x="793" y="8260"/>
                          <a:pt x="849" y="8197"/>
                        </a:cubicBezTo>
                        <a:cubicBezTo>
                          <a:pt x="2059" y="7312"/>
                          <a:pt x="2477" y="5664"/>
                          <a:pt x="1826" y="4306"/>
                        </a:cubicBezTo>
                        <a:cubicBezTo>
                          <a:pt x="1705" y="4072"/>
                          <a:pt x="1592" y="3839"/>
                          <a:pt x="1444" y="3634"/>
                        </a:cubicBezTo>
                        <a:cubicBezTo>
                          <a:pt x="1267" y="3365"/>
                          <a:pt x="1118" y="3103"/>
                          <a:pt x="998" y="2834"/>
                        </a:cubicBezTo>
                        <a:cubicBezTo>
                          <a:pt x="736" y="2099"/>
                          <a:pt x="941" y="1186"/>
                          <a:pt x="1118" y="450"/>
                        </a:cubicBezTo>
                        <a:cubicBezTo>
                          <a:pt x="1175" y="238"/>
                          <a:pt x="1062" y="61"/>
                          <a:pt x="849" y="5"/>
                        </a:cubicBezTo>
                        <a:cubicBezTo>
                          <a:pt x="832" y="2"/>
                          <a:pt x="814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37"/>
                  <p:cNvSpPr/>
                  <p:nvPr/>
                </p:nvSpPr>
                <p:spPr>
                  <a:xfrm>
                    <a:off x="3454675" y="2918937"/>
                    <a:ext cx="251394" cy="20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596" extrusionOk="0">
                        <a:moveTo>
                          <a:pt x="270" y="1"/>
                        </a:moveTo>
                        <a:cubicBezTo>
                          <a:pt x="121" y="1"/>
                          <a:pt x="1" y="121"/>
                          <a:pt x="1" y="270"/>
                        </a:cubicBezTo>
                        <a:lnTo>
                          <a:pt x="1" y="326"/>
                        </a:lnTo>
                        <a:cubicBezTo>
                          <a:pt x="1" y="475"/>
                          <a:pt x="121" y="595"/>
                          <a:pt x="270" y="595"/>
                        </a:cubicBezTo>
                        <a:lnTo>
                          <a:pt x="7167" y="595"/>
                        </a:lnTo>
                        <a:cubicBezTo>
                          <a:pt x="7316" y="595"/>
                          <a:pt x="7429" y="475"/>
                          <a:pt x="7429" y="326"/>
                        </a:cubicBezTo>
                        <a:lnTo>
                          <a:pt x="7429" y="270"/>
                        </a:lnTo>
                        <a:cubicBezTo>
                          <a:pt x="7429" y="121"/>
                          <a:pt x="7316" y="1"/>
                          <a:pt x="71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37"/>
                  <p:cNvSpPr/>
                  <p:nvPr/>
                </p:nvSpPr>
                <p:spPr>
                  <a:xfrm>
                    <a:off x="3187541" y="2348533"/>
                    <a:ext cx="800705" cy="480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65" h="14206" extrusionOk="0">
                        <a:moveTo>
                          <a:pt x="468" y="1"/>
                        </a:moveTo>
                        <a:cubicBezTo>
                          <a:pt x="234" y="1"/>
                          <a:pt x="1" y="206"/>
                          <a:pt x="1" y="475"/>
                        </a:cubicBezTo>
                        <a:lnTo>
                          <a:pt x="1" y="13739"/>
                        </a:lnTo>
                        <a:cubicBezTo>
                          <a:pt x="1" y="14001"/>
                          <a:pt x="234" y="14206"/>
                          <a:pt x="468" y="14206"/>
                        </a:cubicBezTo>
                        <a:lnTo>
                          <a:pt x="23198" y="14206"/>
                        </a:lnTo>
                        <a:cubicBezTo>
                          <a:pt x="23431" y="14206"/>
                          <a:pt x="23665" y="14001"/>
                          <a:pt x="23665" y="13739"/>
                        </a:cubicBezTo>
                        <a:lnTo>
                          <a:pt x="23665" y="475"/>
                        </a:lnTo>
                        <a:cubicBezTo>
                          <a:pt x="23665" y="206"/>
                          <a:pt x="23431" y="1"/>
                          <a:pt x="231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37"/>
                  <p:cNvSpPr/>
                  <p:nvPr/>
                </p:nvSpPr>
                <p:spPr>
                  <a:xfrm>
                    <a:off x="3191399" y="2386362"/>
                    <a:ext cx="793025" cy="4059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8" h="11999" extrusionOk="0">
                        <a:moveTo>
                          <a:pt x="0" y="0"/>
                        </a:moveTo>
                        <a:lnTo>
                          <a:pt x="0" y="11999"/>
                        </a:lnTo>
                        <a:lnTo>
                          <a:pt x="23438" y="11999"/>
                        </a:lnTo>
                        <a:lnTo>
                          <a:pt x="23438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37"/>
                  <p:cNvSpPr/>
                  <p:nvPr/>
                </p:nvSpPr>
                <p:spPr>
                  <a:xfrm>
                    <a:off x="3264146" y="2426322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37"/>
                  <p:cNvSpPr/>
                  <p:nvPr/>
                </p:nvSpPr>
                <p:spPr>
                  <a:xfrm>
                    <a:off x="3368055" y="2426322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37"/>
                  <p:cNvSpPr/>
                  <p:nvPr/>
                </p:nvSpPr>
                <p:spPr>
                  <a:xfrm>
                    <a:off x="3532498" y="2426322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37"/>
                  <p:cNvSpPr/>
                  <p:nvPr/>
                </p:nvSpPr>
                <p:spPr>
                  <a:xfrm>
                    <a:off x="3723027" y="2426322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37"/>
                  <p:cNvSpPr/>
                  <p:nvPr/>
                </p:nvSpPr>
                <p:spPr>
                  <a:xfrm>
                    <a:off x="3503534" y="2458161"/>
                    <a:ext cx="2013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94" y="354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37"/>
                  <p:cNvSpPr/>
                  <p:nvPr/>
                </p:nvSpPr>
                <p:spPr>
                  <a:xfrm>
                    <a:off x="3563356" y="2458161"/>
                    <a:ext cx="9135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70" y="354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37"/>
                  <p:cNvSpPr/>
                  <p:nvPr/>
                </p:nvSpPr>
                <p:spPr>
                  <a:xfrm>
                    <a:off x="3581323" y="2458161"/>
                    <a:ext cx="15777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62" y="354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37"/>
                  <p:cNvSpPr/>
                  <p:nvPr/>
                </p:nvSpPr>
                <p:spPr>
                  <a:xfrm>
                    <a:off x="3758927" y="2458161"/>
                    <a:ext cx="4598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1359" y="354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37"/>
                  <p:cNvSpPr/>
                  <p:nvPr/>
                </p:nvSpPr>
                <p:spPr>
                  <a:xfrm>
                    <a:off x="3532498" y="2458161"/>
                    <a:ext cx="1891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59" y="354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37"/>
                  <p:cNvSpPr/>
                  <p:nvPr/>
                </p:nvSpPr>
                <p:spPr>
                  <a:xfrm>
                    <a:off x="3412786" y="2458161"/>
                    <a:ext cx="83809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477" y="354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37"/>
                  <p:cNvSpPr/>
                  <p:nvPr/>
                </p:nvSpPr>
                <p:spPr>
                  <a:xfrm>
                    <a:off x="3292162" y="2458161"/>
                    <a:ext cx="11084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3276" y="354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37"/>
                  <p:cNvSpPr/>
                  <p:nvPr/>
                </p:nvSpPr>
                <p:spPr>
                  <a:xfrm>
                    <a:off x="3264146" y="2458161"/>
                    <a:ext cx="1918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567" y="354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37"/>
                  <p:cNvSpPr/>
                  <p:nvPr/>
                </p:nvSpPr>
                <p:spPr>
                  <a:xfrm>
                    <a:off x="3264146" y="2489053"/>
                    <a:ext cx="1607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475" y="389"/>
                        </a:lnTo>
                        <a:lnTo>
                          <a:pt x="47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37"/>
                  <p:cNvSpPr/>
                  <p:nvPr/>
                </p:nvSpPr>
                <p:spPr>
                  <a:xfrm>
                    <a:off x="3295275" y="2489053"/>
                    <a:ext cx="15848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90" extrusionOk="0">
                        <a:moveTo>
                          <a:pt x="0" y="0"/>
                        </a:moveTo>
                        <a:lnTo>
                          <a:pt x="0" y="389"/>
                        </a:lnTo>
                        <a:lnTo>
                          <a:pt x="4684" y="389"/>
                        </a:lnTo>
                        <a:lnTo>
                          <a:pt x="4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37"/>
                  <p:cNvSpPr/>
                  <p:nvPr/>
                </p:nvSpPr>
                <p:spPr>
                  <a:xfrm>
                    <a:off x="3470713" y="2489053"/>
                    <a:ext cx="25139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7429" y="389"/>
                        </a:lnTo>
                        <a:lnTo>
                          <a:pt x="742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37"/>
                  <p:cNvSpPr/>
                  <p:nvPr/>
                </p:nvSpPr>
                <p:spPr>
                  <a:xfrm>
                    <a:off x="3730911" y="2489053"/>
                    <a:ext cx="73997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2187" y="389"/>
                        </a:lnTo>
                        <a:lnTo>
                          <a:pt x="218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37"/>
                  <p:cNvSpPr/>
                  <p:nvPr/>
                </p:nvSpPr>
                <p:spPr>
                  <a:xfrm>
                    <a:off x="3594485" y="2521130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8" name="Google Shape;488;p37"/>
                  <p:cNvSpPr/>
                  <p:nvPr/>
                </p:nvSpPr>
                <p:spPr>
                  <a:xfrm>
                    <a:off x="3264146" y="2521130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9" name="Google Shape;489;p37"/>
                  <p:cNvSpPr/>
                  <p:nvPr/>
                </p:nvSpPr>
                <p:spPr>
                  <a:xfrm>
                    <a:off x="3308200" y="2521130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0" name="Google Shape;490;p37"/>
                  <p:cNvSpPr/>
                  <p:nvPr/>
                </p:nvSpPr>
                <p:spPr>
                  <a:xfrm>
                    <a:off x="3468819" y="2521130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1" name="Google Shape;491;p37"/>
                  <p:cNvSpPr/>
                  <p:nvPr/>
                </p:nvSpPr>
                <p:spPr>
                  <a:xfrm>
                    <a:off x="3368055" y="2552969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2" name="Google Shape;492;p37"/>
                  <p:cNvSpPr/>
                  <p:nvPr/>
                </p:nvSpPr>
                <p:spPr>
                  <a:xfrm>
                    <a:off x="3264146" y="2552969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" name="Google Shape;493;p37"/>
                  <p:cNvSpPr/>
                  <p:nvPr/>
                </p:nvSpPr>
                <p:spPr>
                  <a:xfrm>
                    <a:off x="3407779" y="2552969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" name="Google Shape;494;p37"/>
                  <p:cNvSpPr/>
                  <p:nvPr/>
                </p:nvSpPr>
                <p:spPr>
                  <a:xfrm>
                    <a:off x="3445844" y="2552969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5" name="Google Shape;495;p37"/>
                  <p:cNvSpPr/>
                  <p:nvPr/>
                </p:nvSpPr>
                <p:spPr>
                  <a:xfrm>
                    <a:off x="3585383" y="2552969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496;p37"/>
                  <p:cNvSpPr/>
                  <p:nvPr/>
                </p:nvSpPr>
                <p:spPr>
                  <a:xfrm>
                    <a:off x="3664153" y="2552969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37"/>
                  <p:cNvSpPr/>
                  <p:nvPr/>
                </p:nvSpPr>
                <p:spPr>
                  <a:xfrm>
                    <a:off x="3748878" y="2552969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37"/>
                  <p:cNvSpPr/>
                  <p:nvPr/>
                </p:nvSpPr>
                <p:spPr>
                  <a:xfrm>
                    <a:off x="3623211" y="2584809"/>
                    <a:ext cx="61072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1804" y="354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37"/>
                  <p:cNvSpPr/>
                  <p:nvPr/>
                </p:nvSpPr>
                <p:spPr>
                  <a:xfrm>
                    <a:off x="3264146" y="2584809"/>
                    <a:ext cx="33091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977" y="354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37"/>
                  <p:cNvSpPr/>
                  <p:nvPr/>
                </p:nvSpPr>
                <p:spPr>
                  <a:xfrm>
                    <a:off x="3320178" y="2584809"/>
                    <a:ext cx="154660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4570" y="354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37"/>
                  <p:cNvSpPr/>
                  <p:nvPr/>
                </p:nvSpPr>
                <p:spPr>
                  <a:xfrm>
                    <a:off x="3497545" y="2584809"/>
                    <a:ext cx="3210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948" y="354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37"/>
                  <p:cNvSpPr/>
                  <p:nvPr/>
                </p:nvSpPr>
                <p:spPr>
                  <a:xfrm>
                    <a:off x="3544442" y="2584809"/>
                    <a:ext cx="50076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1479" y="354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37"/>
                  <p:cNvSpPr/>
                  <p:nvPr/>
                </p:nvSpPr>
                <p:spPr>
                  <a:xfrm>
                    <a:off x="3714162" y="2584809"/>
                    <a:ext cx="7568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2236" y="354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37"/>
                  <p:cNvSpPr/>
                  <p:nvPr/>
                </p:nvSpPr>
                <p:spPr>
                  <a:xfrm>
                    <a:off x="3264146" y="2612791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37"/>
                  <p:cNvSpPr/>
                  <p:nvPr/>
                </p:nvSpPr>
                <p:spPr>
                  <a:xfrm>
                    <a:off x="3368055" y="2612791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37"/>
                  <p:cNvSpPr/>
                  <p:nvPr/>
                </p:nvSpPr>
                <p:spPr>
                  <a:xfrm>
                    <a:off x="3532498" y="2612791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37"/>
                  <p:cNvSpPr/>
                  <p:nvPr/>
                </p:nvSpPr>
                <p:spPr>
                  <a:xfrm>
                    <a:off x="3723027" y="2612791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37"/>
                  <p:cNvSpPr/>
                  <p:nvPr/>
                </p:nvSpPr>
                <p:spPr>
                  <a:xfrm>
                    <a:off x="3503534" y="2644630"/>
                    <a:ext cx="2013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94" y="390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37"/>
                  <p:cNvSpPr/>
                  <p:nvPr/>
                </p:nvSpPr>
                <p:spPr>
                  <a:xfrm>
                    <a:off x="3563356" y="2644630"/>
                    <a:ext cx="9135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70" y="390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37"/>
                  <p:cNvSpPr/>
                  <p:nvPr/>
                </p:nvSpPr>
                <p:spPr>
                  <a:xfrm>
                    <a:off x="3581323" y="2644630"/>
                    <a:ext cx="15777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4662" y="390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37"/>
                  <p:cNvSpPr/>
                  <p:nvPr/>
                </p:nvSpPr>
                <p:spPr>
                  <a:xfrm>
                    <a:off x="3758927" y="2644630"/>
                    <a:ext cx="4598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1359" y="390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37"/>
                  <p:cNvSpPr/>
                  <p:nvPr/>
                </p:nvSpPr>
                <p:spPr>
                  <a:xfrm>
                    <a:off x="3532498" y="2644630"/>
                    <a:ext cx="1891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59" y="390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37"/>
                  <p:cNvSpPr/>
                  <p:nvPr/>
                </p:nvSpPr>
                <p:spPr>
                  <a:xfrm>
                    <a:off x="3412786" y="2644630"/>
                    <a:ext cx="83809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477" y="390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37"/>
                  <p:cNvSpPr/>
                  <p:nvPr/>
                </p:nvSpPr>
                <p:spPr>
                  <a:xfrm>
                    <a:off x="3292162" y="2644630"/>
                    <a:ext cx="11084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3276" y="390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37"/>
                  <p:cNvSpPr/>
                  <p:nvPr/>
                </p:nvSpPr>
                <p:spPr>
                  <a:xfrm>
                    <a:off x="3264146" y="2644630"/>
                    <a:ext cx="1918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567" y="390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37"/>
                  <p:cNvSpPr/>
                  <p:nvPr/>
                </p:nvSpPr>
                <p:spPr>
                  <a:xfrm>
                    <a:off x="3264146" y="2676707"/>
                    <a:ext cx="1607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475" y="354"/>
                        </a:lnTo>
                        <a:lnTo>
                          <a:pt x="475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37"/>
                  <p:cNvSpPr/>
                  <p:nvPr/>
                </p:nvSpPr>
                <p:spPr>
                  <a:xfrm>
                    <a:off x="3295275" y="2676707"/>
                    <a:ext cx="15848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84" y="354"/>
                        </a:lnTo>
                        <a:lnTo>
                          <a:pt x="468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37"/>
                  <p:cNvSpPr/>
                  <p:nvPr/>
                </p:nvSpPr>
                <p:spPr>
                  <a:xfrm>
                    <a:off x="3470713" y="2676707"/>
                    <a:ext cx="25139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7429" y="354"/>
                        </a:lnTo>
                        <a:lnTo>
                          <a:pt x="742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37"/>
                  <p:cNvSpPr/>
                  <p:nvPr/>
                </p:nvSpPr>
                <p:spPr>
                  <a:xfrm>
                    <a:off x="3730911" y="2676707"/>
                    <a:ext cx="73997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187" y="354"/>
                        </a:lnTo>
                        <a:lnTo>
                          <a:pt x="218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37"/>
                  <p:cNvSpPr/>
                  <p:nvPr/>
                </p:nvSpPr>
                <p:spPr>
                  <a:xfrm>
                    <a:off x="3594485" y="2707599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37"/>
                  <p:cNvSpPr/>
                  <p:nvPr/>
                </p:nvSpPr>
                <p:spPr>
                  <a:xfrm>
                    <a:off x="3264146" y="2707599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37"/>
                  <p:cNvSpPr/>
                  <p:nvPr/>
                </p:nvSpPr>
                <p:spPr>
                  <a:xfrm>
                    <a:off x="3308200" y="2707599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37"/>
                  <p:cNvSpPr/>
                  <p:nvPr/>
                </p:nvSpPr>
                <p:spPr>
                  <a:xfrm>
                    <a:off x="3468819" y="2707599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37"/>
                  <p:cNvSpPr/>
                  <p:nvPr/>
                </p:nvSpPr>
                <p:spPr>
                  <a:xfrm>
                    <a:off x="3368055" y="2739438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37"/>
                  <p:cNvSpPr/>
                  <p:nvPr/>
                </p:nvSpPr>
                <p:spPr>
                  <a:xfrm>
                    <a:off x="3264146" y="2739438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37"/>
                  <p:cNvSpPr/>
                  <p:nvPr/>
                </p:nvSpPr>
                <p:spPr>
                  <a:xfrm>
                    <a:off x="3407779" y="2739438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37"/>
                  <p:cNvSpPr/>
                  <p:nvPr/>
                </p:nvSpPr>
                <p:spPr>
                  <a:xfrm>
                    <a:off x="3445844" y="2739438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37"/>
                  <p:cNvSpPr/>
                  <p:nvPr/>
                </p:nvSpPr>
                <p:spPr>
                  <a:xfrm>
                    <a:off x="3585383" y="2739438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37"/>
                  <p:cNvSpPr/>
                  <p:nvPr/>
                </p:nvSpPr>
                <p:spPr>
                  <a:xfrm>
                    <a:off x="3664153" y="2739438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37"/>
                  <p:cNvSpPr/>
                  <p:nvPr/>
                </p:nvSpPr>
                <p:spPr>
                  <a:xfrm>
                    <a:off x="3748878" y="2739438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37"/>
                  <p:cNvSpPr/>
                  <p:nvPr/>
                </p:nvSpPr>
                <p:spPr>
                  <a:xfrm>
                    <a:off x="3623211" y="2771515"/>
                    <a:ext cx="6107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804" y="382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" name="Google Shape;532;p37"/>
                  <p:cNvSpPr/>
                  <p:nvPr/>
                </p:nvSpPr>
                <p:spPr>
                  <a:xfrm>
                    <a:off x="3264146" y="2771515"/>
                    <a:ext cx="33091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77" y="382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" name="Google Shape;533;p37"/>
                  <p:cNvSpPr/>
                  <p:nvPr/>
                </p:nvSpPr>
                <p:spPr>
                  <a:xfrm>
                    <a:off x="3320178" y="2771515"/>
                    <a:ext cx="15466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570" y="382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4" name="Google Shape;534;p37"/>
                  <p:cNvSpPr/>
                  <p:nvPr/>
                </p:nvSpPr>
                <p:spPr>
                  <a:xfrm>
                    <a:off x="3497545" y="2771515"/>
                    <a:ext cx="3210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948" y="382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" name="Google Shape;535;p37"/>
                  <p:cNvSpPr/>
                  <p:nvPr/>
                </p:nvSpPr>
                <p:spPr>
                  <a:xfrm>
                    <a:off x="3544442" y="2771515"/>
                    <a:ext cx="5007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479" y="382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" name="Google Shape;536;p37"/>
                  <p:cNvSpPr/>
                  <p:nvPr/>
                </p:nvSpPr>
                <p:spPr>
                  <a:xfrm>
                    <a:off x="3714162" y="2771515"/>
                    <a:ext cx="7568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236" y="382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7" name="Google Shape;537;p37"/>
                <p:cNvGrpSpPr/>
                <p:nvPr/>
              </p:nvGrpSpPr>
              <p:grpSpPr>
                <a:xfrm>
                  <a:off x="3023938" y="2911749"/>
                  <a:ext cx="215463" cy="293253"/>
                  <a:chOff x="2902238" y="2671699"/>
                  <a:chExt cx="215463" cy="293253"/>
                </a:xfrm>
              </p:grpSpPr>
              <p:sp>
                <p:nvSpPr>
                  <p:cNvPr id="538" name="Google Shape;538;p37"/>
                  <p:cNvSpPr/>
                  <p:nvPr/>
                </p:nvSpPr>
                <p:spPr>
                  <a:xfrm>
                    <a:off x="2935024" y="2671699"/>
                    <a:ext cx="84994" cy="134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3984" extrusionOk="0">
                        <a:moveTo>
                          <a:pt x="1" y="0"/>
                        </a:moveTo>
                        <a:cubicBezTo>
                          <a:pt x="36" y="57"/>
                          <a:pt x="1" y="382"/>
                          <a:pt x="1" y="474"/>
                        </a:cubicBezTo>
                        <a:cubicBezTo>
                          <a:pt x="36" y="651"/>
                          <a:pt x="36" y="828"/>
                          <a:pt x="93" y="969"/>
                        </a:cubicBezTo>
                        <a:cubicBezTo>
                          <a:pt x="149" y="1323"/>
                          <a:pt x="269" y="1648"/>
                          <a:pt x="418" y="1945"/>
                        </a:cubicBezTo>
                        <a:cubicBezTo>
                          <a:pt x="743" y="2561"/>
                          <a:pt x="1210" y="3127"/>
                          <a:pt x="1713" y="3566"/>
                        </a:cubicBezTo>
                        <a:cubicBezTo>
                          <a:pt x="1861" y="3714"/>
                          <a:pt x="2010" y="3834"/>
                          <a:pt x="2187" y="3919"/>
                        </a:cubicBezTo>
                        <a:cubicBezTo>
                          <a:pt x="2210" y="3919"/>
                          <a:pt x="2299" y="3984"/>
                          <a:pt x="2360" y="3984"/>
                        </a:cubicBezTo>
                        <a:cubicBezTo>
                          <a:pt x="2372" y="3984"/>
                          <a:pt x="2383" y="3982"/>
                          <a:pt x="2392" y="3976"/>
                        </a:cubicBezTo>
                        <a:cubicBezTo>
                          <a:pt x="2512" y="3863"/>
                          <a:pt x="2420" y="3332"/>
                          <a:pt x="2420" y="3212"/>
                        </a:cubicBezTo>
                        <a:cubicBezTo>
                          <a:pt x="2363" y="2886"/>
                          <a:pt x="2271" y="2596"/>
                          <a:pt x="2123" y="2327"/>
                        </a:cubicBezTo>
                        <a:cubicBezTo>
                          <a:pt x="1889" y="1854"/>
                          <a:pt x="1564" y="1358"/>
                          <a:pt x="1210" y="969"/>
                        </a:cubicBezTo>
                        <a:cubicBezTo>
                          <a:pt x="828" y="615"/>
                          <a:pt x="326" y="41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" name="Google Shape;539;p37"/>
                  <p:cNvSpPr/>
                  <p:nvPr/>
                </p:nvSpPr>
                <p:spPr>
                  <a:xfrm>
                    <a:off x="2961112" y="2712606"/>
                    <a:ext cx="77821" cy="203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6014" extrusionOk="0">
                        <a:moveTo>
                          <a:pt x="29" y="1"/>
                        </a:moveTo>
                        <a:cubicBezTo>
                          <a:pt x="1" y="29"/>
                          <a:pt x="1" y="29"/>
                          <a:pt x="29" y="57"/>
                        </a:cubicBezTo>
                        <a:cubicBezTo>
                          <a:pt x="1387" y="1706"/>
                          <a:pt x="2180" y="3828"/>
                          <a:pt x="2236" y="5986"/>
                        </a:cubicBezTo>
                        <a:lnTo>
                          <a:pt x="2272" y="6014"/>
                        </a:lnTo>
                        <a:cubicBezTo>
                          <a:pt x="2300" y="6014"/>
                          <a:pt x="2300" y="5986"/>
                          <a:pt x="2300" y="5986"/>
                        </a:cubicBezTo>
                        <a:cubicBezTo>
                          <a:pt x="2236" y="3800"/>
                          <a:pt x="1444" y="1677"/>
                          <a:pt x="57" y="29"/>
                        </a:cubicBezTo>
                        <a:cubicBezTo>
                          <a:pt x="57" y="1"/>
                          <a:pt x="29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" name="Google Shape;540;p37"/>
                  <p:cNvSpPr/>
                  <p:nvPr/>
                </p:nvSpPr>
                <p:spPr>
                  <a:xfrm>
                    <a:off x="2902238" y="2798786"/>
                    <a:ext cx="124750" cy="41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7" h="1225" extrusionOk="0">
                        <a:moveTo>
                          <a:pt x="1741" y="1"/>
                        </a:moveTo>
                        <a:cubicBezTo>
                          <a:pt x="1564" y="1"/>
                          <a:pt x="1387" y="15"/>
                          <a:pt x="1210" y="43"/>
                        </a:cubicBezTo>
                        <a:cubicBezTo>
                          <a:pt x="793" y="107"/>
                          <a:pt x="411" y="192"/>
                          <a:pt x="0" y="312"/>
                        </a:cubicBezTo>
                        <a:cubicBezTo>
                          <a:pt x="206" y="666"/>
                          <a:pt x="559" y="899"/>
                          <a:pt x="941" y="1048"/>
                        </a:cubicBezTo>
                        <a:cubicBezTo>
                          <a:pt x="1267" y="1168"/>
                          <a:pt x="1620" y="1224"/>
                          <a:pt x="1946" y="1224"/>
                        </a:cubicBezTo>
                        <a:cubicBezTo>
                          <a:pt x="2384" y="1224"/>
                          <a:pt x="2822" y="1133"/>
                          <a:pt x="3255" y="1133"/>
                        </a:cubicBezTo>
                        <a:cubicBezTo>
                          <a:pt x="3318" y="1133"/>
                          <a:pt x="3382" y="1135"/>
                          <a:pt x="3446" y="1139"/>
                        </a:cubicBezTo>
                        <a:cubicBezTo>
                          <a:pt x="3538" y="1139"/>
                          <a:pt x="3622" y="1139"/>
                          <a:pt x="3686" y="1196"/>
                        </a:cubicBezTo>
                        <a:cubicBezTo>
                          <a:pt x="3594" y="927"/>
                          <a:pt x="3417" y="666"/>
                          <a:pt x="3212" y="460"/>
                        </a:cubicBezTo>
                        <a:cubicBezTo>
                          <a:pt x="2950" y="220"/>
                          <a:pt x="2625" y="107"/>
                          <a:pt x="2271" y="43"/>
                        </a:cubicBezTo>
                        <a:cubicBezTo>
                          <a:pt x="2094" y="15"/>
                          <a:pt x="1917" y="1"/>
                          <a:pt x="17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" name="Google Shape;541;p37"/>
                  <p:cNvSpPr/>
                  <p:nvPr/>
                </p:nvSpPr>
                <p:spPr>
                  <a:xfrm>
                    <a:off x="2943179" y="2817362"/>
                    <a:ext cx="83809" cy="2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648" extrusionOk="0">
                        <a:moveTo>
                          <a:pt x="938" y="1"/>
                        </a:moveTo>
                        <a:cubicBezTo>
                          <a:pt x="641" y="1"/>
                          <a:pt x="333" y="35"/>
                          <a:pt x="28" y="60"/>
                        </a:cubicBezTo>
                        <a:cubicBezTo>
                          <a:pt x="28" y="60"/>
                          <a:pt x="0" y="60"/>
                          <a:pt x="0" y="88"/>
                        </a:cubicBezTo>
                        <a:lnTo>
                          <a:pt x="28" y="117"/>
                        </a:lnTo>
                        <a:cubicBezTo>
                          <a:pt x="330" y="97"/>
                          <a:pt x="635" y="61"/>
                          <a:pt x="929" y="61"/>
                        </a:cubicBezTo>
                        <a:cubicBezTo>
                          <a:pt x="1063" y="61"/>
                          <a:pt x="1195" y="68"/>
                          <a:pt x="1323" y="88"/>
                        </a:cubicBezTo>
                        <a:cubicBezTo>
                          <a:pt x="1769" y="145"/>
                          <a:pt x="2151" y="322"/>
                          <a:pt x="2412" y="619"/>
                        </a:cubicBezTo>
                        <a:lnTo>
                          <a:pt x="2448" y="647"/>
                        </a:lnTo>
                        <a:cubicBezTo>
                          <a:pt x="2448" y="647"/>
                          <a:pt x="2476" y="647"/>
                          <a:pt x="2476" y="619"/>
                        </a:cubicBezTo>
                        <a:lnTo>
                          <a:pt x="2476" y="590"/>
                        </a:lnTo>
                        <a:cubicBezTo>
                          <a:pt x="2179" y="293"/>
                          <a:pt x="1797" y="88"/>
                          <a:pt x="1323" y="25"/>
                        </a:cubicBezTo>
                        <a:cubicBezTo>
                          <a:pt x="1198" y="7"/>
                          <a:pt x="1069" y="1"/>
                          <a:pt x="93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" name="Google Shape;542;p37"/>
                  <p:cNvSpPr/>
                  <p:nvPr/>
                </p:nvSpPr>
                <p:spPr>
                  <a:xfrm>
                    <a:off x="3041777" y="2741570"/>
                    <a:ext cx="60835" cy="1266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8" h="3744" extrusionOk="0">
                        <a:moveTo>
                          <a:pt x="1387" y="1"/>
                        </a:moveTo>
                        <a:cubicBezTo>
                          <a:pt x="1267" y="319"/>
                          <a:pt x="1062" y="616"/>
                          <a:pt x="828" y="885"/>
                        </a:cubicBezTo>
                        <a:cubicBezTo>
                          <a:pt x="652" y="1062"/>
                          <a:pt x="531" y="1203"/>
                          <a:pt x="383" y="1416"/>
                        </a:cubicBezTo>
                        <a:cubicBezTo>
                          <a:pt x="270" y="1621"/>
                          <a:pt x="206" y="1883"/>
                          <a:pt x="149" y="2151"/>
                        </a:cubicBezTo>
                        <a:cubicBezTo>
                          <a:pt x="93" y="2413"/>
                          <a:pt x="64" y="2710"/>
                          <a:pt x="64" y="2972"/>
                        </a:cubicBezTo>
                        <a:cubicBezTo>
                          <a:pt x="29" y="3213"/>
                          <a:pt x="1" y="3474"/>
                          <a:pt x="149" y="3679"/>
                        </a:cubicBezTo>
                        <a:cubicBezTo>
                          <a:pt x="178" y="3715"/>
                          <a:pt x="206" y="3743"/>
                          <a:pt x="241" y="3743"/>
                        </a:cubicBezTo>
                        <a:cubicBezTo>
                          <a:pt x="270" y="3743"/>
                          <a:pt x="298" y="3715"/>
                          <a:pt x="326" y="3679"/>
                        </a:cubicBezTo>
                        <a:cubicBezTo>
                          <a:pt x="503" y="3503"/>
                          <a:pt x="623" y="3297"/>
                          <a:pt x="736" y="3064"/>
                        </a:cubicBezTo>
                        <a:cubicBezTo>
                          <a:pt x="857" y="2887"/>
                          <a:pt x="913" y="2710"/>
                          <a:pt x="1005" y="2533"/>
                        </a:cubicBezTo>
                        <a:cubicBezTo>
                          <a:pt x="1182" y="2300"/>
                          <a:pt x="1416" y="2059"/>
                          <a:pt x="1592" y="1826"/>
                        </a:cubicBezTo>
                        <a:cubicBezTo>
                          <a:pt x="1656" y="1734"/>
                          <a:pt x="1684" y="1649"/>
                          <a:pt x="1713" y="1557"/>
                        </a:cubicBezTo>
                        <a:cubicBezTo>
                          <a:pt x="1798" y="1295"/>
                          <a:pt x="1798" y="1027"/>
                          <a:pt x="1713" y="765"/>
                        </a:cubicBezTo>
                        <a:cubicBezTo>
                          <a:pt x="1656" y="496"/>
                          <a:pt x="1536" y="234"/>
                          <a:pt x="138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3" name="Google Shape;543;p37"/>
                  <p:cNvSpPr/>
                  <p:nvPr/>
                </p:nvSpPr>
                <p:spPr>
                  <a:xfrm>
                    <a:off x="3041777" y="2793508"/>
                    <a:ext cx="28049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298" extrusionOk="0">
                        <a:moveTo>
                          <a:pt x="800" y="1"/>
                        </a:moveTo>
                        <a:cubicBezTo>
                          <a:pt x="793" y="1"/>
                          <a:pt x="786" y="8"/>
                          <a:pt x="772" y="22"/>
                        </a:cubicBezTo>
                        <a:cubicBezTo>
                          <a:pt x="475" y="496"/>
                          <a:pt x="298" y="1083"/>
                          <a:pt x="241" y="1649"/>
                        </a:cubicBezTo>
                        <a:cubicBezTo>
                          <a:pt x="206" y="1826"/>
                          <a:pt x="178" y="2003"/>
                          <a:pt x="149" y="2180"/>
                        </a:cubicBezTo>
                        <a:cubicBezTo>
                          <a:pt x="93" y="2534"/>
                          <a:pt x="1" y="2887"/>
                          <a:pt x="64" y="3269"/>
                        </a:cubicBezTo>
                        <a:cubicBezTo>
                          <a:pt x="64" y="3269"/>
                          <a:pt x="64" y="3298"/>
                          <a:pt x="93" y="3298"/>
                        </a:cubicBezTo>
                        <a:cubicBezTo>
                          <a:pt x="121" y="3298"/>
                          <a:pt x="121" y="3269"/>
                          <a:pt x="121" y="3269"/>
                        </a:cubicBezTo>
                        <a:cubicBezTo>
                          <a:pt x="64" y="2887"/>
                          <a:pt x="149" y="2534"/>
                          <a:pt x="206" y="2180"/>
                        </a:cubicBezTo>
                        <a:cubicBezTo>
                          <a:pt x="241" y="2003"/>
                          <a:pt x="270" y="1826"/>
                          <a:pt x="298" y="1649"/>
                        </a:cubicBezTo>
                        <a:cubicBezTo>
                          <a:pt x="354" y="1083"/>
                          <a:pt x="531" y="524"/>
                          <a:pt x="828" y="57"/>
                        </a:cubicBezTo>
                        <a:lnTo>
                          <a:pt x="828" y="22"/>
                        </a:lnTo>
                        <a:cubicBezTo>
                          <a:pt x="814" y="8"/>
                          <a:pt x="807" y="1"/>
                          <a:pt x="80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4" name="Google Shape;544;p37"/>
                  <p:cNvSpPr/>
                  <p:nvPr/>
                </p:nvSpPr>
                <p:spPr>
                  <a:xfrm>
                    <a:off x="2957052" y="2889974"/>
                    <a:ext cx="160649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8" h="2216" extrusionOk="0">
                        <a:moveTo>
                          <a:pt x="0" y="1"/>
                        </a:moveTo>
                        <a:cubicBezTo>
                          <a:pt x="149" y="857"/>
                          <a:pt x="680" y="1741"/>
                          <a:pt x="1387" y="2187"/>
                        </a:cubicBezTo>
                        <a:cubicBezTo>
                          <a:pt x="1444" y="2215"/>
                          <a:pt x="1507" y="2215"/>
                          <a:pt x="1564" y="2215"/>
                        </a:cubicBezTo>
                        <a:lnTo>
                          <a:pt x="3184" y="2215"/>
                        </a:lnTo>
                        <a:cubicBezTo>
                          <a:pt x="3240" y="2215"/>
                          <a:pt x="3304" y="2215"/>
                          <a:pt x="3361" y="2187"/>
                        </a:cubicBezTo>
                        <a:cubicBezTo>
                          <a:pt x="4068" y="1741"/>
                          <a:pt x="4599" y="857"/>
                          <a:pt x="474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5" name="Google Shape;545;p37"/>
                <p:cNvGrpSpPr/>
                <p:nvPr/>
              </p:nvGrpSpPr>
              <p:grpSpPr>
                <a:xfrm>
                  <a:off x="4137001" y="3078323"/>
                  <a:ext cx="232450" cy="127628"/>
                  <a:chOff x="4015301" y="2838273"/>
                  <a:chExt cx="232450" cy="127628"/>
                </a:xfrm>
              </p:grpSpPr>
              <p:sp>
                <p:nvSpPr>
                  <p:cNvPr id="546" name="Google Shape;546;p37"/>
                  <p:cNvSpPr/>
                  <p:nvPr/>
                </p:nvSpPr>
                <p:spPr>
                  <a:xfrm>
                    <a:off x="4015301" y="2948882"/>
                    <a:ext cx="213533" cy="170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11" h="503" extrusionOk="0">
                        <a:moveTo>
                          <a:pt x="0" y="0"/>
                        </a:moveTo>
                        <a:lnTo>
                          <a:pt x="0" y="502"/>
                        </a:lnTo>
                        <a:lnTo>
                          <a:pt x="6310" y="502"/>
                        </a:lnTo>
                        <a:lnTo>
                          <a:pt x="631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7" name="Google Shape;547;p37"/>
                  <p:cNvSpPr/>
                  <p:nvPr/>
                </p:nvSpPr>
                <p:spPr>
                  <a:xfrm>
                    <a:off x="4130918" y="2838273"/>
                    <a:ext cx="101742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7" h="3298" extrusionOk="0">
                        <a:moveTo>
                          <a:pt x="0" y="1"/>
                        </a:moveTo>
                        <a:lnTo>
                          <a:pt x="594" y="3297"/>
                        </a:lnTo>
                        <a:lnTo>
                          <a:pt x="2363" y="3297"/>
                        </a:lnTo>
                        <a:lnTo>
                          <a:pt x="30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8" name="Google Shape;548;p37"/>
                  <p:cNvSpPr/>
                  <p:nvPr/>
                </p:nvSpPr>
                <p:spPr>
                  <a:xfrm>
                    <a:off x="4166818" y="2861856"/>
                    <a:ext cx="80933" cy="621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2" h="1837" extrusionOk="0">
                        <a:moveTo>
                          <a:pt x="1978" y="0"/>
                        </a:moveTo>
                        <a:cubicBezTo>
                          <a:pt x="1951" y="0"/>
                          <a:pt x="1921" y="4"/>
                          <a:pt x="1889" y="11"/>
                        </a:cubicBezTo>
                        <a:cubicBezTo>
                          <a:pt x="1564" y="40"/>
                          <a:pt x="1238" y="124"/>
                          <a:pt x="948" y="273"/>
                        </a:cubicBezTo>
                        <a:cubicBezTo>
                          <a:pt x="913" y="273"/>
                          <a:pt x="884" y="337"/>
                          <a:pt x="913" y="365"/>
                        </a:cubicBezTo>
                        <a:cubicBezTo>
                          <a:pt x="913" y="393"/>
                          <a:pt x="948" y="393"/>
                          <a:pt x="976" y="393"/>
                        </a:cubicBezTo>
                        <a:cubicBezTo>
                          <a:pt x="1266" y="245"/>
                          <a:pt x="1592" y="160"/>
                          <a:pt x="1917" y="124"/>
                        </a:cubicBezTo>
                        <a:cubicBezTo>
                          <a:pt x="1933" y="116"/>
                          <a:pt x="1950" y="113"/>
                          <a:pt x="1967" y="113"/>
                        </a:cubicBezTo>
                        <a:cubicBezTo>
                          <a:pt x="2010" y="113"/>
                          <a:pt x="2054" y="135"/>
                          <a:pt x="2094" y="160"/>
                        </a:cubicBezTo>
                        <a:cubicBezTo>
                          <a:pt x="2214" y="245"/>
                          <a:pt x="2214" y="365"/>
                          <a:pt x="2151" y="542"/>
                        </a:cubicBezTo>
                        <a:lnTo>
                          <a:pt x="1832" y="1511"/>
                        </a:lnTo>
                        <a:cubicBezTo>
                          <a:pt x="1797" y="1603"/>
                          <a:pt x="1712" y="1660"/>
                          <a:pt x="1620" y="1660"/>
                        </a:cubicBezTo>
                        <a:cubicBezTo>
                          <a:pt x="1426" y="1649"/>
                          <a:pt x="1237" y="1643"/>
                          <a:pt x="1048" y="1643"/>
                        </a:cubicBezTo>
                        <a:cubicBezTo>
                          <a:pt x="722" y="1643"/>
                          <a:pt x="400" y="1662"/>
                          <a:pt x="64" y="1716"/>
                        </a:cubicBezTo>
                        <a:cubicBezTo>
                          <a:pt x="28" y="1716"/>
                          <a:pt x="0" y="1752"/>
                          <a:pt x="0" y="1780"/>
                        </a:cubicBezTo>
                        <a:cubicBezTo>
                          <a:pt x="28" y="1808"/>
                          <a:pt x="28" y="1836"/>
                          <a:pt x="64" y="1836"/>
                        </a:cubicBezTo>
                        <a:lnTo>
                          <a:pt x="92" y="1836"/>
                        </a:lnTo>
                        <a:cubicBezTo>
                          <a:pt x="411" y="1783"/>
                          <a:pt x="726" y="1763"/>
                          <a:pt x="1050" y="1763"/>
                        </a:cubicBezTo>
                        <a:cubicBezTo>
                          <a:pt x="1237" y="1763"/>
                          <a:pt x="1426" y="1769"/>
                          <a:pt x="1620" y="1780"/>
                        </a:cubicBezTo>
                        <a:cubicBezTo>
                          <a:pt x="1769" y="1780"/>
                          <a:pt x="1889" y="1688"/>
                          <a:pt x="1946" y="1539"/>
                        </a:cubicBezTo>
                        <a:lnTo>
                          <a:pt x="2271" y="570"/>
                        </a:lnTo>
                        <a:cubicBezTo>
                          <a:pt x="2299" y="450"/>
                          <a:pt x="2391" y="188"/>
                          <a:pt x="2151" y="68"/>
                        </a:cubicBezTo>
                        <a:cubicBezTo>
                          <a:pt x="2109" y="26"/>
                          <a:pt x="2053" y="0"/>
                          <a:pt x="197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9" name="Google Shape;549;p37"/>
                <p:cNvGrpSpPr/>
                <p:nvPr/>
              </p:nvGrpSpPr>
              <p:grpSpPr>
                <a:xfrm>
                  <a:off x="3705154" y="2353574"/>
                  <a:ext cx="430899" cy="135173"/>
                  <a:chOff x="3583454" y="2026924"/>
                  <a:chExt cx="430899" cy="135173"/>
                </a:xfrm>
              </p:grpSpPr>
              <p:sp>
                <p:nvSpPr>
                  <p:cNvPr id="550" name="Google Shape;550;p37"/>
                  <p:cNvSpPr/>
                  <p:nvPr/>
                </p:nvSpPr>
                <p:spPr>
                  <a:xfrm>
                    <a:off x="3754867" y="2128093"/>
                    <a:ext cx="32109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" name="Google Shape;551;p37"/>
                  <p:cNvSpPr/>
                  <p:nvPr/>
                </p:nvSpPr>
                <p:spPr>
                  <a:xfrm>
                    <a:off x="3801763" y="2125217"/>
                    <a:ext cx="58941" cy="337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2" h="998" extrusionOk="0">
                        <a:moveTo>
                          <a:pt x="913" y="205"/>
                        </a:moveTo>
                        <a:lnTo>
                          <a:pt x="1444" y="885"/>
                        </a:lnTo>
                        <a:lnTo>
                          <a:pt x="326" y="885"/>
                        </a:lnTo>
                        <a:lnTo>
                          <a:pt x="913" y="205"/>
                        </a:lnTo>
                        <a:close/>
                        <a:moveTo>
                          <a:pt x="913" y="0"/>
                        </a:moveTo>
                        <a:lnTo>
                          <a:pt x="1" y="998"/>
                        </a:lnTo>
                        <a:lnTo>
                          <a:pt x="1741" y="998"/>
                        </a:lnTo>
                        <a:lnTo>
                          <a:pt x="91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" name="Google Shape;552;p37"/>
                  <p:cNvSpPr/>
                  <p:nvPr/>
                </p:nvSpPr>
                <p:spPr>
                  <a:xfrm>
                    <a:off x="3871668" y="2125217"/>
                    <a:ext cx="34985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85" y="1061"/>
                        </a:lnTo>
                        <a:lnTo>
                          <a:pt x="1033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" name="Google Shape;553;p37"/>
                  <p:cNvSpPr/>
                  <p:nvPr/>
                </p:nvSpPr>
                <p:spPr>
                  <a:xfrm>
                    <a:off x="3889635" y="2125217"/>
                    <a:ext cx="35933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120" y="1061"/>
                        </a:lnTo>
                        <a:lnTo>
                          <a:pt x="1061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" name="Google Shape;554;p37"/>
                  <p:cNvSpPr/>
                  <p:nvPr/>
                </p:nvSpPr>
                <p:spPr>
                  <a:xfrm>
                    <a:off x="3937479" y="2123052"/>
                    <a:ext cx="10117" cy="349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" h="1034" extrusionOk="0">
                        <a:moveTo>
                          <a:pt x="1" y="1"/>
                        </a:moveTo>
                        <a:lnTo>
                          <a:pt x="1" y="93"/>
                        </a:lnTo>
                        <a:lnTo>
                          <a:pt x="29" y="93"/>
                        </a:lnTo>
                        <a:cubicBezTo>
                          <a:pt x="86" y="93"/>
                          <a:pt x="121" y="121"/>
                          <a:pt x="121" y="177"/>
                        </a:cubicBezTo>
                        <a:lnTo>
                          <a:pt x="121" y="418"/>
                        </a:lnTo>
                        <a:cubicBezTo>
                          <a:pt x="121" y="503"/>
                          <a:pt x="149" y="503"/>
                          <a:pt x="178" y="531"/>
                        </a:cubicBezTo>
                        <a:cubicBezTo>
                          <a:pt x="149" y="531"/>
                          <a:pt x="121" y="559"/>
                          <a:pt x="121" y="623"/>
                        </a:cubicBezTo>
                        <a:lnTo>
                          <a:pt x="121" y="857"/>
                        </a:lnTo>
                        <a:cubicBezTo>
                          <a:pt x="121" y="913"/>
                          <a:pt x="86" y="949"/>
                          <a:pt x="29" y="949"/>
                        </a:cubicBezTo>
                        <a:lnTo>
                          <a:pt x="1" y="949"/>
                        </a:lnTo>
                        <a:lnTo>
                          <a:pt x="1" y="1033"/>
                        </a:lnTo>
                        <a:lnTo>
                          <a:pt x="58" y="1033"/>
                        </a:lnTo>
                        <a:cubicBezTo>
                          <a:pt x="178" y="1033"/>
                          <a:pt x="234" y="977"/>
                          <a:pt x="234" y="885"/>
                        </a:cubicBezTo>
                        <a:lnTo>
                          <a:pt x="234" y="623"/>
                        </a:lnTo>
                        <a:cubicBezTo>
                          <a:pt x="234" y="595"/>
                          <a:pt x="234" y="559"/>
                          <a:pt x="263" y="559"/>
                        </a:cubicBezTo>
                        <a:lnTo>
                          <a:pt x="298" y="559"/>
                        </a:lnTo>
                        <a:lnTo>
                          <a:pt x="298" y="475"/>
                        </a:lnTo>
                        <a:lnTo>
                          <a:pt x="263" y="475"/>
                        </a:lnTo>
                        <a:cubicBezTo>
                          <a:pt x="234" y="475"/>
                          <a:pt x="234" y="475"/>
                          <a:pt x="234" y="418"/>
                        </a:cubicBezTo>
                        <a:lnTo>
                          <a:pt x="234" y="177"/>
                        </a:lnTo>
                        <a:cubicBezTo>
                          <a:pt x="234" y="64"/>
                          <a:pt x="178" y="1"/>
                          <a:pt x="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" name="Google Shape;555;p37"/>
                  <p:cNvSpPr/>
                  <p:nvPr/>
                </p:nvSpPr>
                <p:spPr>
                  <a:xfrm>
                    <a:off x="3959506" y="2123052"/>
                    <a:ext cx="24936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154" extrusionOk="0">
                        <a:moveTo>
                          <a:pt x="354" y="149"/>
                        </a:moveTo>
                        <a:cubicBezTo>
                          <a:pt x="468" y="149"/>
                          <a:pt x="588" y="326"/>
                          <a:pt x="588" y="559"/>
                        </a:cubicBezTo>
                        <a:cubicBezTo>
                          <a:pt x="588" y="828"/>
                          <a:pt x="468" y="1005"/>
                          <a:pt x="354" y="1005"/>
                        </a:cubicBezTo>
                        <a:cubicBezTo>
                          <a:pt x="263" y="1005"/>
                          <a:pt x="142" y="828"/>
                          <a:pt x="142" y="559"/>
                        </a:cubicBezTo>
                        <a:cubicBezTo>
                          <a:pt x="142" y="326"/>
                          <a:pt x="263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1" y="269"/>
                          <a:pt x="1" y="559"/>
                        </a:cubicBezTo>
                        <a:cubicBezTo>
                          <a:pt x="1" y="885"/>
                          <a:pt x="142" y="1154"/>
                          <a:pt x="354" y="1154"/>
                        </a:cubicBezTo>
                        <a:cubicBezTo>
                          <a:pt x="560" y="1154"/>
                          <a:pt x="737" y="885"/>
                          <a:pt x="737" y="559"/>
                        </a:cubicBezTo>
                        <a:cubicBezTo>
                          <a:pt x="737" y="269"/>
                          <a:pt x="560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" name="Google Shape;556;p37"/>
                  <p:cNvSpPr/>
                  <p:nvPr/>
                </p:nvSpPr>
                <p:spPr>
                  <a:xfrm>
                    <a:off x="3989451" y="2123052"/>
                    <a:ext cx="24903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54" extrusionOk="0">
                        <a:moveTo>
                          <a:pt x="354" y="149"/>
                        </a:moveTo>
                        <a:cubicBezTo>
                          <a:pt x="467" y="149"/>
                          <a:pt x="587" y="326"/>
                          <a:pt x="587" y="559"/>
                        </a:cubicBezTo>
                        <a:cubicBezTo>
                          <a:pt x="587" y="828"/>
                          <a:pt x="467" y="1005"/>
                          <a:pt x="354" y="1005"/>
                        </a:cubicBezTo>
                        <a:cubicBezTo>
                          <a:pt x="262" y="1005"/>
                          <a:pt x="142" y="828"/>
                          <a:pt x="142" y="559"/>
                        </a:cubicBezTo>
                        <a:cubicBezTo>
                          <a:pt x="142" y="326"/>
                          <a:pt x="262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0" y="269"/>
                          <a:pt x="0" y="559"/>
                        </a:cubicBezTo>
                        <a:cubicBezTo>
                          <a:pt x="0" y="885"/>
                          <a:pt x="142" y="1154"/>
                          <a:pt x="354" y="1154"/>
                        </a:cubicBezTo>
                        <a:cubicBezTo>
                          <a:pt x="559" y="1154"/>
                          <a:pt x="736" y="885"/>
                          <a:pt x="736" y="559"/>
                        </a:cubicBezTo>
                        <a:cubicBezTo>
                          <a:pt x="736" y="269"/>
                          <a:pt x="559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" name="Google Shape;557;p37"/>
                  <p:cNvSpPr/>
                  <p:nvPr/>
                </p:nvSpPr>
                <p:spPr>
                  <a:xfrm>
                    <a:off x="3656235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5" y="1202"/>
                          <a:pt x="85" y="1202"/>
                          <a:pt x="85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6" y="735"/>
                          <a:pt x="736" y="699"/>
                        </a:cubicBezTo>
                        <a:cubicBezTo>
                          <a:pt x="736" y="699"/>
                          <a:pt x="736" y="671"/>
                          <a:pt x="708" y="671"/>
                        </a:cubicBezTo>
                        <a:lnTo>
                          <a:pt x="121" y="27"/>
                        </a:lnTo>
                        <a:cubicBezTo>
                          <a:pt x="103" y="10"/>
                          <a:pt x="87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37"/>
                  <p:cNvSpPr/>
                  <p:nvPr/>
                </p:nvSpPr>
                <p:spPr>
                  <a:xfrm>
                    <a:off x="3673221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6" y="1202"/>
                          <a:pt x="86" y="1202"/>
                          <a:pt x="86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7" y="735"/>
                          <a:pt x="737" y="699"/>
                        </a:cubicBezTo>
                        <a:cubicBezTo>
                          <a:pt x="737" y="699"/>
                          <a:pt x="737" y="671"/>
                          <a:pt x="708" y="671"/>
                        </a:cubicBezTo>
                        <a:lnTo>
                          <a:pt x="114" y="27"/>
                        </a:lnTo>
                        <a:cubicBezTo>
                          <a:pt x="100" y="10"/>
                          <a:pt x="86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37"/>
                  <p:cNvSpPr/>
                  <p:nvPr/>
                </p:nvSpPr>
                <p:spPr>
                  <a:xfrm>
                    <a:off x="3706989" y="2034233"/>
                    <a:ext cx="2612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2" h="1126" extrusionOk="0">
                        <a:moveTo>
                          <a:pt x="389" y="121"/>
                        </a:moveTo>
                        <a:cubicBezTo>
                          <a:pt x="531" y="121"/>
                          <a:pt x="651" y="326"/>
                          <a:pt x="651" y="567"/>
                        </a:cubicBezTo>
                        <a:cubicBezTo>
                          <a:pt x="651" y="800"/>
                          <a:pt x="531" y="1006"/>
                          <a:pt x="389" y="1006"/>
                        </a:cubicBezTo>
                        <a:cubicBezTo>
                          <a:pt x="241" y="1006"/>
                          <a:pt x="121" y="800"/>
                          <a:pt x="121" y="567"/>
                        </a:cubicBezTo>
                        <a:cubicBezTo>
                          <a:pt x="121" y="326"/>
                          <a:pt x="241" y="121"/>
                          <a:pt x="389" y="121"/>
                        </a:cubicBezTo>
                        <a:close/>
                        <a:moveTo>
                          <a:pt x="389" y="1"/>
                        </a:moveTo>
                        <a:cubicBezTo>
                          <a:pt x="177" y="1"/>
                          <a:pt x="0" y="270"/>
                          <a:pt x="0" y="567"/>
                        </a:cubicBezTo>
                        <a:cubicBezTo>
                          <a:pt x="0" y="885"/>
                          <a:pt x="177" y="1126"/>
                          <a:pt x="389" y="1126"/>
                        </a:cubicBezTo>
                        <a:cubicBezTo>
                          <a:pt x="595" y="1126"/>
                          <a:pt x="771" y="885"/>
                          <a:pt x="771" y="567"/>
                        </a:cubicBezTo>
                        <a:cubicBezTo>
                          <a:pt x="771" y="270"/>
                          <a:pt x="595" y="1"/>
                          <a:pt x="38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37"/>
                  <p:cNvSpPr/>
                  <p:nvPr/>
                </p:nvSpPr>
                <p:spPr>
                  <a:xfrm>
                    <a:off x="3753885" y="2037346"/>
                    <a:ext cx="4128" cy="37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1119" extrusionOk="0">
                        <a:moveTo>
                          <a:pt x="65" y="1"/>
                        </a:moveTo>
                        <a:cubicBezTo>
                          <a:pt x="29" y="1"/>
                          <a:pt x="1" y="29"/>
                          <a:pt x="1" y="58"/>
                        </a:cubicBezTo>
                        <a:lnTo>
                          <a:pt x="1" y="1062"/>
                        </a:lnTo>
                        <a:cubicBezTo>
                          <a:pt x="1" y="1090"/>
                          <a:pt x="29" y="1119"/>
                          <a:pt x="65" y="1119"/>
                        </a:cubicBezTo>
                        <a:cubicBezTo>
                          <a:pt x="93" y="1119"/>
                          <a:pt x="121" y="1090"/>
                          <a:pt x="121" y="1062"/>
                        </a:cubicBezTo>
                        <a:lnTo>
                          <a:pt x="121" y="58"/>
                        </a:lnTo>
                        <a:cubicBezTo>
                          <a:pt x="121" y="29"/>
                          <a:pt x="93" y="1"/>
                          <a:pt x="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37"/>
                  <p:cNvSpPr/>
                  <p:nvPr/>
                </p:nvSpPr>
                <p:spPr>
                  <a:xfrm>
                    <a:off x="3771852" y="2041440"/>
                    <a:ext cx="20132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595" y="941"/>
                        </a:lnTo>
                        <a:lnTo>
                          <a:pt x="59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37"/>
                  <p:cNvSpPr/>
                  <p:nvPr/>
                </p:nvSpPr>
                <p:spPr>
                  <a:xfrm>
                    <a:off x="3803929" y="2039274"/>
                    <a:ext cx="32820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1062" extrusionOk="0">
                        <a:moveTo>
                          <a:pt x="849" y="121"/>
                        </a:moveTo>
                        <a:lnTo>
                          <a:pt x="849" y="948"/>
                        </a:lnTo>
                        <a:lnTo>
                          <a:pt x="114" y="948"/>
                        </a:lnTo>
                        <a:lnTo>
                          <a:pt x="114" y="121"/>
                        </a:lnTo>
                        <a:close/>
                        <a:moveTo>
                          <a:pt x="57" y="1"/>
                        </a:moveTo>
                        <a:cubicBezTo>
                          <a:pt x="29" y="1"/>
                          <a:pt x="0" y="29"/>
                          <a:pt x="0" y="64"/>
                        </a:cubicBezTo>
                        <a:lnTo>
                          <a:pt x="0" y="1005"/>
                        </a:lnTo>
                        <a:cubicBezTo>
                          <a:pt x="0" y="1033"/>
                          <a:pt x="29" y="1062"/>
                          <a:pt x="57" y="1062"/>
                        </a:cubicBezTo>
                        <a:lnTo>
                          <a:pt x="913" y="1062"/>
                        </a:lnTo>
                        <a:cubicBezTo>
                          <a:pt x="941" y="1062"/>
                          <a:pt x="970" y="1033"/>
                          <a:pt x="970" y="1005"/>
                        </a:cubicBezTo>
                        <a:lnTo>
                          <a:pt x="970" y="64"/>
                        </a:lnTo>
                        <a:cubicBezTo>
                          <a:pt x="970" y="29"/>
                          <a:pt x="941" y="1"/>
                          <a:pt x="91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37"/>
                  <p:cNvSpPr/>
                  <p:nvPr/>
                </p:nvSpPr>
                <p:spPr>
                  <a:xfrm>
                    <a:off x="3847746" y="2041440"/>
                    <a:ext cx="32820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969" y="941"/>
                        </a:lnTo>
                        <a:lnTo>
                          <a:pt x="96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37"/>
                  <p:cNvSpPr/>
                  <p:nvPr/>
                </p:nvSpPr>
                <p:spPr>
                  <a:xfrm>
                    <a:off x="3892477" y="2026924"/>
                    <a:ext cx="2517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4" h="1901" extrusionOk="0">
                        <a:moveTo>
                          <a:pt x="349" y="0"/>
                        </a:moveTo>
                        <a:cubicBezTo>
                          <a:pt x="332" y="0"/>
                          <a:pt x="315" y="4"/>
                          <a:pt x="298" y="12"/>
                        </a:cubicBezTo>
                        <a:cubicBezTo>
                          <a:pt x="270" y="12"/>
                          <a:pt x="241" y="40"/>
                          <a:pt x="241" y="75"/>
                        </a:cubicBezTo>
                        <a:cubicBezTo>
                          <a:pt x="270" y="104"/>
                          <a:pt x="298" y="132"/>
                          <a:pt x="326" y="132"/>
                        </a:cubicBezTo>
                        <a:cubicBezTo>
                          <a:pt x="336" y="123"/>
                          <a:pt x="346" y="120"/>
                          <a:pt x="357" y="120"/>
                        </a:cubicBezTo>
                        <a:cubicBezTo>
                          <a:pt x="377" y="120"/>
                          <a:pt x="399" y="132"/>
                          <a:pt x="418" y="132"/>
                        </a:cubicBezTo>
                        <a:cubicBezTo>
                          <a:pt x="447" y="160"/>
                          <a:pt x="475" y="252"/>
                          <a:pt x="503" y="309"/>
                        </a:cubicBezTo>
                        <a:cubicBezTo>
                          <a:pt x="503" y="366"/>
                          <a:pt x="475" y="429"/>
                          <a:pt x="475" y="514"/>
                        </a:cubicBezTo>
                        <a:cubicBezTo>
                          <a:pt x="475" y="542"/>
                          <a:pt x="447" y="606"/>
                          <a:pt x="447" y="663"/>
                        </a:cubicBezTo>
                        <a:cubicBezTo>
                          <a:pt x="447" y="783"/>
                          <a:pt x="475" y="868"/>
                          <a:pt x="532" y="960"/>
                        </a:cubicBezTo>
                        <a:cubicBezTo>
                          <a:pt x="503" y="988"/>
                          <a:pt x="475" y="1016"/>
                          <a:pt x="447" y="1045"/>
                        </a:cubicBezTo>
                        <a:lnTo>
                          <a:pt x="447" y="1278"/>
                        </a:lnTo>
                        <a:lnTo>
                          <a:pt x="447" y="1313"/>
                        </a:lnTo>
                        <a:cubicBezTo>
                          <a:pt x="475" y="1455"/>
                          <a:pt x="447" y="1575"/>
                          <a:pt x="390" y="1667"/>
                        </a:cubicBezTo>
                        <a:cubicBezTo>
                          <a:pt x="344" y="1728"/>
                          <a:pt x="273" y="1775"/>
                          <a:pt x="202" y="1775"/>
                        </a:cubicBezTo>
                        <a:cubicBezTo>
                          <a:pt x="174" y="1775"/>
                          <a:pt x="147" y="1768"/>
                          <a:pt x="121" y="1752"/>
                        </a:cubicBezTo>
                        <a:cubicBezTo>
                          <a:pt x="107" y="1738"/>
                          <a:pt x="93" y="1731"/>
                          <a:pt x="79" y="1731"/>
                        </a:cubicBezTo>
                        <a:cubicBezTo>
                          <a:pt x="65" y="1731"/>
                          <a:pt x="50" y="1738"/>
                          <a:pt x="36" y="1752"/>
                        </a:cubicBezTo>
                        <a:cubicBezTo>
                          <a:pt x="1" y="1780"/>
                          <a:pt x="36" y="1809"/>
                          <a:pt x="65" y="1844"/>
                        </a:cubicBezTo>
                        <a:cubicBezTo>
                          <a:pt x="93" y="1872"/>
                          <a:pt x="150" y="1901"/>
                          <a:pt x="213" y="1901"/>
                        </a:cubicBezTo>
                        <a:cubicBezTo>
                          <a:pt x="326" y="1901"/>
                          <a:pt x="447" y="1809"/>
                          <a:pt x="503" y="1724"/>
                        </a:cubicBezTo>
                        <a:cubicBezTo>
                          <a:pt x="567" y="1604"/>
                          <a:pt x="595" y="1455"/>
                          <a:pt x="567" y="1278"/>
                        </a:cubicBezTo>
                        <a:lnTo>
                          <a:pt x="567" y="1250"/>
                        </a:lnTo>
                        <a:lnTo>
                          <a:pt x="567" y="1101"/>
                        </a:lnTo>
                        <a:cubicBezTo>
                          <a:pt x="567" y="1073"/>
                          <a:pt x="595" y="1045"/>
                          <a:pt x="623" y="1045"/>
                        </a:cubicBezTo>
                        <a:cubicBezTo>
                          <a:pt x="623" y="1016"/>
                          <a:pt x="652" y="1016"/>
                          <a:pt x="652" y="1016"/>
                        </a:cubicBezTo>
                        <a:cubicBezTo>
                          <a:pt x="660" y="1025"/>
                          <a:pt x="668" y="1028"/>
                          <a:pt x="677" y="1028"/>
                        </a:cubicBezTo>
                        <a:cubicBezTo>
                          <a:pt x="697" y="1028"/>
                          <a:pt x="719" y="1008"/>
                          <a:pt x="744" y="988"/>
                        </a:cubicBezTo>
                        <a:cubicBezTo>
                          <a:pt x="744" y="960"/>
                          <a:pt x="744" y="924"/>
                          <a:pt x="708" y="924"/>
                        </a:cubicBezTo>
                        <a:cubicBezTo>
                          <a:pt x="680" y="924"/>
                          <a:pt x="680" y="896"/>
                          <a:pt x="680" y="896"/>
                        </a:cubicBezTo>
                        <a:cubicBezTo>
                          <a:pt x="595" y="896"/>
                          <a:pt x="567" y="783"/>
                          <a:pt x="567" y="663"/>
                        </a:cubicBezTo>
                        <a:cubicBezTo>
                          <a:pt x="567" y="634"/>
                          <a:pt x="567" y="571"/>
                          <a:pt x="595" y="514"/>
                        </a:cubicBezTo>
                        <a:cubicBezTo>
                          <a:pt x="595" y="458"/>
                          <a:pt x="623" y="366"/>
                          <a:pt x="623" y="281"/>
                        </a:cubicBezTo>
                        <a:cubicBezTo>
                          <a:pt x="595" y="189"/>
                          <a:pt x="532" y="104"/>
                          <a:pt x="475" y="40"/>
                        </a:cubicBezTo>
                        <a:cubicBezTo>
                          <a:pt x="435" y="20"/>
                          <a:pt x="391" y="0"/>
                          <a:pt x="34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37"/>
                  <p:cNvSpPr/>
                  <p:nvPr/>
                </p:nvSpPr>
                <p:spPr>
                  <a:xfrm>
                    <a:off x="3928411" y="2028278"/>
                    <a:ext cx="11030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1769" extrusionOk="0">
                        <a:moveTo>
                          <a:pt x="35" y="0"/>
                        </a:moveTo>
                        <a:cubicBezTo>
                          <a:pt x="0" y="35"/>
                          <a:pt x="0" y="64"/>
                          <a:pt x="0" y="92"/>
                        </a:cubicBezTo>
                        <a:cubicBezTo>
                          <a:pt x="212" y="594"/>
                          <a:pt x="212" y="1182"/>
                          <a:pt x="0" y="1684"/>
                        </a:cubicBezTo>
                        <a:cubicBezTo>
                          <a:pt x="0" y="1712"/>
                          <a:pt x="0" y="1769"/>
                          <a:pt x="35" y="1769"/>
                        </a:cubicBezTo>
                        <a:lnTo>
                          <a:pt x="64" y="1769"/>
                        </a:lnTo>
                        <a:cubicBezTo>
                          <a:pt x="92" y="1769"/>
                          <a:pt x="120" y="1769"/>
                          <a:pt x="120" y="1740"/>
                        </a:cubicBezTo>
                        <a:cubicBezTo>
                          <a:pt x="326" y="1210"/>
                          <a:pt x="326" y="594"/>
                          <a:pt x="120" y="64"/>
                        </a:cubicBezTo>
                        <a:cubicBezTo>
                          <a:pt x="92" y="35"/>
                          <a:pt x="64" y="0"/>
                          <a:pt x="3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37"/>
                  <p:cNvSpPr/>
                  <p:nvPr/>
                </p:nvSpPr>
                <p:spPr>
                  <a:xfrm>
                    <a:off x="3941573" y="2027296"/>
                    <a:ext cx="14854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9" h="2039" extrusionOk="0">
                        <a:moveTo>
                          <a:pt x="85" y="1"/>
                        </a:moveTo>
                        <a:cubicBezTo>
                          <a:pt x="57" y="29"/>
                          <a:pt x="28" y="64"/>
                          <a:pt x="57" y="93"/>
                        </a:cubicBezTo>
                        <a:cubicBezTo>
                          <a:pt x="319" y="680"/>
                          <a:pt x="290" y="1387"/>
                          <a:pt x="0" y="1946"/>
                        </a:cubicBezTo>
                        <a:cubicBezTo>
                          <a:pt x="0" y="1975"/>
                          <a:pt x="0" y="2038"/>
                          <a:pt x="28" y="2038"/>
                        </a:cubicBezTo>
                        <a:lnTo>
                          <a:pt x="57" y="2038"/>
                        </a:lnTo>
                        <a:cubicBezTo>
                          <a:pt x="85" y="2038"/>
                          <a:pt x="85" y="2038"/>
                          <a:pt x="113" y="2010"/>
                        </a:cubicBezTo>
                        <a:cubicBezTo>
                          <a:pt x="439" y="1416"/>
                          <a:pt x="439" y="652"/>
                          <a:pt x="142" y="29"/>
                        </a:cubicBezTo>
                        <a:cubicBezTo>
                          <a:pt x="142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37"/>
                  <p:cNvSpPr/>
                  <p:nvPr/>
                </p:nvSpPr>
                <p:spPr>
                  <a:xfrm>
                    <a:off x="3622264" y="2026924"/>
                    <a:ext cx="2490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901" extrusionOk="0">
                        <a:moveTo>
                          <a:pt x="417" y="0"/>
                        </a:moveTo>
                        <a:cubicBezTo>
                          <a:pt x="367" y="0"/>
                          <a:pt x="309" y="20"/>
                          <a:pt x="269" y="40"/>
                        </a:cubicBezTo>
                        <a:cubicBezTo>
                          <a:pt x="205" y="104"/>
                          <a:pt x="149" y="189"/>
                          <a:pt x="149" y="281"/>
                        </a:cubicBezTo>
                        <a:cubicBezTo>
                          <a:pt x="120" y="366"/>
                          <a:pt x="149" y="458"/>
                          <a:pt x="149" y="514"/>
                        </a:cubicBezTo>
                        <a:cubicBezTo>
                          <a:pt x="177" y="571"/>
                          <a:pt x="177" y="634"/>
                          <a:pt x="177" y="663"/>
                        </a:cubicBezTo>
                        <a:cubicBezTo>
                          <a:pt x="177" y="783"/>
                          <a:pt x="149" y="896"/>
                          <a:pt x="64" y="896"/>
                        </a:cubicBezTo>
                        <a:lnTo>
                          <a:pt x="64" y="924"/>
                        </a:lnTo>
                        <a:cubicBezTo>
                          <a:pt x="28" y="924"/>
                          <a:pt x="0" y="960"/>
                          <a:pt x="0" y="988"/>
                        </a:cubicBezTo>
                        <a:cubicBezTo>
                          <a:pt x="20" y="1008"/>
                          <a:pt x="44" y="1028"/>
                          <a:pt x="66" y="1028"/>
                        </a:cubicBezTo>
                        <a:cubicBezTo>
                          <a:pt x="75" y="1028"/>
                          <a:pt x="84" y="1025"/>
                          <a:pt x="92" y="1016"/>
                        </a:cubicBezTo>
                        <a:cubicBezTo>
                          <a:pt x="120" y="1016"/>
                          <a:pt x="120" y="1016"/>
                          <a:pt x="120" y="1045"/>
                        </a:cubicBezTo>
                        <a:cubicBezTo>
                          <a:pt x="149" y="1045"/>
                          <a:pt x="177" y="1073"/>
                          <a:pt x="177" y="1101"/>
                        </a:cubicBezTo>
                        <a:cubicBezTo>
                          <a:pt x="205" y="1137"/>
                          <a:pt x="177" y="1193"/>
                          <a:pt x="177" y="1250"/>
                        </a:cubicBezTo>
                        <a:lnTo>
                          <a:pt x="177" y="1278"/>
                        </a:lnTo>
                        <a:cubicBezTo>
                          <a:pt x="149" y="1455"/>
                          <a:pt x="177" y="1604"/>
                          <a:pt x="269" y="1724"/>
                        </a:cubicBezTo>
                        <a:cubicBezTo>
                          <a:pt x="325" y="1809"/>
                          <a:pt x="446" y="1901"/>
                          <a:pt x="559" y="1901"/>
                        </a:cubicBezTo>
                        <a:cubicBezTo>
                          <a:pt x="594" y="1901"/>
                          <a:pt x="651" y="1872"/>
                          <a:pt x="707" y="1844"/>
                        </a:cubicBezTo>
                        <a:cubicBezTo>
                          <a:pt x="736" y="1809"/>
                          <a:pt x="736" y="1780"/>
                          <a:pt x="707" y="1752"/>
                        </a:cubicBezTo>
                        <a:cubicBezTo>
                          <a:pt x="707" y="1738"/>
                          <a:pt x="693" y="1731"/>
                          <a:pt x="676" y="1731"/>
                        </a:cubicBezTo>
                        <a:cubicBezTo>
                          <a:pt x="658" y="1731"/>
                          <a:pt x="637" y="1738"/>
                          <a:pt x="623" y="1752"/>
                        </a:cubicBezTo>
                        <a:cubicBezTo>
                          <a:pt x="597" y="1768"/>
                          <a:pt x="570" y="1775"/>
                          <a:pt x="542" y="1775"/>
                        </a:cubicBezTo>
                        <a:cubicBezTo>
                          <a:pt x="471" y="1775"/>
                          <a:pt x="400" y="1728"/>
                          <a:pt x="354" y="1667"/>
                        </a:cubicBezTo>
                        <a:cubicBezTo>
                          <a:pt x="297" y="1575"/>
                          <a:pt x="269" y="1455"/>
                          <a:pt x="297" y="1313"/>
                        </a:cubicBezTo>
                        <a:lnTo>
                          <a:pt x="297" y="1278"/>
                        </a:lnTo>
                        <a:cubicBezTo>
                          <a:pt x="297" y="1193"/>
                          <a:pt x="325" y="1137"/>
                          <a:pt x="297" y="1045"/>
                        </a:cubicBezTo>
                        <a:cubicBezTo>
                          <a:pt x="269" y="1016"/>
                          <a:pt x="241" y="988"/>
                          <a:pt x="205" y="960"/>
                        </a:cubicBezTo>
                        <a:cubicBezTo>
                          <a:pt x="269" y="868"/>
                          <a:pt x="297" y="783"/>
                          <a:pt x="297" y="663"/>
                        </a:cubicBezTo>
                        <a:cubicBezTo>
                          <a:pt x="297" y="606"/>
                          <a:pt x="297" y="542"/>
                          <a:pt x="269" y="514"/>
                        </a:cubicBezTo>
                        <a:cubicBezTo>
                          <a:pt x="269" y="429"/>
                          <a:pt x="241" y="366"/>
                          <a:pt x="269" y="309"/>
                        </a:cubicBezTo>
                        <a:cubicBezTo>
                          <a:pt x="269" y="252"/>
                          <a:pt x="297" y="160"/>
                          <a:pt x="354" y="132"/>
                        </a:cubicBezTo>
                        <a:cubicBezTo>
                          <a:pt x="373" y="132"/>
                          <a:pt x="395" y="120"/>
                          <a:pt x="416" y="120"/>
                        </a:cubicBezTo>
                        <a:cubicBezTo>
                          <a:pt x="426" y="120"/>
                          <a:pt x="436" y="123"/>
                          <a:pt x="446" y="132"/>
                        </a:cubicBezTo>
                        <a:cubicBezTo>
                          <a:pt x="474" y="132"/>
                          <a:pt x="502" y="104"/>
                          <a:pt x="502" y="75"/>
                        </a:cubicBezTo>
                        <a:cubicBezTo>
                          <a:pt x="502" y="40"/>
                          <a:pt x="502" y="12"/>
                          <a:pt x="474" y="12"/>
                        </a:cubicBezTo>
                        <a:cubicBezTo>
                          <a:pt x="457" y="4"/>
                          <a:pt x="438" y="0"/>
                          <a:pt x="41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37"/>
                  <p:cNvSpPr/>
                  <p:nvPr/>
                </p:nvSpPr>
                <p:spPr>
                  <a:xfrm>
                    <a:off x="3600474" y="2028278"/>
                    <a:ext cx="11978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4" h="1769" extrusionOk="0">
                        <a:moveTo>
                          <a:pt x="290" y="0"/>
                        </a:moveTo>
                        <a:cubicBezTo>
                          <a:pt x="262" y="0"/>
                          <a:pt x="234" y="35"/>
                          <a:pt x="234" y="64"/>
                        </a:cubicBezTo>
                        <a:cubicBezTo>
                          <a:pt x="0" y="594"/>
                          <a:pt x="0" y="1210"/>
                          <a:pt x="205" y="1740"/>
                        </a:cubicBezTo>
                        <a:cubicBezTo>
                          <a:pt x="234" y="1769"/>
                          <a:pt x="234" y="1769"/>
                          <a:pt x="262" y="1769"/>
                        </a:cubicBezTo>
                        <a:lnTo>
                          <a:pt x="290" y="1769"/>
                        </a:lnTo>
                        <a:cubicBezTo>
                          <a:pt x="319" y="1769"/>
                          <a:pt x="319" y="1712"/>
                          <a:pt x="319" y="1684"/>
                        </a:cubicBezTo>
                        <a:cubicBezTo>
                          <a:pt x="113" y="1182"/>
                          <a:pt x="113" y="594"/>
                          <a:pt x="319" y="92"/>
                        </a:cubicBezTo>
                        <a:cubicBezTo>
                          <a:pt x="354" y="64"/>
                          <a:pt x="319" y="35"/>
                          <a:pt x="29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37"/>
                  <p:cNvSpPr/>
                  <p:nvPr/>
                </p:nvSpPr>
                <p:spPr>
                  <a:xfrm>
                    <a:off x="3583454" y="2027296"/>
                    <a:ext cx="14887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2039" extrusionOk="0">
                        <a:moveTo>
                          <a:pt x="355" y="1"/>
                        </a:moveTo>
                        <a:cubicBezTo>
                          <a:pt x="326" y="1"/>
                          <a:pt x="291" y="1"/>
                          <a:pt x="291" y="29"/>
                        </a:cubicBezTo>
                        <a:cubicBezTo>
                          <a:pt x="1" y="652"/>
                          <a:pt x="29" y="1416"/>
                          <a:pt x="326" y="2010"/>
                        </a:cubicBezTo>
                        <a:cubicBezTo>
                          <a:pt x="355" y="2038"/>
                          <a:pt x="355" y="2038"/>
                          <a:pt x="383" y="2038"/>
                        </a:cubicBezTo>
                        <a:lnTo>
                          <a:pt x="411" y="2038"/>
                        </a:lnTo>
                        <a:cubicBezTo>
                          <a:pt x="440" y="2038"/>
                          <a:pt x="440" y="1975"/>
                          <a:pt x="440" y="1946"/>
                        </a:cubicBezTo>
                        <a:cubicBezTo>
                          <a:pt x="150" y="1387"/>
                          <a:pt x="114" y="680"/>
                          <a:pt x="383" y="93"/>
                        </a:cubicBezTo>
                        <a:cubicBezTo>
                          <a:pt x="411" y="64"/>
                          <a:pt x="383" y="29"/>
                          <a:pt x="35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70" name="Google Shape;570;p37"/>
                <p:cNvGrpSpPr/>
                <p:nvPr/>
              </p:nvGrpSpPr>
              <p:grpSpPr>
                <a:xfrm>
                  <a:off x="4013356" y="2847427"/>
                  <a:ext cx="312169" cy="63373"/>
                  <a:chOff x="4157006" y="2607377"/>
                  <a:chExt cx="312169" cy="63373"/>
                </a:xfrm>
              </p:grpSpPr>
              <p:sp>
                <p:nvSpPr>
                  <p:cNvPr id="571" name="Google Shape;571;p37"/>
                  <p:cNvSpPr/>
                  <p:nvPr/>
                </p:nvSpPr>
                <p:spPr>
                  <a:xfrm>
                    <a:off x="4411214" y="2619017"/>
                    <a:ext cx="24903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76" extrusionOk="0">
                        <a:moveTo>
                          <a:pt x="665" y="1"/>
                        </a:moveTo>
                        <a:cubicBezTo>
                          <a:pt x="651" y="1"/>
                          <a:pt x="637" y="8"/>
                          <a:pt x="623" y="22"/>
                        </a:cubicBezTo>
                        <a:lnTo>
                          <a:pt x="28" y="673"/>
                        </a:lnTo>
                        <a:cubicBezTo>
                          <a:pt x="28" y="673"/>
                          <a:pt x="0" y="673"/>
                          <a:pt x="28" y="701"/>
                        </a:cubicBezTo>
                        <a:lnTo>
                          <a:pt x="28" y="758"/>
                        </a:lnTo>
                        <a:lnTo>
                          <a:pt x="651" y="1175"/>
                        </a:lnTo>
                        <a:lnTo>
                          <a:pt x="679" y="1175"/>
                        </a:lnTo>
                        <a:cubicBezTo>
                          <a:pt x="679" y="1175"/>
                          <a:pt x="708" y="1175"/>
                          <a:pt x="708" y="1147"/>
                        </a:cubicBezTo>
                        <a:cubicBezTo>
                          <a:pt x="736" y="1111"/>
                          <a:pt x="736" y="1083"/>
                          <a:pt x="708" y="1083"/>
                        </a:cubicBezTo>
                        <a:lnTo>
                          <a:pt x="177" y="701"/>
                        </a:lnTo>
                        <a:lnTo>
                          <a:pt x="708" y="114"/>
                        </a:lnTo>
                        <a:cubicBezTo>
                          <a:pt x="736" y="86"/>
                          <a:pt x="736" y="50"/>
                          <a:pt x="708" y="22"/>
                        </a:cubicBezTo>
                        <a:cubicBezTo>
                          <a:pt x="693" y="8"/>
                          <a:pt x="679" y="1"/>
                          <a:pt x="6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37"/>
                  <p:cNvSpPr/>
                  <p:nvPr/>
                </p:nvSpPr>
                <p:spPr>
                  <a:xfrm>
                    <a:off x="4395176" y="2619017"/>
                    <a:ext cx="23955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8" h="1176" extrusionOk="0">
                        <a:moveTo>
                          <a:pt x="651" y="1"/>
                        </a:moveTo>
                        <a:cubicBezTo>
                          <a:pt x="637" y="1"/>
                          <a:pt x="623" y="8"/>
                          <a:pt x="623" y="22"/>
                        </a:cubicBezTo>
                        <a:lnTo>
                          <a:pt x="0" y="673"/>
                        </a:lnTo>
                        <a:lnTo>
                          <a:pt x="0" y="701"/>
                        </a:lnTo>
                        <a:cubicBezTo>
                          <a:pt x="0" y="729"/>
                          <a:pt x="0" y="729"/>
                          <a:pt x="35" y="758"/>
                        </a:cubicBezTo>
                        <a:lnTo>
                          <a:pt x="623" y="1175"/>
                        </a:lnTo>
                        <a:lnTo>
                          <a:pt x="651" y="1175"/>
                        </a:lnTo>
                        <a:cubicBezTo>
                          <a:pt x="679" y="1175"/>
                          <a:pt x="679" y="1175"/>
                          <a:pt x="708" y="1147"/>
                        </a:cubicBezTo>
                        <a:cubicBezTo>
                          <a:pt x="708" y="1111"/>
                          <a:pt x="708" y="1083"/>
                          <a:pt x="679" y="1083"/>
                        </a:cubicBezTo>
                        <a:lnTo>
                          <a:pt x="149" y="701"/>
                        </a:lnTo>
                        <a:lnTo>
                          <a:pt x="708" y="114"/>
                        </a:lnTo>
                        <a:cubicBezTo>
                          <a:pt x="708" y="86"/>
                          <a:pt x="708" y="50"/>
                          <a:pt x="679" y="22"/>
                        </a:cubicBezTo>
                        <a:cubicBezTo>
                          <a:pt x="679" y="8"/>
                          <a:pt x="665" y="1"/>
                          <a:pt x="65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37"/>
                  <p:cNvSpPr/>
                  <p:nvPr/>
                </p:nvSpPr>
                <p:spPr>
                  <a:xfrm>
                    <a:off x="4360460" y="2620708"/>
                    <a:ext cx="2588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1097" extrusionOk="0">
                        <a:moveTo>
                          <a:pt x="382" y="120"/>
                        </a:moveTo>
                        <a:cubicBezTo>
                          <a:pt x="531" y="120"/>
                          <a:pt x="644" y="297"/>
                          <a:pt x="644" y="531"/>
                        </a:cubicBezTo>
                        <a:cubicBezTo>
                          <a:pt x="644" y="771"/>
                          <a:pt x="531" y="976"/>
                          <a:pt x="382" y="976"/>
                        </a:cubicBezTo>
                        <a:cubicBezTo>
                          <a:pt x="234" y="976"/>
                          <a:pt x="114" y="771"/>
                          <a:pt x="114" y="531"/>
                        </a:cubicBezTo>
                        <a:cubicBezTo>
                          <a:pt x="114" y="297"/>
                          <a:pt x="234" y="120"/>
                          <a:pt x="382" y="120"/>
                        </a:cubicBezTo>
                        <a:close/>
                        <a:moveTo>
                          <a:pt x="382" y="0"/>
                        </a:moveTo>
                        <a:cubicBezTo>
                          <a:pt x="177" y="0"/>
                          <a:pt x="0" y="241"/>
                          <a:pt x="0" y="531"/>
                        </a:cubicBezTo>
                        <a:cubicBezTo>
                          <a:pt x="0" y="856"/>
                          <a:pt x="177" y="1097"/>
                          <a:pt x="382" y="1097"/>
                        </a:cubicBezTo>
                        <a:cubicBezTo>
                          <a:pt x="587" y="1097"/>
                          <a:pt x="764" y="856"/>
                          <a:pt x="764" y="531"/>
                        </a:cubicBezTo>
                        <a:cubicBezTo>
                          <a:pt x="764" y="241"/>
                          <a:pt x="587" y="0"/>
                          <a:pt x="3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37"/>
                  <p:cNvSpPr/>
                  <p:nvPr/>
                </p:nvSpPr>
                <p:spPr>
                  <a:xfrm>
                    <a:off x="4335320" y="2620708"/>
                    <a:ext cx="409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" h="1097" extrusionOk="0">
                        <a:moveTo>
                          <a:pt x="64" y="0"/>
                        </a:moveTo>
                        <a:cubicBezTo>
                          <a:pt x="36" y="0"/>
                          <a:pt x="1" y="0"/>
                          <a:pt x="1" y="64"/>
                        </a:cubicBezTo>
                        <a:lnTo>
                          <a:pt x="1" y="1033"/>
                        </a:lnTo>
                        <a:cubicBezTo>
                          <a:pt x="1" y="1061"/>
                          <a:pt x="36" y="1097"/>
                          <a:pt x="64" y="1097"/>
                        </a:cubicBezTo>
                        <a:cubicBezTo>
                          <a:pt x="92" y="1097"/>
                          <a:pt x="121" y="1061"/>
                          <a:pt x="121" y="1033"/>
                        </a:cubicBezTo>
                        <a:lnTo>
                          <a:pt x="121" y="64"/>
                        </a:lnTo>
                        <a:cubicBezTo>
                          <a:pt x="121" y="0"/>
                          <a:pt x="92" y="0"/>
                          <a:pt x="6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37"/>
                  <p:cNvSpPr/>
                  <p:nvPr/>
                </p:nvSpPr>
                <p:spPr>
                  <a:xfrm>
                    <a:off x="4302534" y="2623821"/>
                    <a:ext cx="19895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587" y="913"/>
                        </a:lnTo>
                        <a:lnTo>
                          <a:pt x="58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37"/>
                  <p:cNvSpPr/>
                  <p:nvPr/>
                </p:nvSpPr>
                <p:spPr>
                  <a:xfrm>
                    <a:off x="4257532" y="2621893"/>
                    <a:ext cx="33057" cy="347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7" h="1027" extrusionOk="0">
                        <a:moveTo>
                          <a:pt x="856" y="114"/>
                        </a:moveTo>
                        <a:lnTo>
                          <a:pt x="856" y="913"/>
                        </a:lnTo>
                        <a:lnTo>
                          <a:pt x="121" y="913"/>
                        </a:lnTo>
                        <a:lnTo>
                          <a:pt x="121" y="114"/>
                        </a:lnTo>
                        <a:close/>
                        <a:moveTo>
                          <a:pt x="64" y="1"/>
                        </a:moveTo>
                        <a:cubicBezTo>
                          <a:pt x="36" y="1"/>
                          <a:pt x="0" y="29"/>
                          <a:pt x="0" y="57"/>
                        </a:cubicBezTo>
                        <a:lnTo>
                          <a:pt x="0" y="970"/>
                        </a:lnTo>
                        <a:cubicBezTo>
                          <a:pt x="0" y="998"/>
                          <a:pt x="36" y="1026"/>
                          <a:pt x="64" y="1026"/>
                        </a:cubicBezTo>
                        <a:lnTo>
                          <a:pt x="920" y="1026"/>
                        </a:lnTo>
                        <a:cubicBezTo>
                          <a:pt x="948" y="1026"/>
                          <a:pt x="977" y="998"/>
                          <a:pt x="977" y="970"/>
                        </a:cubicBezTo>
                        <a:lnTo>
                          <a:pt x="977" y="57"/>
                        </a:lnTo>
                        <a:cubicBezTo>
                          <a:pt x="977" y="29"/>
                          <a:pt x="948" y="1"/>
                          <a:pt x="92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37"/>
                  <p:cNvSpPr/>
                  <p:nvPr/>
                </p:nvSpPr>
                <p:spPr>
                  <a:xfrm>
                    <a:off x="4214696" y="2623821"/>
                    <a:ext cx="32076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37"/>
                  <p:cNvSpPr/>
                  <p:nvPr/>
                </p:nvSpPr>
                <p:spPr>
                  <a:xfrm>
                    <a:off x="4178762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92" y="0"/>
                        </a:moveTo>
                        <a:cubicBezTo>
                          <a:pt x="350" y="0"/>
                          <a:pt x="310" y="20"/>
                          <a:pt x="270" y="40"/>
                        </a:cubicBezTo>
                        <a:cubicBezTo>
                          <a:pt x="178" y="104"/>
                          <a:pt x="149" y="189"/>
                          <a:pt x="121" y="281"/>
                        </a:cubicBezTo>
                        <a:cubicBezTo>
                          <a:pt x="121" y="366"/>
                          <a:pt x="121" y="458"/>
                          <a:pt x="149" y="514"/>
                        </a:cubicBezTo>
                        <a:cubicBezTo>
                          <a:pt x="149" y="571"/>
                          <a:pt x="178" y="635"/>
                          <a:pt x="178" y="663"/>
                        </a:cubicBezTo>
                        <a:cubicBezTo>
                          <a:pt x="178" y="748"/>
                          <a:pt x="149" y="868"/>
                          <a:pt x="65" y="896"/>
                        </a:cubicBezTo>
                        <a:lnTo>
                          <a:pt x="29" y="896"/>
                        </a:lnTo>
                        <a:cubicBezTo>
                          <a:pt x="1" y="925"/>
                          <a:pt x="1" y="960"/>
                          <a:pt x="1" y="988"/>
                        </a:cubicBezTo>
                        <a:cubicBezTo>
                          <a:pt x="1" y="1017"/>
                          <a:pt x="29" y="1017"/>
                          <a:pt x="65" y="1017"/>
                        </a:cubicBezTo>
                        <a:lnTo>
                          <a:pt x="121" y="1017"/>
                        </a:lnTo>
                        <a:lnTo>
                          <a:pt x="178" y="1073"/>
                        </a:lnTo>
                        <a:lnTo>
                          <a:pt x="178" y="1250"/>
                        </a:lnTo>
                        <a:lnTo>
                          <a:pt x="149" y="1278"/>
                        </a:lnTo>
                        <a:cubicBezTo>
                          <a:pt x="149" y="1455"/>
                          <a:pt x="178" y="1604"/>
                          <a:pt x="241" y="1696"/>
                        </a:cubicBezTo>
                        <a:cubicBezTo>
                          <a:pt x="298" y="1809"/>
                          <a:pt x="418" y="1873"/>
                          <a:pt x="531" y="1873"/>
                        </a:cubicBezTo>
                        <a:cubicBezTo>
                          <a:pt x="595" y="1873"/>
                          <a:pt x="623" y="1844"/>
                          <a:pt x="680" y="1809"/>
                        </a:cubicBezTo>
                        <a:cubicBezTo>
                          <a:pt x="708" y="1809"/>
                          <a:pt x="708" y="1752"/>
                          <a:pt x="708" y="1752"/>
                        </a:cubicBezTo>
                        <a:cubicBezTo>
                          <a:pt x="688" y="1732"/>
                          <a:pt x="668" y="1712"/>
                          <a:pt x="648" y="1712"/>
                        </a:cubicBezTo>
                        <a:cubicBezTo>
                          <a:pt x="640" y="1712"/>
                          <a:pt x="632" y="1716"/>
                          <a:pt x="623" y="1724"/>
                        </a:cubicBezTo>
                        <a:cubicBezTo>
                          <a:pt x="598" y="1740"/>
                          <a:pt x="568" y="1747"/>
                          <a:pt x="537" y="1747"/>
                        </a:cubicBezTo>
                        <a:cubicBezTo>
                          <a:pt x="456" y="1747"/>
                          <a:pt x="367" y="1699"/>
                          <a:pt x="326" y="1632"/>
                        </a:cubicBezTo>
                        <a:cubicBezTo>
                          <a:pt x="270" y="1547"/>
                          <a:pt x="270" y="1427"/>
                          <a:pt x="270" y="1278"/>
                        </a:cubicBezTo>
                        <a:lnTo>
                          <a:pt x="298" y="1250"/>
                        </a:lnTo>
                        <a:cubicBezTo>
                          <a:pt x="298" y="1194"/>
                          <a:pt x="298" y="1102"/>
                          <a:pt x="270" y="1045"/>
                        </a:cubicBezTo>
                        <a:cubicBezTo>
                          <a:pt x="270" y="1017"/>
                          <a:pt x="241" y="960"/>
                          <a:pt x="206" y="925"/>
                        </a:cubicBezTo>
                        <a:cubicBezTo>
                          <a:pt x="270" y="868"/>
                          <a:pt x="298" y="748"/>
                          <a:pt x="298" y="663"/>
                        </a:cubicBezTo>
                        <a:cubicBezTo>
                          <a:pt x="298" y="606"/>
                          <a:pt x="270" y="543"/>
                          <a:pt x="270" y="514"/>
                        </a:cubicBezTo>
                        <a:cubicBezTo>
                          <a:pt x="241" y="430"/>
                          <a:pt x="241" y="366"/>
                          <a:pt x="241" y="309"/>
                        </a:cubicBezTo>
                        <a:cubicBezTo>
                          <a:pt x="241" y="253"/>
                          <a:pt x="298" y="161"/>
                          <a:pt x="326" y="132"/>
                        </a:cubicBezTo>
                        <a:lnTo>
                          <a:pt x="418" y="132"/>
                        </a:lnTo>
                        <a:cubicBezTo>
                          <a:pt x="447" y="132"/>
                          <a:pt x="475" y="132"/>
                          <a:pt x="475" y="104"/>
                        </a:cubicBezTo>
                        <a:cubicBezTo>
                          <a:pt x="503" y="40"/>
                          <a:pt x="475" y="12"/>
                          <a:pt x="447" y="12"/>
                        </a:cubicBezTo>
                        <a:cubicBezTo>
                          <a:pt x="428" y="4"/>
                          <a:pt x="410" y="0"/>
                          <a:pt x="39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37"/>
                  <p:cNvSpPr/>
                  <p:nvPr/>
                </p:nvSpPr>
                <p:spPr>
                  <a:xfrm>
                    <a:off x="4157006" y="2609915"/>
                    <a:ext cx="10793" cy="587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" h="1735" extrusionOk="0">
                        <a:moveTo>
                          <a:pt x="290" y="1"/>
                        </a:moveTo>
                        <a:cubicBezTo>
                          <a:pt x="262" y="1"/>
                          <a:pt x="234" y="1"/>
                          <a:pt x="205" y="29"/>
                        </a:cubicBezTo>
                        <a:cubicBezTo>
                          <a:pt x="0" y="560"/>
                          <a:pt x="0" y="1175"/>
                          <a:pt x="205" y="1706"/>
                        </a:cubicBezTo>
                        <a:cubicBezTo>
                          <a:pt x="205" y="1706"/>
                          <a:pt x="234" y="1734"/>
                          <a:pt x="262" y="1734"/>
                        </a:cubicBezTo>
                        <a:lnTo>
                          <a:pt x="290" y="1734"/>
                        </a:lnTo>
                        <a:cubicBezTo>
                          <a:pt x="318" y="1706"/>
                          <a:pt x="318" y="1677"/>
                          <a:pt x="318" y="1649"/>
                        </a:cubicBezTo>
                        <a:cubicBezTo>
                          <a:pt x="113" y="1147"/>
                          <a:pt x="113" y="588"/>
                          <a:pt x="318" y="86"/>
                        </a:cubicBezTo>
                        <a:cubicBezTo>
                          <a:pt x="318" y="57"/>
                          <a:pt x="318" y="1"/>
                          <a:pt x="2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37"/>
                  <p:cNvSpPr/>
                  <p:nvPr/>
                </p:nvSpPr>
                <p:spPr>
                  <a:xfrm>
                    <a:off x="4445185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17" y="0"/>
                        </a:moveTo>
                        <a:cubicBezTo>
                          <a:pt x="299" y="0"/>
                          <a:pt x="281" y="4"/>
                          <a:pt x="262" y="12"/>
                        </a:cubicBezTo>
                        <a:cubicBezTo>
                          <a:pt x="234" y="12"/>
                          <a:pt x="206" y="40"/>
                          <a:pt x="234" y="104"/>
                        </a:cubicBezTo>
                        <a:cubicBezTo>
                          <a:pt x="234" y="132"/>
                          <a:pt x="262" y="132"/>
                          <a:pt x="291" y="132"/>
                        </a:cubicBezTo>
                        <a:lnTo>
                          <a:pt x="383" y="132"/>
                        </a:lnTo>
                        <a:cubicBezTo>
                          <a:pt x="411" y="161"/>
                          <a:pt x="468" y="253"/>
                          <a:pt x="468" y="309"/>
                        </a:cubicBezTo>
                        <a:cubicBezTo>
                          <a:pt x="468" y="366"/>
                          <a:pt x="468" y="430"/>
                          <a:pt x="439" y="514"/>
                        </a:cubicBezTo>
                        <a:cubicBezTo>
                          <a:pt x="439" y="543"/>
                          <a:pt x="439" y="606"/>
                          <a:pt x="411" y="663"/>
                        </a:cubicBezTo>
                        <a:cubicBezTo>
                          <a:pt x="411" y="748"/>
                          <a:pt x="439" y="868"/>
                          <a:pt x="503" y="925"/>
                        </a:cubicBezTo>
                        <a:cubicBezTo>
                          <a:pt x="468" y="960"/>
                          <a:pt x="439" y="1017"/>
                          <a:pt x="439" y="1045"/>
                        </a:cubicBezTo>
                        <a:cubicBezTo>
                          <a:pt x="411" y="1102"/>
                          <a:pt x="411" y="1194"/>
                          <a:pt x="439" y="1250"/>
                        </a:cubicBezTo>
                        <a:lnTo>
                          <a:pt x="439" y="1278"/>
                        </a:lnTo>
                        <a:cubicBezTo>
                          <a:pt x="439" y="1427"/>
                          <a:pt x="439" y="1547"/>
                          <a:pt x="383" y="1632"/>
                        </a:cubicBezTo>
                        <a:cubicBezTo>
                          <a:pt x="342" y="1699"/>
                          <a:pt x="253" y="1747"/>
                          <a:pt x="172" y="1747"/>
                        </a:cubicBezTo>
                        <a:cubicBezTo>
                          <a:pt x="141" y="1747"/>
                          <a:pt x="111" y="1740"/>
                          <a:pt x="86" y="1724"/>
                        </a:cubicBezTo>
                        <a:cubicBezTo>
                          <a:pt x="77" y="1716"/>
                          <a:pt x="69" y="1712"/>
                          <a:pt x="61" y="1712"/>
                        </a:cubicBezTo>
                        <a:cubicBezTo>
                          <a:pt x="43" y="1712"/>
                          <a:pt x="29" y="1732"/>
                          <a:pt x="29" y="1752"/>
                        </a:cubicBezTo>
                        <a:cubicBezTo>
                          <a:pt x="1" y="1752"/>
                          <a:pt x="1" y="1809"/>
                          <a:pt x="29" y="1809"/>
                        </a:cubicBezTo>
                        <a:cubicBezTo>
                          <a:pt x="86" y="1844"/>
                          <a:pt x="114" y="1873"/>
                          <a:pt x="178" y="1873"/>
                        </a:cubicBezTo>
                        <a:cubicBezTo>
                          <a:pt x="291" y="1873"/>
                          <a:pt x="411" y="1809"/>
                          <a:pt x="468" y="1696"/>
                        </a:cubicBezTo>
                        <a:cubicBezTo>
                          <a:pt x="560" y="1604"/>
                          <a:pt x="560" y="1455"/>
                          <a:pt x="560" y="1278"/>
                        </a:cubicBezTo>
                        <a:lnTo>
                          <a:pt x="560" y="1250"/>
                        </a:lnTo>
                        <a:cubicBezTo>
                          <a:pt x="531" y="1194"/>
                          <a:pt x="531" y="1137"/>
                          <a:pt x="560" y="1073"/>
                        </a:cubicBezTo>
                        <a:cubicBezTo>
                          <a:pt x="560" y="1045"/>
                          <a:pt x="588" y="1045"/>
                          <a:pt x="588" y="1017"/>
                        </a:cubicBezTo>
                        <a:lnTo>
                          <a:pt x="644" y="1017"/>
                        </a:lnTo>
                        <a:cubicBezTo>
                          <a:pt x="680" y="1017"/>
                          <a:pt x="708" y="1017"/>
                          <a:pt x="708" y="988"/>
                        </a:cubicBezTo>
                        <a:cubicBezTo>
                          <a:pt x="708" y="960"/>
                          <a:pt x="708" y="925"/>
                          <a:pt x="680" y="896"/>
                        </a:cubicBezTo>
                        <a:lnTo>
                          <a:pt x="644" y="896"/>
                        </a:lnTo>
                        <a:cubicBezTo>
                          <a:pt x="588" y="868"/>
                          <a:pt x="531" y="748"/>
                          <a:pt x="531" y="663"/>
                        </a:cubicBezTo>
                        <a:cubicBezTo>
                          <a:pt x="560" y="635"/>
                          <a:pt x="560" y="571"/>
                          <a:pt x="560" y="514"/>
                        </a:cubicBezTo>
                        <a:cubicBezTo>
                          <a:pt x="588" y="458"/>
                          <a:pt x="588" y="366"/>
                          <a:pt x="588" y="281"/>
                        </a:cubicBezTo>
                        <a:cubicBezTo>
                          <a:pt x="588" y="189"/>
                          <a:pt x="531" y="104"/>
                          <a:pt x="439" y="40"/>
                        </a:cubicBezTo>
                        <a:cubicBezTo>
                          <a:pt x="399" y="20"/>
                          <a:pt x="359" y="0"/>
                          <a:pt x="31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81" name="Google Shape;581;p37"/>
                <p:cNvGrpSpPr/>
                <p:nvPr/>
              </p:nvGrpSpPr>
              <p:grpSpPr>
                <a:xfrm>
                  <a:off x="3007131" y="2353586"/>
                  <a:ext cx="269330" cy="224564"/>
                  <a:chOff x="2715768" y="1997386"/>
                  <a:chExt cx="269330" cy="224564"/>
                </a:xfrm>
              </p:grpSpPr>
              <p:sp>
                <p:nvSpPr>
                  <p:cNvPr id="582" name="Google Shape;582;p37"/>
                  <p:cNvSpPr/>
                  <p:nvPr/>
                </p:nvSpPr>
                <p:spPr>
                  <a:xfrm>
                    <a:off x="2868233" y="1997386"/>
                    <a:ext cx="116866" cy="116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4" h="3453" extrusionOk="0">
                        <a:moveTo>
                          <a:pt x="1729" y="947"/>
                        </a:moveTo>
                        <a:cubicBezTo>
                          <a:pt x="1938" y="947"/>
                          <a:pt x="2145" y="1036"/>
                          <a:pt x="2300" y="1210"/>
                        </a:cubicBezTo>
                        <a:cubicBezTo>
                          <a:pt x="2597" y="1536"/>
                          <a:pt x="2597" y="2038"/>
                          <a:pt x="2272" y="2328"/>
                        </a:cubicBezTo>
                        <a:cubicBezTo>
                          <a:pt x="2120" y="2466"/>
                          <a:pt x="1930" y="2534"/>
                          <a:pt x="1741" y="2534"/>
                        </a:cubicBezTo>
                        <a:cubicBezTo>
                          <a:pt x="1524" y="2534"/>
                          <a:pt x="1309" y="2445"/>
                          <a:pt x="1154" y="2271"/>
                        </a:cubicBezTo>
                        <a:cubicBezTo>
                          <a:pt x="857" y="1946"/>
                          <a:pt x="885" y="1444"/>
                          <a:pt x="1211" y="1154"/>
                        </a:cubicBezTo>
                        <a:cubicBezTo>
                          <a:pt x="1362" y="1015"/>
                          <a:pt x="1546" y="947"/>
                          <a:pt x="1729" y="947"/>
                        </a:cubicBezTo>
                        <a:close/>
                        <a:moveTo>
                          <a:pt x="1621" y="1"/>
                        </a:moveTo>
                        <a:cubicBezTo>
                          <a:pt x="1656" y="1"/>
                          <a:pt x="1656" y="29"/>
                          <a:pt x="1656" y="29"/>
                        </a:cubicBezTo>
                        <a:cubicBezTo>
                          <a:pt x="1684" y="177"/>
                          <a:pt x="1593" y="354"/>
                          <a:pt x="1444" y="383"/>
                        </a:cubicBezTo>
                        <a:cubicBezTo>
                          <a:pt x="1423" y="387"/>
                          <a:pt x="1402" y="389"/>
                          <a:pt x="1382" y="389"/>
                        </a:cubicBezTo>
                        <a:cubicBezTo>
                          <a:pt x="1235" y="389"/>
                          <a:pt x="1121" y="280"/>
                          <a:pt x="1090" y="149"/>
                        </a:cubicBezTo>
                        <a:lnTo>
                          <a:pt x="1090" y="121"/>
                        </a:lnTo>
                        <a:cubicBezTo>
                          <a:pt x="977" y="149"/>
                          <a:pt x="885" y="206"/>
                          <a:pt x="800" y="269"/>
                        </a:cubicBezTo>
                        <a:cubicBezTo>
                          <a:pt x="800" y="269"/>
                          <a:pt x="800" y="298"/>
                          <a:pt x="828" y="298"/>
                        </a:cubicBezTo>
                        <a:cubicBezTo>
                          <a:pt x="913" y="418"/>
                          <a:pt x="913" y="595"/>
                          <a:pt x="800" y="708"/>
                        </a:cubicBezTo>
                        <a:cubicBezTo>
                          <a:pt x="744" y="751"/>
                          <a:pt x="676" y="774"/>
                          <a:pt x="610" y="774"/>
                        </a:cubicBezTo>
                        <a:cubicBezTo>
                          <a:pt x="535" y="774"/>
                          <a:pt x="463" y="744"/>
                          <a:pt x="418" y="680"/>
                        </a:cubicBezTo>
                        <a:cubicBezTo>
                          <a:pt x="383" y="680"/>
                          <a:pt x="383" y="651"/>
                          <a:pt x="383" y="651"/>
                        </a:cubicBezTo>
                        <a:cubicBezTo>
                          <a:pt x="326" y="736"/>
                          <a:pt x="270" y="828"/>
                          <a:pt x="206" y="913"/>
                        </a:cubicBezTo>
                        <a:cubicBezTo>
                          <a:pt x="206" y="913"/>
                          <a:pt x="241" y="913"/>
                          <a:pt x="241" y="948"/>
                        </a:cubicBezTo>
                        <a:cubicBezTo>
                          <a:pt x="383" y="977"/>
                          <a:pt x="475" y="1154"/>
                          <a:pt x="418" y="1302"/>
                        </a:cubicBezTo>
                        <a:cubicBezTo>
                          <a:pt x="390" y="1415"/>
                          <a:pt x="272" y="1496"/>
                          <a:pt x="154" y="1496"/>
                        </a:cubicBezTo>
                        <a:cubicBezTo>
                          <a:pt x="124" y="1496"/>
                          <a:pt x="93" y="1491"/>
                          <a:pt x="64" y="1479"/>
                        </a:cubicBezTo>
                        <a:lnTo>
                          <a:pt x="29" y="1479"/>
                        </a:lnTo>
                        <a:cubicBezTo>
                          <a:pt x="29" y="1564"/>
                          <a:pt x="1" y="1684"/>
                          <a:pt x="29" y="1797"/>
                        </a:cubicBezTo>
                        <a:lnTo>
                          <a:pt x="64" y="1797"/>
                        </a:lnTo>
                        <a:cubicBezTo>
                          <a:pt x="89" y="1788"/>
                          <a:pt x="113" y="1783"/>
                          <a:pt x="138" y="1783"/>
                        </a:cubicBezTo>
                        <a:cubicBezTo>
                          <a:pt x="254" y="1783"/>
                          <a:pt x="359" y="1887"/>
                          <a:pt x="383" y="2010"/>
                        </a:cubicBezTo>
                        <a:cubicBezTo>
                          <a:pt x="418" y="2151"/>
                          <a:pt x="326" y="2300"/>
                          <a:pt x="178" y="2328"/>
                        </a:cubicBezTo>
                        <a:lnTo>
                          <a:pt x="149" y="2363"/>
                        </a:lnTo>
                        <a:cubicBezTo>
                          <a:pt x="178" y="2448"/>
                          <a:pt x="241" y="2569"/>
                          <a:pt x="298" y="2653"/>
                        </a:cubicBezTo>
                        <a:cubicBezTo>
                          <a:pt x="298" y="2653"/>
                          <a:pt x="298" y="2625"/>
                          <a:pt x="326" y="2625"/>
                        </a:cubicBezTo>
                        <a:cubicBezTo>
                          <a:pt x="378" y="2573"/>
                          <a:pt x="441" y="2550"/>
                          <a:pt x="502" y="2550"/>
                        </a:cubicBezTo>
                        <a:cubicBezTo>
                          <a:pt x="582" y="2550"/>
                          <a:pt x="660" y="2589"/>
                          <a:pt x="708" y="2653"/>
                        </a:cubicBezTo>
                        <a:cubicBezTo>
                          <a:pt x="828" y="2774"/>
                          <a:pt x="828" y="2951"/>
                          <a:pt x="708" y="3035"/>
                        </a:cubicBezTo>
                        <a:lnTo>
                          <a:pt x="680" y="3071"/>
                        </a:lnTo>
                        <a:cubicBezTo>
                          <a:pt x="772" y="3156"/>
                          <a:pt x="857" y="3212"/>
                          <a:pt x="949" y="3276"/>
                        </a:cubicBezTo>
                        <a:cubicBezTo>
                          <a:pt x="949" y="3248"/>
                          <a:pt x="949" y="3248"/>
                          <a:pt x="977" y="3212"/>
                        </a:cubicBezTo>
                        <a:cubicBezTo>
                          <a:pt x="1000" y="3100"/>
                          <a:pt x="1116" y="3018"/>
                          <a:pt x="1238" y="3018"/>
                        </a:cubicBezTo>
                        <a:cubicBezTo>
                          <a:pt x="1269" y="3018"/>
                          <a:pt x="1300" y="3024"/>
                          <a:pt x="1331" y="3035"/>
                        </a:cubicBezTo>
                        <a:cubicBezTo>
                          <a:pt x="1479" y="3099"/>
                          <a:pt x="1536" y="3248"/>
                          <a:pt x="1508" y="3389"/>
                        </a:cubicBezTo>
                        <a:cubicBezTo>
                          <a:pt x="1508" y="3425"/>
                          <a:pt x="1508" y="3425"/>
                          <a:pt x="1479" y="3453"/>
                        </a:cubicBezTo>
                        <a:lnTo>
                          <a:pt x="1833" y="3453"/>
                        </a:lnTo>
                        <a:cubicBezTo>
                          <a:pt x="1833" y="3453"/>
                          <a:pt x="1833" y="3425"/>
                          <a:pt x="1798" y="3425"/>
                        </a:cubicBezTo>
                        <a:cubicBezTo>
                          <a:pt x="1769" y="3276"/>
                          <a:pt x="1890" y="3127"/>
                          <a:pt x="2038" y="3071"/>
                        </a:cubicBezTo>
                        <a:cubicBezTo>
                          <a:pt x="2056" y="3067"/>
                          <a:pt x="2074" y="3065"/>
                          <a:pt x="2091" y="3065"/>
                        </a:cubicBezTo>
                        <a:cubicBezTo>
                          <a:pt x="2219" y="3065"/>
                          <a:pt x="2332" y="3173"/>
                          <a:pt x="2364" y="3304"/>
                        </a:cubicBezTo>
                        <a:lnTo>
                          <a:pt x="2364" y="3333"/>
                        </a:lnTo>
                        <a:cubicBezTo>
                          <a:pt x="2477" y="3304"/>
                          <a:pt x="2569" y="3248"/>
                          <a:pt x="2682" y="3184"/>
                        </a:cubicBezTo>
                        <a:cubicBezTo>
                          <a:pt x="2654" y="3184"/>
                          <a:pt x="2654" y="3184"/>
                          <a:pt x="2654" y="3156"/>
                        </a:cubicBezTo>
                        <a:cubicBezTo>
                          <a:pt x="2540" y="3035"/>
                          <a:pt x="2540" y="2859"/>
                          <a:pt x="2654" y="2774"/>
                        </a:cubicBezTo>
                        <a:cubicBezTo>
                          <a:pt x="2714" y="2714"/>
                          <a:pt x="2788" y="2683"/>
                          <a:pt x="2862" y="2683"/>
                        </a:cubicBezTo>
                        <a:cubicBezTo>
                          <a:pt x="2937" y="2683"/>
                          <a:pt x="3011" y="2714"/>
                          <a:pt x="3071" y="2774"/>
                        </a:cubicBezTo>
                        <a:cubicBezTo>
                          <a:pt x="3071" y="2802"/>
                          <a:pt x="3071" y="2802"/>
                          <a:pt x="3099" y="2830"/>
                        </a:cubicBezTo>
                        <a:cubicBezTo>
                          <a:pt x="3156" y="2717"/>
                          <a:pt x="3213" y="2625"/>
                          <a:pt x="3276" y="2540"/>
                        </a:cubicBezTo>
                        <a:cubicBezTo>
                          <a:pt x="3248" y="2540"/>
                          <a:pt x="3248" y="2540"/>
                          <a:pt x="3213" y="2505"/>
                        </a:cubicBezTo>
                        <a:cubicBezTo>
                          <a:pt x="3071" y="2477"/>
                          <a:pt x="2979" y="2300"/>
                          <a:pt x="3036" y="2151"/>
                        </a:cubicBezTo>
                        <a:cubicBezTo>
                          <a:pt x="3086" y="2039"/>
                          <a:pt x="3191" y="1957"/>
                          <a:pt x="3303" y="1957"/>
                        </a:cubicBezTo>
                        <a:cubicBezTo>
                          <a:pt x="3331" y="1957"/>
                          <a:pt x="3360" y="1963"/>
                          <a:pt x="3389" y="1974"/>
                        </a:cubicBezTo>
                        <a:cubicBezTo>
                          <a:pt x="3425" y="1974"/>
                          <a:pt x="3425" y="1974"/>
                          <a:pt x="3453" y="2010"/>
                        </a:cubicBezTo>
                        <a:lnTo>
                          <a:pt x="3453" y="1656"/>
                        </a:lnTo>
                        <a:cubicBezTo>
                          <a:pt x="3453" y="1656"/>
                          <a:pt x="3425" y="1656"/>
                          <a:pt x="3425" y="1684"/>
                        </a:cubicBezTo>
                        <a:cubicBezTo>
                          <a:pt x="3407" y="1687"/>
                          <a:pt x="3390" y="1688"/>
                          <a:pt x="3373" y="1688"/>
                        </a:cubicBezTo>
                        <a:cubicBezTo>
                          <a:pt x="3220" y="1688"/>
                          <a:pt x="3097" y="1578"/>
                          <a:pt x="3071" y="1444"/>
                        </a:cubicBezTo>
                        <a:cubicBezTo>
                          <a:pt x="3036" y="1302"/>
                          <a:pt x="3128" y="1154"/>
                          <a:pt x="3276" y="1125"/>
                        </a:cubicBezTo>
                        <a:cubicBezTo>
                          <a:pt x="3305" y="1090"/>
                          <a:pt x="3305" y="1090"/>
                          <a:pt x="3333" y="1090"/>
                        </a:cubicBezTo>
                        <a:cubicBezTo>
                          <a:pt x="3276" y="1005"/>
                          <a:pt x="3248" y="885"/>
                          <a:pt x="3156" y="800"/>
                        </a:cubicBezTo>
                        <a:lnTo>
                          <a:pt x="3156" y="828"/>
                        </a:lnTo>
                        <a:cubicBezTo>
                          <a:pt x="3104" y="880"/>
                          <a:pt x="3041" y="903"/>
                          <a:pt x="2978" y="903"/>
                        </a:cubicBezTo>
                        <a:cubicBezTo>
                          <a:pt x="2894" y="903"/>
                          <a:pt x="2810" y="864"/>
                          <a:pt x="2746" y="800"/>
                        </a:cubicBezTo>
                        <a:cubicBezTo>
                          <a:pt x="2625" y="680"/>
                          <a:pt x="2654" y="503"/>
                          <a:pt x="2774" y="418"/>
                        </a:cubicBezTo>
                        <a:cubicBezTo>
                          <a:pt x="2774" y="383"/>
                          <a:pt x="2774" y="383"/>
                          <a:pt x="2802" y="383"/>
                        </a:cubicBezTo>
                        <a:cubicBezTo>
                          <a:pt x="2717" y="326"/>
                          <a:pt x="2597" y="241"/>
                          <a:pt x="2505" y="206"/>
                        </a:cubicBezTo>
                        <a:lnTo>
                          <a:pt x="2505" y="241"/>
                        </a:lnTo>
                        <a:cubicBezTo>
                          <a:pt x="2460" y="354"/>
                          <a:pt x="2357" y="435"/>
                          <a:pt x="2242" y="435"/>
                        </a:cubicBezTo>
                        <a:cubicBezTo>
                          <a:pt x="2212" y="435"/>
                          <a:pt x="2182" y="429"/>
                          <a:pt x="2151" y="418"/>
                        </a:cubicBezTo>
                        <a:cubicBezTo>
                          <a:pt x="2010" y="354"/>
                          <a:pt x="1918" y="206"/>
                          <a:pt x="1946" y="64"/>
                        </a:cubicBezTo>
                        <a:cubicBezTo>
                          <a:pt x="1946" y="29"/>
                          <a:pt x="1975" y="29"/>
                          <a:pt x="1975" y="29"/>
                        </a:cubicBezTo>
                        <a:cubicBezTo>
                          <a:pt x="1861" y="1"/>
                          <a:pt x="1741" y="1"/>
                          <a:pt x="16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37"/>
                  <p:cNvSpPr/>
                  <p:nvPr/>
                </p:nvSpPr>
                <p:spPr>
                  <a:xfrm>
                    <a:off x="2888365" y="2020360"/>
                    <a:ext cx="77821" cy="70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2095" extrusionOk="0">
                        <a:moveTo>
                          <a:pt x="1118" y="57"/>
                        </a:moveTo>
                        <a:cubicBezTo>
                          <a:pt x="1415" y="57"/>
                          <a:pt x="1677" y="178"/>
                          <a:pt x="1854" y="383"/>
                        </a:cubicBezTo>
                        <a:cubicBezTo>
                          <a:pt x="2236" y="800"/>
                          <a:pt x="2207" y="1416"/>
                          <a:pt x="1797" y="1798"/>
                        </a:cubicBezTo>
                        <a:cubicBezTo>
                          <a:pt x="1620" y="1946"/>
                          <a:pt x="1380" y="2038"/>
                          <a:pt x="1146" y="2038"/>
                        </a:cubicBezTo>
                        <a:cubicBezTo>
                          <a:pt x="884" y="2038"/>
                          <a:pt x="616" y="1918"/>
                          <a:pt x="410" y="1713"/>
                        </a:cubicBezTo>
                        <a:cubicBezTo>
                          <a:pt x="57" y="1295"/>
                          <a:pt x="85" y="680"/>
                          <a:pt x="467" y="326"/>
                        </a:cubicBezTo>
                        <a:cubicBezTo>
                          <a:pt x="644" y="149"/>
                          <a:pt x="884" y="57"/>
                          <a:pt x="1118" y="57"/>
                        </a:cubicBezTo>
                        <a:close/>
                        <a:moveTo>
                          <a:pt x="1118" y="1"/>
                        </a:moveTo>
                        <a:cubicBezTo>
                          <a:pt x="884" y="1"/>
                          <a:pt x="616" y="93"/>
                          <a:pt x="439" y="269"/>
                        </a:cubicBezTo>
                        <a:cubicBezTo>
                          <a:pt x="0" y="652"/>
                          <a:pt x="0" y="1331"/>
                          <a:pt x="382" y="1741"/>
                        </a:cubicBezTo>
                        <a:cubicBezTo>
                          <a:pt x="587" y="1974"/>
                          <a:pt x="849" y="2095"/>
                          <a:pt x="1146" y="2095"/>
                        </a:cubicBezTo>
                        <a:cubicBezTo>
                          <a:pt x="1415" y="2095"/>
                          <a:pt x="1648" y="2003"/>
                          <a:pt x="1854" y="1826"/>
                        </a:cubicBezTo>
                        <a:cubicBezTo>
                          <a:pt x="2264" y="1444"/>
                          <a:pt x="2299" y="800"/>
                          <a:pt x="1910" y="354"/>
                        </a:cubicBezTo>
                        <a:cubicBezTo>
                          <a:pt x="1705" y="149"/>
                          <a:pt x="1415" y="1"/>
                          <a:pt x="11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37"/>
                  <p:cNvSpPr/>
                  <p:nvPr/>
                </p:nvSpPr>
                <p:spPr>
                  <a:xfrm>
                    <a:off x="2715768" y="2042387"/>
                    <a:ext cx="179562" cy="1795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7" h="5307" extrusionOk="0">
                        <a:moveTo>
                          <a:pt x="2625" y="861"/>
                        </a:moveTo>
                        <a:cubicBezTo>
                          <a:pt x="3132" y="861"/>
                          <a:pt x="3636" y="1078"/>
                          <a:pt x="3976" y="1500"/>
                        </a:cubicBezTo>
                        <a:cubicBezTo>
                          <a:pt x="4627" y="2271"/>
                          <a:pt x="4535" y="3389"/>
                          <a:pt x="3799" y="4040"/>
                        </a:cubicBezTo>
                        <a:cubicBezTo>
                          <a:pt x="3475" y="4312"/>
                          <a:pt x="3075" y="4447"/>
                          <a:pt x="2675" y="4447"/>
                        </a:cubicBezTo>
                        <a:cubicBezTo>
                          <a:pt x="2168" y="4447"/>
                          <a:pt x="1659" y="4230"/>
                          <a:pt x="1295" y="3799"/>
                        </a:cubicBezTo>
                        <a:cubicBezTo>
                          <a:pt x="644" y="3064"/>
                          <a:pt x="736" y="1918"/>
                          <a:pt x="1472" y="1295"/>
                        </a:cubicBezTo>
                        <a:cubicBezTo>
                          <a:pt x="1801" y="1004"/>
                          <a:pt x="2214" y="861"/>
                          <a:pt x="2625" y="861"/>
                        </a:cubicBezTo>
                        <a:close/>
                        <a:moveTo>
                          <a:pt x="2590" y="1"/>
                        </a:moveTo>
                        <a:lnTo>
                          <a:pt x="2590" y="29"/>
                        </a:lnTo>
                        <a:cubicBezTo>
                          <a:pt x="2653" y="262"/>
                          <a:pt x="2476" y="503"/>
                          <a:pt x="2236" y="559"/>
                        </a:cubicBezTo>
                        <a:cubicBezTo>
                          <a:pt x="2217" y="562"/>
                          <a:pt x="2198" y="563"/>
                          <a:pt x="2179" y="563"/>
                        </a:cubicBezTo>
                        <a:cubicBezTo>
                          <a:pt x="1966" y="563"/>
                          <a:pt x="1767" y="420"/>
                          <a:pt x="1741" y="206"/>
                        </a:cubicBezTo>
                        <a:lnTo>
                          <a:pt x="1741" y="149"/>
                        </a:lnTo>
                        <a:cubicBezTo>
                          <a:pt x="1564" y="206"/>
                          <a:pt x="1415" y="262"/>
                          <a:pt x="1267" y="354"/>
                        </a:cubicBezTo>
                        <a:cubicBezTo>
                          <a:pt x="1267" y="383"/>
                          <a:pt x="1295" y="383"/>
                          <a:pt x="1295" y="383"/>
                        </a:cubicBezTo>
                        <a:cubicBezTo>
                          <a:pt x="1472" y="588"/>
                          <a:pt x="1444" y="856"/>
                          <a:pt x="1267" y="998"/>
                        </a:cubicBezTo>
                        <a:cubicBezTo>
                          <a:pt x="1188" y="1077"/>
                          <a:pt x="1086" y="1115"/>
                          <a:pt x="983" y="1115"/>
                        </a:cubicBezTo>
                        <a:cubicBezTo>
                          <a:pt x="855" y="1115"/>
                          <a:pt x="727" y="1055"/>
                          <a:pt x="644" y="941"/>
                        </a:cubicBezTo>
                        <a:cubicBezTo>
                          <a:pt x="616" y="941"/>
                          <a:pt x="616" y="941"/>
                          <a:pt x="616" y="913"/>
                        </a:cubicBezTo>
                        <a:cubicBezTo>
                          <a:pt x="503" y="1062"/>
                          <a:pt x="411" y="1175"/>
                          <a:pt x="326" y="1323"/>
                        </a:cubicBezTo>
                        <a:cubicBezTo>
                          <a:pt x="354" y="1323"/>
                          <a:pt x="354" y="1352"/>
                          <a:pt x="382" y="1352"/>
                        </a:cubicBezTo>
                        <a:cubicBezTo>
                          <a:pt x="588" y="1444"/>
                          <a:pt x="708" y="1677"/>
                          <a:pt x="644" y="1918"/>
                        </a:cubicBezTo>
                        <a:cubicBezTo>
                          <a:pt x="579" y="2098"/>
                          <a:pt x="425" y="2210"/>
                          <a:pt x="248" y="2210"/>
                        </a:cubicBezTo>
                        <a:cubicBezTo>
                          <a:pt x="195" y="2210"/>
                          <a:pt x="140" y="2200"/>
                          <a:pt x="85" y="2179"/>
                        </a:cubicBezTo>
                        <a:cubicBezTo>
                          <a:pt x="57" y="2179"/>
                          <a:pt x="57" y="2151"/>
                          <a:pt x="29" y="2151"/>
                        </a:cubicBezTo>
                        <a:cubicBezTo>
                          <a:pt x="0" y="2328"/>
                          <a:pt x="0" y="2505"/>
                          <a:pt x="0" y="2653"/>
                        </a:cubicBezTo>
                        <a:lnTo>
                          <a:pt x="57" y="2653"/>
                        </a:lnTo>
                        <a:cubicBezTo>
                          <a:pt x="77" y="2651"/>
                          <a:pt x="96" y="2650"/>
                          <a:pt x="116" y="2650"/>
                        </a:cubicBezTo>
                        <a:cubicBezTo>
                          <a:pt x="325" y="2650"/>
                          <a:pt x="508" y="2787"/>
                          <a:pt x="559" y="3007"/>
                        </a:cubicBezTo>
                        <a:cubicBezTo>
                          <a:pt x="588" y="3241"/>
                          <a:pt x="439" y="3474"/>
                          <a:pt x="206" y="3509"/>
                        </a:cubicBezTo>
                        <a:lnTo>
                          <a:pt x="149" y="3509"/>
                        </a:lnTo>
                        <a:cubicBezTo>
                          <a:pt x="206" y="3686"/>
                          <a:pt x="290" y="3828"/>
                          <a:pt x="382" y="4005"/>
                        </a:cubicBezTo>
                        <a:cubicBezTo>
                          <a:pt x="382" y="3976"/>
                          <a:pt x="411" y="3976"/>
                          <a:pt x="411" y="3948"/>
                        </a:cubicBezTo>
                        <a:cubicBezTo>
                          <a:pt x="488" y="3883"/>
                          <a:pt x="587" y="3852"/>
                          <a:pt x="688" y="3852"/>
                        </a:cubicBezTo>
                        <a:cubicBezTo>
                          <a:pt x="818" y="3852"/>
                          <a:pt x="949" y="3905"/>
                          <a:pt x="1033" y="4005"/>
                        </a:cubicBezTo>
                        <a:cubicBezTo>
                          <a:pt x="1175" y="4181"/>
                          <a:pt x="1175" y="4479"/>
                          <a:pt x="970" y="4627"/>
                        </a:cubicBezTo>
                        <a:lnTo>
                          <a:pt x="941" y="4655"/>
                        </a:lnTo>
                        <a:cubicBezTo>
                          <a:pt x="1062" y="4776"/>
                          <a:pt x="1210" y="4889"/>
                          <a:pt x="1352" y="4981"/>
                        </a:cubicBezTo>
                        <a:cubicBezTo>
                          <a:pt x="1352" y="4953"/>
                          <a:pt x="1387" y="4924"/>
                          <a:pt x="1387" y="4889"/>
                        </a:cubicBezTo>
                        <a:cubicBezTo>
                          <a:pt x="1431" y="4731"/>
                          <a:pt x="1597" y="4627"/>
                          <a:pt x="1781" y="4627"/>
                        </a:cubicBezTo>
                        <a:cubicBezTo>
                          <a:pt x="1835" y="4627"/>
                          <a:pt x="1891" y="4636"/>
                          <a:pt x="1946" y="4655"/>
                        </a:cubicBezTo>
                        <a:cubicBezTo>
                          <a:pt x="2151" y="4712"/>
                          <a:pt x="2271" y="4981"/>
                          <a:pt x="2208" y="5214"/>
                        </a:cubicBezTo>
                        <a:cubicBezTo>
                          <a:pt x="2208" y="5214"/>
                          <a:pt x="2179" y="5243"/>
                          <a:pt x="2179" y="5278"/>
                        </a:cubicBezTo>
                        <a:cubicBezTo>
                          <a:pt x="2356" y="5306"/>
                          <a:pt x="2533" y="5306"/>
                          <a:pt x="2710" y="5306"/>
                        </a:cubicBezTo>
                        <a:cubicBezTo>
                          <a:pt x="2682" y="5306"/>
                          <a:pt x="2682" y="5278"/>
                          <a:pt x="2682" y="5243"/>
                        </a:cubicBezTo>
                        <a:cubicBezTo>
                          <a:pt x="2625" y="5009"/>
                          <a:pt x="2802" y="4776"/>
                          <a:pt x="3035" y="4747"/>
                        </a:cubicBezTo>
                        <a:cubicBezTo>
                          <a:pt x="3058" y="4744"/>
                          <a:pt x="3081" y="4742"/>
                          <a:pt x="3104" y="4742"/>
                        </a:cubicBezTo>
                        <a:cubicBezTo>
                          <a:pt x="3314" y="4742"/>
                          <a:pt x="3512" y="4884"/>
                          <a:pt x="3538" y="5101"/>
                        </a:cubicBezTo>
                        <a:lnTo>
                          <a:pt x="3538" y="5158"/>
                        </a:lnTo>
                        <a:cubicBezTo>
                          <a:pt x="3714" y="5129"/>
                          <a:pt x="3863" y="5037"/>
                          <a:pt x="4005" y="4953"/>
                        </a:cubicBezTo>
                        <a:cubicBezTo>
                          <a:pt x="4005" y="4924"/>
                          <a:pt x="3976" y="4924"/>
                          <a:pt x="3976" y="4889"/>
                        </a:cubicBezTo>
                        <a:cubicBezTo>
                          <a:pt x="3799" y="4712"/>
                          <a:pt x="3828" y="4450"/>
                          <a:pt x="4005" y="4273"/>
                        </a:cubicBezTo>
                        <a:cubicBezTo>
                          <a:pt x="4081" y="4209"/>
                          <a:pt x="4181" y="4178"/>
                          <a:pt x="4282" y="4178"/>
                        </a:cubicBezTo>
                        <a:cubicBezTo>
                          <a:pt x="4412" y="4178"/>
                          <a:pt x="4543" y="4230"/>
                          <a:pt x="4627" y="4330"/>
                        </a:cubicBezTo>
                        <a:cubicBezTo>
                          <a:pt x="4655" y="4358"/>
                          <a:pt x="4655" y="4358"/>
                          <a:pt x="4684" y="4394"/>
                        </a:cubicBezTo>
                        <a:cubicBezTo>
                          <a:pt x="4776" y="4273"/>
                          <a:pt x="4889" y="4125"/>
                          <a:pt x="4981" y="3948"/>
                        </a:cubicBezTo>
                        <a:lnTo>
                          <a:pt x="4889" y="3948"/>
                        </a:lnTo>
                        <a:cubicBezTo>
                          <a:pt x="4684" y="3863"/>
                          <a:pt x="4570" y="3594"/>
                          <a:pt x="4627" y="3389"/>
                        </a:cubicBezTo>
                        <a:cubicBezTo>
                          <a:pt x="4693" y="3206"/>
                          <a:pt x="4855" y="3093"/>
                          <a:pt x="5034" y="3093"/>
                        </a:cubicBezTo>
                        <a:cubicBezTo>
                          <a:pt x="5084" y="3093"/>
                          <a:pt x="5135" y="3102"/>
                          <a:pt x="5186" y="3120"/>
                        </a:cubicBezTo>
                        <a:cubicBezTo>
                          <a:pt x="5214" y="3120"/>
                          <a:pt x="5243" y="3120"/>
                          <a:pt x="5243" y="3156"/>
                        </a:cubicBezTo>
                        <a:cubicBezTo>
                          <a:pt x="5278" y="2979"/>
                          <a:pt x="5306" y="2802"/>
                          <a:pt x="5306" y="2625"/>
                        </a:cubicBezTo>
                        <a:cubicBezTo>
                          <a:pt x="5278" y="2625"/>
                          <a:pt x="5243" y="2625"/>
                          <a:pt x="5214" y="2653"/>
                        </a:cubicBezTo>
                        <a:cubicBezTo>
                          <a:pt x="5195" y="2656"/>
                          <a:pt x="5177" y="2657"/>
                          <a:pt x="5158" y="2657"/>
                        </a:cubicBezTo>
                        <a:cubicBezTo>
                          <a:pt x="4948" y="2657"/>
                          <a:pt x="4770" y="2512"/>
                          <a:pt x="4712" y="2271"/>
                        </a:cubicBezTo>
                        <a:cubicBezTo>
                          <a:pt x="4684" y="2031"/>
                          <a:pt x="4832" y="1826"/>
                          <a:pt x="5066" y="1769"/>
                        </a:cubicBezTo>
                        <a:lnTo>
                          <a:pt x="5129" y="1769"/>
                        </a:lnTo>
                        <a:cubicBezTo>
                          <a:pt x="5066" y="1592"/>
                          <a:pt x="4981" y="1444"/>
                          <a:pt x="4889" y="1295"/>
                        </a:cubicBezTo>
                        <a:lnTo>
                          <a:pt x="4861" y="1323"/>
                        </a:lnTo>
                        <a:cubicBezTo>
                          <a:pt x="4779" y="1405"/>
                          <a:pt x="4674" y="1443"/>
                          <a:pt x="4569" y="1443"/>
                        </a:cubicBezTo>
                        <a:cubicBezTo>
                          <a:pt x="4447" y="1443"/>
                          <a:pt x="4325" y="1391"/>
                          <a:pt x="4245" y="1295"/>
                        </a:cubicBezTo>
                        <a:cubicBezTo>
                          <a:pt x="4096" y="1090"/>
                          <a:pt x="4096" y="821"/>
                          <a:pt x="4302" y="680"/>
                        </a:cubicBezTo>
                        <a:cubicBezTo>
                          <a:pt x="4302" y="644"/>
                          <a:pt x="4330" y="644"/>
                          <a:pt x="4330" y="616"/>
                        </a:cubicBezTo>
                        <a:cubicBezTo>
                          <a:pt x="4217" y="531"/>
                          <a:pt x="4068" y="411"/>
                          <a:pt x="3920" y="326"/>
                        </a:cubicBezTo>
                        <a:cubicBezTo>
                          <a:pt x="3891" y="354"/>
                          <a:pt x="3891" y="354"/>
                          <a:pt x="3891" y="383"/>
                        </a:cubicBezTo>
                        <a:cubicBezTo>
                          <a:pt x="3842" y="563"/>
                          <a:pt x="3675" y="675"/>
                          <a:pt x="3494" y="675"/>
                        </a:cubicBezTo>
                        <a:cubicBezTo>
                          <a:pt x="3441" y="675"/>
                          <a:pt x="3386" y="665"/>
                          <a:pt x="3332" y="644"/>
                        </a:cubicBezTo>
                        <a:cubicBezTo>
                          <a:pt x="3120" y="559"/>
                          <a:pt x="2979" y="326"/>
                          <a:pt x="3064" y="85"/>
                        </a:cubicBezTo>
                        <a:cubicBezTo>
                          <a:pt x="3064" y="57"/>
                          <a:pt x="3092" y="57"/>
                          <a:pt x="3092" y="29"/>
                        </a:cubicBezTo>
                        <a:cubicBezTo>
                          <a:pt x="2915" y="1"/>
                          <a:pt x="2738" y="1"/>
                          <a:pt x="259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37"/>
                  <p:cNvSpPr/>
                  <p:nvPr/>
                </p:nvSpPr>
                <p:spPr>
                  <a:xfrm>
                    <a:off x="2726765" y="2063061"/>
                    <a:ext cx="156588" cy="138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28" h="4083" extrusionOk="0">
                        <a:moveTo>
                          <a:pt x="2326" y="675"/>
                        </a:moveTo>
                        <a:cubicBezTo>
                          <a:pt x="2813" y="675"/>
                          <a:pt x="3291" y="946"/>
                          <a:pt x="3538" y="1420"/>
                        </a:cubicBezTo>
                        <a:cubicBezTo>
                          <a:pt x="3856" y="2099"/>
                          <a:pt x="3623" y="2927"/>
                          <a:pt x="2944" y="3280"/>
                        </a:cubicBezTo>
                        <a:cubicBezTo>
                          <a:pt x="2749" y="3374"/>
                          <a:pt x="2545" y="3418"/>
                          <a:pt x="2345" y="3418"/>
                        </a:cubicBezTo>
                        <a:cubicBezTo>
                          <a:pt x="1847" y="3418"/>
                          <a:pt x="1371" y="3142"/>
                          <a:pt x="1119" y="2658"/>
                        </a:cubicBezTo>
                        <a:cubicBezTo>
                          <a:pt x="765" y="1979"/>
                          <a:pt x="1027" y="1158"/>
                          <a:pt x="1706" y="833"/>
                        </a:cubicBezTo>
                        <a:cubicBezTo>
                          <a:pt x="1902" y="726"/>
                          <a:pt x="2115" y="675"/>
                          <a:pt x="2326" y="675"/>
                        </a:cubicBezTo>
                        <a:close/>
                        <a:moveTo>
                          <a:pt x="2277" y="0"/>
                        </a:moveTo>
                        <a:cubicBezTo>
                          <a:pt x="1975" y="0"/>
                          <a:pt x="1669" y="68"/>
                          <a:pt x="1380" y="210"/>
                        </a:cubicBezTo>
                        <a:cubicBezTo>
                          <a:pt x="411" y="712"/>
                          <a:pt x="1" y="1950"/>
                          <a:pt x="531" y="2955"/>
                        </a:cubicBezTo>
                        <a:cubicBezTo>
                          <a:pt x="883" y="3668"/>
                          <a:pt x="1609" y="4082"/>
                          <a:pt x="2350" y="4082"/>
                        </a:cubicBezTo>
                        <a:cubicBezTo>
                          <a:pt x="2653" y="4082"/>
                          <a:pt x="2958" y="4013"/>
                          <a:pt x="3241" y="3868"/>
                        </a:cubicBezTo>
                        <a:cubicBezTo>
                          <a:pt x="4245" y="3365"/>
                          <a:pt x="4627" y="2127"/>
                          <a:pt x="4125" y="1130"/>
                        </a:cubicBezTo>
                        <a:cubicBezTo>
                          <a:pt x="3747" y="414"/>
                          <a:pt x="3025" y="0"/>
                          <a:pt x="227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" name="Google Shape;586;p37"/>
                  <p:cNvSpPr/>
                  <p:nvPr/>
                </p:nvSpPr>
                <p:spPr>
                  <a:xfrm>
                    <a:off x="2748555" y="2076121"/>
                    <a:ext cx="113719" cy="11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3305" extrusionOk="0">
                        <a:moveTo>
                          <a:pt x="1656" y="65"/>
                        </a:moveTo>
                        <a:cubicBezTo>
                          <a:pt x="2243" y="65"/>
                          <a:pt x="2802" y="418"/>
                          <a:pt x="3071" y="949"/>
                        </a:cubicBezTo>
                        <a:cubicBezTo>
                          <a:pt x="3276" y="1331"/>
                          <a:pt x="3304" y="1770"/>
                          <a:pt x="3156" y="2159"/>
                        </a:cubicBezTo>
                        <a:cubicBezTo>
                          <a:pt x="3036" y="2569"/>
                          <a:pt x="2774" y="2894"/>
                          <a:pt x="2392" y="3071"/>
                        </a:cubicBezTo>
                        <a:cubicBezTo>
                          <a:pt x="2187" y="3184"/>
                          <a:pt x="1946" y="3248"/>
                          <a:pt x="1713" y="3248"/>
                        </a:cubicBezTo>
                        <a:cubicBezTo>
                          <a:pt x="1090" y="3248"/>
                          <a:pt x="559" y="2894"/>
                          <a:pt x="269" y="2364"/>
                        </a:cubicBezTo>
                        <a:cubicBezTo>
                          <a:pt x="93" y="1982"/>
                          <a:pt x="64" y="1536"/>
                          <a:pt x="177" y="1154"/>
                        </a:cubicBezTo>
                        <a:cubicBezTo>
                          <a:pt x="298" y="744"/>
                          <a:pt x="595" y="418"/>
                          <a:pt x="949" y="242"/>
                        </a:cubicBezTo>
                        <a:cubicBezTo>
                          <a:pt x="1182" y="121"/>
                          <a:pt x="1415" y="65"/>
                          <a:pt x="1656" y="65"/>
                        </a:cubicBezTo>
                        <a:close/>
                        <a:moveTo>
                          <a:pt x="1656" y="1"/>
                        </a:moveTo>
                        <a:cubicBezTo>
                          <a:pt x="1387" y="1"/>
                          <a:pt x="1154" y="65"/>
                          <a:pt x="913" y="178"/>
                        </a:cubicBezTo>
                        <a:cubicBezTo>
                          <a:pt x="531" y="390"/>
                          <a:pt x="269" y="708"/>
                          <a:pt x="121" y="1126"/>
                        </a:cubicBezTo>
                        <a:cubicBezTo>
                          <a:pt x="1" y="1536"/>
                          <a:pt x="29" y="2010"/>
                          <a:pt x="241" y="2392"/>
                        </a:cubicBezTo>
                        <a:cubicBezTo>
                          <a:pt x="503" y="2951"/>
                          <a:pt x="1062" y="3305"/>
                          <a:pt x="1713" y="3305"/>
                        </a:cubicBezTo>
                        <a:cubicBezTo>
                          <a:pt x="1946" y="3305"/>
                          <a:pt x="2187" y="3248"/>
                          <a:pt x="2420" y="3128"/>
                        </a:cubicBezTo>
                        <a:cubicBezTo>
                          <a:pt x="2802" y="2923"/>
                          <a:pt x="3099" y="2597"/>
                          <a:pt x="3212" y="2187"/>
                        </a:cubicBezTo>
                        <a:cubicBezTo>
                          <a:pt x="3361" y="1770"/>
                          <a:pt x="3333" y="1331"/>
                          <a:pt x="3127" y="921"/>
                        </a:cubicBezTo>
                        <a:cubicBezTo>
                          <a:pt x="2830" y="355"/>
                          <a:pt x="2271" y="1"/>
                          <a:pt x="165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7" name="Google Shape;587;p37"/>
                <p:cNvSpPr/>
                <p:nvPr/>
              </p:nvSpPr>
              <p:spPr>
                <a:xfrm>
                  <a:off x="4145832" y="2621269"/>
                  <a:ext cx="174792" cy="149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4431" extrusionOk="0">
                      <a:moveTo>
                        <a:pt x="3247" y="0"/>
                      </a:moveTo>
                      <a:cubicBezTo>
                        <a:pt x="2927" y="0"/>
                        <a:pt x="2637" y="146"/>
                        <a:pt x="2449" y="393"/>
                      </a:cubicBezTo>
                      <a:cubicBezTo>
                        <a:pt x="2300" y="301"/>
                        <a:pt x="2123" y="244"/>
                        <a:pt x="1946" y="216"/>
                      </a:cubicBezTo>
                      <a:cubicBezTo>
                        <a:pt x="1926" y="215"/>
                        <a:pt x="1907" y="214"/>
                        <a:pt x="1887" y="214"/>
                      </a:cubicBezTo>
                      <a:cubicBezTo>
                        <a:pt x="1382" y="214"/>
                        <a:pt x="950" y="646"/>
                        <a:pt x="977" y="1157"/>
                      </a:cubicBezTo>
                      <a:cubicBezTo>
                        <a:pt x="447" y="1157"/>
                        <a:pt x="1" y="1688"/>
                        <a:pt x="241" y="2246"/>
                      </a:cubicBezTo>
                      <a:cubicBezTo>
                        <a:pt x="298" y="2423"/>
                        <a:pt x="418" y="2572"/>
                        <a:pt x="567" y="2628"/>
                      </a:cubicBezTo>
                      <a:cubicBezTo>
                        <a:pt x="704" y="2699"/>
                        <a:pt x="837" y="2729"/>
                        <a:pt x="963" y="2729"/>
                      </a:cubicBezTo>
                      <a:cubicBezTo>
                        <a:pt x="1104" y="2729"/>
                        <a:pt x="1236" y="2692"/>
                        <a:pt x="1359" y="2628"/>
                      </a:cubicBezTo>
                      <a:cubicBezTo>
                        <a:pt x="1387" y="3010"/>
                        <a:pt x="1685" y="3308"/>
                        <a:pt x="2095" y="3336"/>
                      </a:cubicBezTo>
                      <a:cubicBezTo>
                        <a:pt x="2243" y="3336"/>
                        <a:pt x="2364" y="3308"/>
                        <a:pt x="2477" y="3251"/>
                      </a:cubicBezTo>
                      <a:cubicBezTo>
                        <a:pt x="2505" y="3573"/>
                        <a:pt x="2747" y="3809"/>
                        <a:pt x="3062" y="3809"/>
                      </a:cubicBezTo>
                      <a:cubicBezTo>
                        <a:pt x="3148" y="3809"/>
                        <a:pt x="3239" y="3791"/>
                        <a:pt x="3333" y="3753"/>
                      </a:cubicBezTo>
                      <a:lnTo>
                        <a:pt x="3807" y="4397"/>
                      </a:lnTo>
                      <a:cubicBezTo>
                        <a:pt x="3818" y="4421"/>
                        <a:pt x="3832" y="4431"/>
                        <a:pt x="3846" y="4431"/>
                      </a:cubicBezTo>
                      <a:cubicBezTo>
                        <a:pt x="3870" y="4431"/>
                        <a:pt x="3892" y="4404"/>
                        <a:pt x="3892" y="4369"/>
                      </a:cubicBezTo>
                      <a:lnTo>
                        <a:pt x="3892" y="3484"/>
                      </a:lnTo>
                      <a:cubicBezTo>
                        <a:pt x="3971" y="3510"/>
                        <a:pt x="4051" y="3524"/>
                        <a:pt x="4130" y="3524"/>
                      </a:cubicBezTo>
                      <a:cubicBezTo>
                        <a:pt x="4228" y="3524"/>
                        <a:pt x="4325" y="3503"/>
                        <a:pt x="4422" y="3456"/>
                      </a:cubicBezTo>
                      <a:cubicBezTo>
                        <a:pt x="4543" y="3428"/>
                        <a:pt x="4635" y="3336"/>
                        <a:pt x="4691" y="3223"/>
                      </a:cubicBezTo>
                      <a:cubicBezTo>
                        <a:pt x="4776" y="3046"/>
                        <a:pt x="4811" y="2834"/>
                        <a:pt x="4748" y="2692"/>
                      </a:cubicBezTo>
                      <a:cubicBezTo>
                        <a:pt x="4953" y="2480"/>
                        <a:pt x="5101" y="2218"/>
                        <a:pt x="5130" y="1893"/>
                      </a:cubicBezTo>
                      <a:cubicBezTo>
                        <a:pt x="5165" y="1390"/>
                        <a:pt x="4811" y="952"/>
                        <a:pt x="4337" y="803"/>
                      </a:cubicBezTo>
                      <a:cubicBezTo>
                        <a:pt x="4281" y="358"/>
                        <a:pt x="3807" y="39"/>
                        <a:pt x="3333" y="4"/>
                      </a:cubicBezTo>
                      <a:cubicBezTo>
                        <a:pt x="3304" y="2"/>
                        <a:pt x="3276" y="0"/>
                        <a:pt x="32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37"/>
                <p:cNvSpPr/>
                <p:nvPr/>
              </p:nvSpPr>
              <p:spPr>
                <a:xfrm>
                  <a:off x="4285642" y="2696317"/>
                  <a:ext cx="20842" cy="16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475" extrusionOk="0">
                      <a:moveTo>
                        <a:pt x="29" y="0"/>
                      </a:moveTo>
                      <a:lnTo>
                        <a:pt x="0" y="28"/>
                      </a:lnTo>
                      <a:cubicBezTo>
                        <a:pt x="0" y="57"/>
                        <a:pt x="29" y="57"/>
                        <a:pt x="29" y="57"/>
                      </a:cubicBezTo>
                      <a:cubicBezTo>
                        <a:pt x="262" y="85"/>
                        <a:pt x="467" y="234"/>
                        <a:pt x="559" y="439"/>
                      </a:cubicBezTo>
                      <a:lnTo>
                        <a:pt x="587" y="474"/>
                      </a:lnTo>
                      <a:lnTo>
                        <a:pt x="616" y="474"/>
                      </a:lnTo>
                      <a:lnTo>
                        <a:pt x="616" y="410"/>
                      </a:lnTo>
                      <a:cubicBezTo>
                        <a:pt x="531" y="177"/>
                        <a:pt x="290" y="28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37"/>
                <p:cNvSpPr/>
                <p:nvPr/>
              </p:nvSpPr>
              <p:spPr>
                <a:xfrm>
                  <a:off x="4190834" y="2681226"/>
                  <a:ext cx="29978" cy="27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" h="800" extrusionOk="0">
                      <a:moveTo>
                        <a:pt x="857" y="0"/>
                      </a:moveTo>
                      <a:cubicBezTo>
                        <a:pt x="411" y="0"/>
                        <a:pt x="29" y="326"/>
                        <a:pt x="1" y="772"/>
                      </a:cubicBezTo>
                      <a:cubicBezTo>
                        <a:pt x="1" y="800"/>
                        <a:pt x="1" y="800"/>
                        <a:pt x="29" y="800"/>
                      </a:cubicBezTo>
                      <a:lnTo>
                        <a:pt x="57" y="800"/>
                      </a:lnTo>
                      <a:cubicBezTo>
                        <a:pt x="86" y="354"/>
                        <a:pt x="439" y="64"/>
                        <a:pt x="857" y="64"/>
                      </a:cubicBezTo>
                      <a:cubicBezTo>
                        <a:pt x="857" y="64"/>
                        <a:pt x="885" y="64"/>
                        <a:pt x="885" y="36"/>
                      </a:cubicBez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37"/>
                <p:cNvSpPr/>
                <p:nvPr/>
              </p:nvSpPr>
              <p:spPr>
                <a:xfrm>
                  <a:off x="4174796" y="2659436"/>
                  <a:ext cx="18000" cy="6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78" extrusionOk="0">
                      <a:moveTo>
                        <a:pt x="29" y="1"/>
                      </a:moveTo>
                      <a:cubicBezTo>
                        <a:pt x="29" y="29"/>
                        <a:pt x="1" y="29"/>
                        <a:pt x="1" y="57"/>
                      </a:cubicBezTo>
                      <a:lnTo>
                        <a:pt x="65" y="57"/>
                      </a:lnTo>
                      <a:cubicBezTo>
                        <a:pt x="206" y="57"/>
                        <a:pt x="355" y="86"/>
                        <a:pt x="475" y="177"/>
                      </a:cubicBezTo>
                      <a:lnTo>
                        <a:pt x="503" y="177"/>
                      </a:lnTo>
                      <a:cubicBezTo>
                        <a:pt x="531" y="149"/>
                        <a:pt x="531" y="114"/>
                        <a:pt x="503" y="114"/>
                      </a:cubicBezTo>
                      <a:cubicBezTo>
                        <a:pt x="355" y="29"/>
                        <a:pt x="20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37"/>
                <p:cNvSpPr/>
                <p:nvPr/>
              </p:nvSpPr>
              <p:spPr>
                <a:xfrm>
                  <a:off x="4205688" y="2639337"/>
                  <a:ext cx="22060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708" extrusionOk="0">
                      <a:moveTo>
                        <a:pt x="36" y="0"/>
                      </a:moveTo>
                      <a:cubicBezTo>
                        <a:pt x="0" y="0"/>
                        <a:pt x="0" y="36"/>
                        <a:pt x="0" y="36"/>
                      </a:cubicBezTo>
                      <a:lnTo>
                        <a:pt x="0" y="64"/>
                      </a:lnTo>
                      <a:cubicBezTo>
                        <a:pt x="354" y="92"/>
                        <a:pt x="595" y="354"/>
                        <a:pt x="595" y="680"/>
                      </a:cubicBezTo>
                      <a:cubicBezTo>
                        <a:pt x="595" y="708"/>
                        <a:pt x="595" y="708"/>
                        <a:pt x="623" y="708"/>
                      </a:cubicBezTo>
                      <a:cubicBezTo>
                        <a:pt x="623" y="708"/>
                        <a:pt x="651" y="708"/>
                        <a:pt x="651" y="680"/>
                      </a:cubicBezTo>
                      <a:cubicBezTo>
                        <a:pt x="651" y="326"/>
                        <a:pt x="390" y="36"/>
                        <a:pt x="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37"/>
                <p:cNvSpPr/>
                <p:nvPr/>
              </p:nvSpPr>
              <p:spPr>
                <a:xfrm>
                  <a:off x="4203759" y="2703253"/>
                  <a:ext cx="22060" cy="1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560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1" y="177"/>
                        <a:pt x="93" y="326"/>
                        <a:pt x="206" y="446"/>
                      </a:cubicBezTo>
                      <a:cubicBezTo>
                        <a:pt x="298" y="531"/>
                        <a:pt x="447" y="559"/>
                        <a:pt x="560" y="559"/>
                      </a:cubicBezTo>
                      <a:lnTo>
                        <a:pt x="623" y="559"/>
                      </a:lnTo>
                      <a:cubicBezTo>
                        <a:pt x="652" y="559"/>
                        <a:pt x="652" y="559"/>
                        <a:pt x="652" y="531"/>
                      </a:cubicBezTo>
                      <a:cubicBezTo>
                        <a:pt x="652" y="503"/>
                        <a:pt x="652" y="503"/>
                        <a:pt x="623" y="503"/>
                      </a:cubicBezTo>
                      <a:cubicBezTo>
                        <a:pt x="597" y="508"/>
                        <a:pt x="572" y="510"/>
                        <a:pt x="548" y="510"/>
                      </a:cubicBezTo>
                      <a:cubicBezTo>
                        <a:pt x="433" y="510"/>
                        <a:pt x="333" y="458"/>
                        <a:pt x="234" y="382"/>
                      </a:cubicBezTo>
                      <a:cubicBezTo>
                        <a:pt x="121" y="297"/>
                        <a:pt x="57" y="177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37"/>
                <p:cNvSpPr/>
                <p:nvPr/>
              </p:nvSpPr>
              <p:spPr>
                <a:xfrm>
                  <a:off x="4161870" y="2671413"/>
                  <a:ext cx="15124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708" extrusionOk="0">
                      <a:moveTo>
                        <a:pt x="411" y="0"/>
                      </a:moveTo>
                      <a:cubicBezTo>
                        <a:pt x="149" y="85"/>
                        <a:pt x="1" y="382"/>
                        <a:pt x="93" y="679"/>
                      </a:cubicBezTo>
                      <a:cubicBezTo>
                        <a:pt x="93" y="679"/>
                        <a:pt x="93" y="708"/>
                        <a:pt x="121" y="708"/>
                      </a:cubicBezTo>
                      <a:lnTo>
                        <a:pt x="121" y="679"/>
                      </a:lnTo>
                      <a:cubicBezTo>
                        <a:pt x="149" y="679"/>
                        <a:pt x="149" y="679"/>
                        <a:pt x="149" y="644"/>
                      </a:cubicBezTo>
                      <a:cubicBezTo>
                        <a:pt x="57" y="411"/>
                        <a:pt x="178" y="149"/>
                        <a:pt x="447" y="57"/>
                      </a:cubicBezTo>
                      <a:lnTo>
                        <a:pt x="447" y="29"/>
                      </a:lnTo>
                      <a:cubicBezTo>
                        <a:pt x="447" y="0"/>
                        <a:pt x="447" y="0"/>
                        <a:pt x="4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37"/>
                <p:cNvSpPr/>
                <p:nvPr/>
              </p:nvSpPr>
              <p:spPr>
                <a:xfrm>
                  <a:off x="4277488" y="2717126"/>
                  <a:ext cx="18000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326" extrusionOk="0">
                      <a:moveTo>
                        <a:pt x="531" y="1"/>
                      </a:moveTo>
                      <a:cubicBezTo>
                        <a:pt x="503" y="1"/>
                        <a:pt x="503" y="36"/>
                        <a:pt x="475" y="36"/>
                      </a:cubicBezTo>
                      <a:cubicBezTo>
                        <a:pt x="428" y="182"/>
                        <a:pt x="300" y="284"/>
                        <a:pt x="142" y="284"/>
                      </a:cubicBezTo>
                      <a:cubicBezTo>
                        <a:pt x="108" y="284"/>
                        <a:pt x="72" y="279"/>
                        <a:pt x="36" y="269"/>
                      </a:cubicBezTo>
                      <a:lnTo>
                        <a:pt x="1" y="269"/>
                      </a:lnTo>
                      <a:cubicBezTo>
                        <a:pt x="1" y="298"/>
                        <a:pt x="1" y="298"/>
                        <a:pt x="36" y="326"/>
                      </a:cubicBezTo>
                      <a:lnTo>
                        <a:pt x="149" y="326"/>
                      </a:lnTo>
                      <a:cubicBezTo>
                        <a:pt x="326" y="326"/>
                        <a:pt x="475" y="241"/>
                        <a:pt x="531" y="64"/>
                      </a:cubicBez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37"/>
                <p:cNvSpPr/>
                <p:nvPr/>
              </p:nvSpPr>
              <p:spPr>
                <a:xfrm>
                  <a:off x="4262667" y="2646646"/>
                  <a:ext cx="29944" cy="7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231" extrusionOk="0">
                      <a:moveTo>
                        <a:pt x="631" y="1"/>
                      </a:moveTo>
                      <a:cubicBezTo>
                        <a:pt x="412" y="1"/>
                        <a:pt x="203" y="70"/>
                        <a:pt x="28" y="202"/>
                      </a:cubicBezTo>
                      <a:cubicBezTo>
                        <a:pt x="0" y="202"/>
                        <a:pt x="0" y="202"/>
                        <a:pt x="28" y="230"/>
                      </a:cubicBezTo>
                      <a:lnTo>
                        <a:pt x="57" y="230"/>
                      </a:lnTo>
                      <a:cubicBezTo>
                        <a:pt x="236" y="120"/>
                        <a:pt x="426" y="60"/>
                        <a:pt x="635" y="60"/>
                      </a:cubicBezTo>
                      <a:cubicBezTo>
                        <a:pt x="706" y="60"/>
                        <a:pt x="780" y="67"/>
                        <a:pt x="856" y="82"/>
                      </a:cubicBezTo>
                      <a:cubicBezTo>
                        <a:pt x="856" y="82"/>
                        <a:pt x="884" y="82"/>
                        <a:pt x="884" y="53"/>
                      </a:cubicBezTo>
                      <a:cubicBezTo>
                        <a:pt x="884" y="53"/>
                        <a:pt x="884" y="25"/>
                        <a:pt x="856" y="25"/>
                      </a:cubicBezTo>
                      <a:cubicBezTo>
                        <a:pt x="781" y="9"/>
                        <a:pt x="705" y="1"/>
                        <a:pt x="6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37"/>
                <p:cNvSpPr/>
                <p:nvPr/>
              </p:nvSpPr>
              <p:spPr>
                <a:xfrm>
                  <a:off x="4296639" y="2663563"/>
                  <a:ext cx="10827" cy="18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" h="558" extrusionOk="0">
                      <a:moveTo>
                        <a:pt x="29" y="1"/>
                      </a:moveTo>
                      <a:cubicBezTo>
                        <a:pt x="22" y="1"/>
                        <a:pt x="15" y="10"/>
                        <a:pt x="1" y="27"/>
                      </a:cubicBezTo>
                      <a:cubicBezTo>
                        <a:pt x="1" y="27"/>
                        <a:pt x="1" y="55"/>
                        <a:pt x="29" y="55"/>
                      </a:cubicBezTo>
                      <a:cubicBezTo>
                        <a:pt x="178" y="169"/>
                        <a:pt x="262" y="346"/>
                        <a:pt x="262" y="558"/>
                      </a:cubicBezTo>
                      <a:lnTo>
                        <a:pt x="291" y="558"/>
                      </a:lnTo>
                      <a:cubicBezTo>
                        <a:pt x="291" y="558"/>
                        <a:pt x="319" y="558"/>
                        <a:pt x="319" y="522"/>
                      </a:cubicBezTo>
                      <a:cubicBezTo>
                        <a:pt x="319" y="317"/>
                        <a:pt x="206" y="140"/>
                        <a:pt x="57" y="27"/>
                      </a:cubicBezTo>
                      <a:cubicBezTo>
                        <a:pt x="43" y="10"/>
                        <a:pt x="3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37"/>
                <p:cNvSpPr/>
                <p:nvPr/>
              </p:nvSpPr>
              <p:spPr>
                <a:xfrm>
                  <a:off x="4239659" y="2671853"/>
                  <a:ext cx="23042" cy="28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" h="844" extrusionOk="0">
                      <a:moveTo>
                        <a:pt x="142" y="1"/>
                      </a:moveTo>
                      <a:cubicBezTo>
                        <a:pt x="104" y="1"/>
                        <a:pt x="66" y="6"/>
                        <a:pt x="29" y="16"/>
                      </a:cubicBezTo>
                      <a:cubicBezTo>
                        <a:pt x="1" y="16"/>
                        <a:pt x="1" y="16"/>
                        <a:pt x="1" y="44"/>
                      </a:cubicBezTo>
                      <a:lnTo>
                        <a:pt x="29" y="72"/>
                      </a:lnTo>
                      <a:cubicBezTo>
                        <a:pt x="72" y="61"/>
                        <a:pt x="113" y="55"/>
                        <a:pt x="153" y="55"/>
                      </a:cubicBezTo>
                      <a:cubicBezTo>
                        <a:pt x="305" y="55"/>
                        <a:pt x="436" y="137"/>
                        <a:pt x="532" y="277"/>
                      </a:cubicBezTo>
                      <a:cubicBezTo>
                        <a:pt x="624" y="426"/>
                        <a:pt x="624" y="631"/>
                        <a:pt x="503" y="780"/>
                      </a:cubicBezTo>
                      <a:cubicBezTo>
                        <a:pt x="475" y="808"/>
                        <a:pt x="475" y="808"/>
                        <a:pt x="503" y="843"/>
                      </a:cubicBezTo>
                      <a:lnTo>
                        <a:pt x="532" y="843"/>
                      </a:lnTo>
                      <a:lnTo>
                        <a:pt x="532" y="808"/>
                      </a:lnTo>
                      <a:cubicBezTo>
                        <a:pt x="680" y="666"/>
                        <a:pt x="680" y="398"/>
                        <a:pt x="560" y="221"/>
                      </a:cubicBezTo>
                      <a:cubicBezTo>
                        <a:pt x="490" y="99"/>
                        <a:pt x="316" y="1"/>
                        <a:pt x="1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37"/>
                <p:cNvSpPr/>
                <p:nvPr/>
              </p:nvSpPr>
              <p:spPr>
                <a:xfrm>
                  <a:off x="4234651" y="2704200"/>
                  <a:ext cx="6970" cy="17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503" extrusionOk="0">
                      <a:moveTo>
                        <a:pt x="92" y="1"/>
                      </a:moveTo>
                      <a:cubicBezTo>
                        <a:pt x="29" y="64"/>
                        <a:pt x="0" y="177"/>
                        <a:pt x="0" y="269"/>
                      </a:cubicBezTo>
                      <a:cubicBezTo>
                        <a:pt x="29" y="383"/>
                        <a:pt x="92" y="475"/>
                        <a:pt x="177" y="503"/>
                      </a:cubicBezTo>
                      <a:lnTo>
                        <a:pt x="206" y="503"/>
                      </a:lnTo>
                      <a:lnTo>
                        <a:pt x="206" y="446"/>
                      </a:lnTo>
                      <a:cubicBezTo>
                        <a:pt x="121" y="418"/>
                        <a:pt x="64" y="354"/>
                        <a:pt x="64" y="269"/>
                      </a:cubicBezTo>
                      <a:cubicBezTo>
                        <a:pt x="64" y="177"/>
                        <a:pt x="92" y="93"/>
                        <a:pt x="149" y="29"/>
                      </a:cubicBezTo>
                      <a:lnTo>
                        <a:pt x="1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99" name="Google Shape;599;p37"/>
                <p:cNvGrpSpPr/>
                <p:nvPr/>
              </p:nvGrpSpPr>
              <p:grpSpPr>
                <a:xfrm>
                  <a:off x="3427734" y="2323833"/>
                  <a:ext cx="175743" cy="194657"/>
                  <a:chOff x="3306034" y="1949508"/>
                  <a:chExt cx="175743" cy="194657"/>
                </a:xfrm>
              </p:grpSpPr>
              <p:sp>
                <p:nvSpPr>
                  <p:cNvPr id="600" name="Google Shape;600;p37"/>
                  <p:cNvSpPr/>
                  <p:nvPr/>
                </p:nvSpPr>
                <p:spPr>
                  <a:xfrm>
                    <a:off x="3335979" y="1979047"/>
                    <a:ext cx="113719" cy="156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4639" extrusionOk="0">
                        <a:moveTo>
                          <a:pt x="1704" y="1"/>
                        </a:moveTo>
                        <a:cubicBezTo>
                          <a:pt x="1639" y="1"/>
                          <a:pt x="1573" y="4"/>
                          <a:pt x="1507" y="12"/>
                        </a:cubicBezTo>
                        <a:cubicBezTo>
                          <a:pt x="708" y="104"/>
                          <a:pt x="92" y="748"/>
                          <a:pt x="35" y="1575"/>
                        </a:cubicBezTo>
                        <a:cubicBezTo>
                          <a:pt x="0" y="2134"/>
                          <a:pt x="269" y="2608"/>
                          <a:pt x="651" y="2934"/>
                        </a:cubicBezTo>
                        <a:cubicBezTo>
                          <a:pt x="884" y="3139"/>
                          <a:pt x="1061" y="3436"/>
                          <a:pt x="1097" y="3754"/>
                        </a:cubicBezTo>
                        <a:lnTo>
                          <a:pt x="1181" y="4405"/>
                        </a:lnTo>
                        <a:cubicBezTo>
                          <a:pt x="1181" y="4525"/>
                          <a:pt x="1302" y="4639"/>
                          <a:pt x="1450" y="4639"/>
                        </a:cubicBezTo>
                        <a:lnTo>
                          <a:pt x="1981" y="4639"/>
                        </a:lnTo>
                        <a:cubicBezTo>
                          <a:pt x="2122" y="4639"/>
                          <a:pt x="2243" y="4525"/>
                          <a:pt x="2243" y="4377"/>
                        </a:cubicBezTo>
                        <a:lnTo>
                          <a:pt x="2335" y="3754"/>
                        </a:lnTo>
                        <a:cubicBezTo>
                          <a:pt x="2363" y="3436"/>
                          <a:pt x="2511" y="3139"/>
                          <a:pt x="2745" y="2934"/>
                        </a:cubicBezTo>
                        <a:cubicBezTo>
                          <a:pt x="3127" y="2637"/>
                          <a:pt x="3360" y="2163"/>
                          <a:pt x="3360" y="1667"/>
                        </a:cubicBezTo>
                        <a:cubicBezTo>
                          <a:pt x="3334" y="729"/>
                          <a:pt x="2617" y="1"/>
                          <a:pt x="170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" name="Google Shape;601;p37"/>
                  <p:cNvSpPr/>
                  <p:nvPr/>
                </p:nvSpPr>
                <p:spPr>
                  <a:xfrm>
                    <a:off x="3371879" y="2112055"/>
                    <a:ext cx="44053" cy="32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2" h="949" extrusionOk="0">
                        <a:moveTo>
                          <a:pt x="0" y="0"/>
                        </a:moveTo>
                        <a:lnTo>
                          <a:pt x="0" y="297"/>
                        </a:lnTo>
                        <a:cubicBezTo>
                          <a:pt x="0" y="651"/>
                          <a:pt x="297" y="948"/>
                          <a:pt x="651" y="948"/>
                        </a:cubicBezTo>
                        <a:cubicBezTo>
                          <a:pt x="1005" y="920"/>
                          <a:pt x="1302" y="651"/>
                          <a:pt x="1302" y="269"/>
                        </a:cubicBezTo>
                        <a:lnTo>
                          <a:pt x="1302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" name="Google Shape;602;p37"/>
                  <p:cNvSpPr/>
                  <p:nvPr/>
                </p:nvSpPr>
                <p:spPr>
                  <a:xfrm>
                    <a:off x="3363014" y="2022762"/>
                    <a:ext cx="58907" cy="95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2816" extrusionOk="0">
                        <a:moveTo>
                          <a:pt x="1210" y="163"/>
                        </a:moveTo>
                        <a:cubicBezTo>
                          <a:pt x="1238" y="198"/>
                          <a:pt x="1267" y="255"/>
                          <a:pt x="1267" y="283"/>
                        </a:cubicBezTo>
                        <a:cubicBezTo>
                          <a:pt x="1295" y="375"/>
                          <a:pt x="1295" y="432"/>
                          <a:pt x="1295" y="489"/>
                        </a:cubicBezTo>
                        <a:cubicBezTo>
                          <a:pt x="1267" y="552"/>
                          <a:pt x="1238" y="581"/>
                          <a:pt x="1182" y="581"/>
                        </a:cubicBezTo>
                        <a:cubicBezTo>
                          <a:pt x="1118" y="581"/>
                          <a:pt x="1090" y="552"/>
                          <a:pt x="1090" y="489"/>
                        </a:cubicBezTo>
                        <a:cubicBezTo>
                          <a:pt x="1062" y="460"/>
                          <a:pt x="1062" y="404"/>
                          <a:pt x="1090" y="340"/>
                        </a:cubicBezTo>
                        <a:cubicBezTo>
                          <a:pt x="1118" y="283"/>
                          <a:pt x="1147" y="227"/>
                          <a:pt x="1210" y="163"/>
                        </a:cubicBezTo>
                        <a:close/>
                        <a:moveTo>
                          <a:pt x="616" y="227"/>
                        </a:moveTo>
                        <a:cubicBezTo>
                          <a:pt x="680" y="255"/>
                          <a:pt x="708" y="340"/>
                          <a:pt x="736" y="404"/>
                        </a:cubicBezTo>
                        <a:cubicBezTo>
                          <a:pt x="736" y="489"/>
                          <a:pt x="736" y="552"/>
                          <a:pt x="680" y="609"/>
                        </a:cubicBezTo>
                        <a:cubicBezTo>
                          <a:pt x="663" y="642"/>
                          <a:pt x="625" y="656"/>
                          <a:pt x="584" y="656"/>
                        </a:cubicBezTo>
                        <a:cubicBezTo>
                          <a:pt x="556" y="656"/>
                          <a:pt x="526" y="649"/>
                          <a:pt x="503" y="637"/>
                        </a:cubicBezTo>
                        <a:cubicBezTo>
                          <a:pt x="474" y="609"/>
                          <a:pt x="474" y="581"/>
                          <a:pt x="439" y="517"/>
                        </a:cubicBezTo>
                        <a:cubicBezTo>
                          <a:pt x="439" y="432"/>
                          <a:pt x="503" y="283"/>
                          <a:pt x="616" y="227"/>
                        </a:cubicBezTo>
                        <a:close/>
                        <a:moveTo>
                          <a:pt x="995" y="0"/>
                        </a:moveTo>
                        <a:cubicBezTo>
                          <a:pt x="861" y="0"/>
                          <a:pt x="730" y="70"/>
                          <a:pt x="616" y="135"/>
                        </a:cubicBezTo>
                        <a:cubicBezTo>
                          <a:pt x="559" y="107"/>
                          <a:pt x="531" y="107"/>
                          <a:pt x="474" y="78"/>
                        </a:cubicBezTo>
                        <a:cubicBezTo>
                          <a:pt x="326" y="78"/>
                          <a:pt x="206" y="107"/>
                          <a:pt x="149" y="163"/>
                        </a:cubicBezTo>
                        <a:cubicBezTo>
                          <a:pt x="0" y="340"/>
                          <a:pt x="121" y="729"/>
                          <a:pt x="206" y="991"/>
                        </a:cubicBezTo>
                        <a:cubicBezTo>
                          <a:pt x="234" y="1047"/>
                          <a:pt x="262" y="1111"/>
                          <a:pt x="262" y="1168"/>
                        </a:cubicBezTo>
                        <a:cubicBezTo>
                          <a:pt x="382" y="1642"/>
                          <a:pt x="503" y="2109"/>
                          <a:pt x="588" y="2583"/>
                        </a:cubicBezTo>
                        <a:lnTo>
                          <a:pt x="616" y="2788"/>
                        </a:lnTo>
                        <a:cubicBezTo>
                          <a:pt x="651" y="2788"/>
                          <a:pt x="651" y="2816"/>
                          <a:pt x="651" y="2816"/>
                        </a:cubicBezTo>
                        <a:lnTo>
                          <a:pt x="680" y="2816"/>
                        </a:lnTo>
                        <a:cubicBezTo>
                          <a:pt x="680" y="2788"/>
                          <a:pt x="708" y="2788"/>
                          <a:pt x="680" y="2759"/>
                        </a:cubicBezTo>
                        <a:lnTo>
                          <a:pt x="651" y="2583"/>
                        </a:lnTo>
                        <a:cubicBezTo>
                          <a:pt x="559" y="2109"/>
                          <a:pt x="439" y="1613"/>
                          <a:pt x="326" y="1139"/>
                        </a:cubicBezTo>
                        <a:cubicBezTo>
                          <a:pt x="326" y="1111"/>
                          <a:pt x="298" y="1047"/>
                          <a:pt x="262" y="963"/>
                        </a:cubicBezTo>
                        <a:cubicBezTo>
                          <a:pt x="177" y="729"/>
                          <a:pt x="57" y="340"/>
                          <a:pt x="177" y="198"/>
                        </a:cubicBezTo>
                        <a:cubicBezTo>
                          <a:pt x="234" y="135"/>
                          <a:pt x="326" y="135"/>
                          <a:pt x="474" y="135"/>
                        </a:cubicBezTo>
                        <a:cubicBezTo>
                          <a:pt x="503" y="163"/>
                          <a:pt x="531" y="163"/>
                          <a:pt x="559" y="198"/>
                        </a:cubicBezTo>
                        <a:cubicBezTo>
                          <a:pt x="439" y="283"/>
                          <a:pt x="382" y="404"/>
                          <a:pt x="382" y="552"/>
                        </a:cubicBezTo>
                        <a:cubicBezTo>
                          <a:pt x="411" y="609"/>
                          <a:pt x="439" y="665"/>
                          <a:pt x="474" y="694"/>
                        </a:cubicBezTo>
                        <a:cubicBezTo>
                          <a:pt x="507" y="707"/>
                          <a:pt x="545" y="716"/>
                          <a:pt x="582" y="716"/>
                        </a:cubicBezTo>
                        <a:cubicBezTo>
                          <a:pt x="642" y="716"/>
                          <a:pt x="701" y="694"/>
                          <a:pt x="736" y="637"/>
                        </a:cubicBezTo>
                        <a:cubicBezTo>
                          <a:pt x="793" y="581"/>
                          <a:pt x="793" y="489"/>
                          <a:pt x="793" y="404"/>
                        </a:cubicBezTo>
                        <a:cubicBezTo>
                          <a:pt x="765" y="312"/>
                          <a:pt x="736" y="255"/>
                          <a:pt x="651" y="198"/>
                        </a:cubicBezTo>
                        <a:cubicBezTo>
                          <a:pt x="761" y="127"/>
                          <a:pt x="875" y="60"/>
                          <a:pt x="990" y="60"/>
                        </a:cubicBezTo>
                        <a:cubicBezTo>
                          <a:pt x="1023" y="60"/>
                          <a:pt x="1057" y="66"/>
                          <a:pt x="1090" y="78"/>
                        </a:cubicBezTo>
                        <a:cubicBezTo>
                          <a:pt x="1118" y="78"/>
                          <a:pt x="1147" y="107"/>
                          <a:pt x="1147" y="135"/>
                        </a:cubicBezTo>
                        <a:cubicBezTo>
                          <a:pt x="1090" y="163"/>
                          <a:pt x="1062" y="255"/>
                          <a:pt x="1033" y="312"/>
                        </a:cubicBezTo>
                        <a:cubicBezTo>
                          <a:pt x="1005" y="404"/>
                          <a:pt x="1005" y="460"/>
                          <a:pt x="1033" y="517"/>
                        </a:cubicBezTo>
                        <a:cubicBezTo>
                          <a:pt x="1033" y="581"/>
                          <a:pt x="1090" y="637"/>
                          <a:pt x="1147" y="637"/>
                        </a:cubicBezTo>
                        <a:cubicBezTo>
                          <a:pt x="1159" y="641"/>
                          <a:pt x="1171" y="643"/>
                          <a:pt x="1183" y="643"/>
                        </a:cubicBezTo>
                        <a:cubicBezTo>
                          <a:pt x="1260" y="643"/>
                          <a:pt x="1328" y="568"/>
                          <a:pt x="1359" y="489"/>
                        </a:cubicBezTo>
                        <a:cubicBezTo>
                          <a:pt x="1387" y="432"/>
                          <a:pt x="1359" y="375"/>
                          <a:pt x="1323" y="283"/>
                        </a:cubicBezTo>
                        <a:cubicBezTo>
                          <a:pt x="1295" y="227"/>
                          <a:pt x="1267" y="163"/>
                          <a:pt x="1238" y="135"/>
                        </a:cubicBezTo>
                        <a:cubicBezTo>
                          <a:pt x="1267" y="107"/>
                          <a:pt x="1295" y="78"/>
                          <a:pt x="1323" y="78"/>
                        </a:cubicBezTo>
                        <a:cubicBezTo>
                          <a:pt x="1351" y="72"/>
                          <a:pt x="1381" y="68"/>
                          <a:pt x="1410" y="68"/>
                        </a:cubicBezTo>
                        <a:cubicBezTo>
                          <a:pt x="1506" y="68"/>
                          <a:pt x="1599" y="106"/>
                          <a:pt x="1621" y="198"/>
                        </a:cubicBezTo>
                        <a:cubicBezTo>
                          <a:pt x="1677" y="255"/>
                          <a:pt x="1649" y="340"/>
                          <a:pt x="1649" y="432"/>
                        </a:cubicBezTo>
                        <a:cubicBezTo>
                          <a:pt x="1621" y="665"/>
                          <a:pt x="1564" y="906"/>
                          <a:pt x="1500" y="1111"/>
                        </a:cubicBezTo>
                        <a:cubicBezTo>
                          <a:pt x="1472" y="1288"/>
                          <a:pt x="1415" y="1465"/>
                          <a:pt x="1387" y="1613"/>
                        </a:cubicBezTo>
                        <a:lnTo>
                          <a:pt x="1182" y="2731"/>
                        </a:lnTo>
                        <a:cubicBezTo>
                          <a:pt x="1182" y="2759"/>
                          <a:pt x="1210" y="2759"/>
                          <a:pt x="1210" y="2759"/>
                        </a:cubicBezTo>
                        <a:lnTo>
                          <a:pt x="1238" y="2759"/>
                        </a:lnTo>
                        <a:lnTo>
                          <a:pt x="1444" y="1642"/>
                        </a:lnTo>
                        <a:cubicBezTo>
                          <a:pt x="1472" y="1465"/>
                          <a:pt x="1536" y="1288"/>
                          <a:pt x="1564" y="1139"/>
                        </a:cubicBezTo>
                        <a:cubicBezTo>
                          <a:pt x="1621" y="906"/>
                          <a:pt x="1677" y="665"/>
                          <a:pt x="1712" y="432"/>
                        </a:cubicBezTo>
                        <a:cubicBezTo>
                          <a:pt x="1712" y="340"/>
                          <a:pt x="1741" y="255"/>
                          <a:pt x="1677" y="163"/>
                        </a:cubicBezTo>
                        <a:cubicBezTo>
                          <a:pt x="1631" y="71"/>
                          <a:pt x="1506" y="12"/>
                          <a:pt x="1396" y="12"/>
                        </a:cubicBezTo>
                        <a:cubicBezTo>
                          <a:pt x="1370" y="12"/>
                          <a:pt x="1346" y="15"/>
                          <a:pt x="1323" y="22"/>
                        </a:cubicBezTo>
                        <a:cubicBezTo>
                          <a:pt x="1267" y="50"/>
                          <a:pt x="1238" y="50"/>
                          <a:pt x="1210" y="78"/>
                        </a:cubicBezTo>
                        <a:cubicBezTo>
                          <a:pt x="1182" y="50"/>
                          <a:pt x="1147" y="50"/>
                          <a:pt x="1118" y="22"/>
                        </a:cubicBezTo>
                        <a:cubicBezTo>
                          <a:pt x="1077" y="7"/>
                          <a:pt x="1036" y="0"/>
                          <a:pt x="99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" name="Google Shape;603;p37"/>
                  <p:cNvSpPr/>
                  <p:nvPr/>
                </p:nvSpPr>
                <p:spPr>
                  <a:xfrm>
                    <a:off x="3306034" y="2019413"/>
                    <a:ext cx="19184" cy="5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149" extrusionOk="0">
                        <a:moveTo>
                          <a:pt x="36" y="0"/>
                        </a:moveTo>
                        <a:lnTo>
                          <a:pt x="1" y="29"/>
                        </a:lnTo>
                        <a:cubicBezTo>
                          <a:pt x="1" y="57"/>
                          <a:pt x="1" y="57"/>
                          <a:pt x="36" y="57"/>
                        </a:cubicBezTo>
                        <a:lnTo>
                          <a:pt x="531" y="149"/>
                        </a:lnTo>
                        <a:cubicBezTo>
                          <a:pt x="567" y="149"/>
                          <a:pt x="567" y="121"/>
                          <a:pt x="567" y="121"/>
                        </a:cubicBezTo>
                        <a:cubicBezTo>
                          <a:pt x="567" y="85"/>
                          <a:pt x="567" y="85"/>
                          <a:pt x="531" y="85"/>
                        </a:cubicBezTo>
                        <a:lnTo>
                          <a:pt x="3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" name="Google Shape;604;p37"/>
                  <p:cNvSpPr/>
                  <p:nvPr/>
                </p:nvSpPr>
                <p:spPr>
                  <a:xfrm>
                    <a:off x="3321125" y="1977761"/>
                    <a:ext cx="14887" cy="146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432" extrusionOk="0">
                        <a:moveTo>
                          <a:pt x="29" y="0"/>
                        </a:moveTo>
                        <a:cubicBezTo>
                          <a:pt x="22" y="0"/>
                          <a:pt x="15" y="7"/>
                          <a:pt x="0" y="22"/>
                        </a:cubicBezTo>
                        <a:lnTo>
                          <a:pt x="0" y="50"/>
                        </a:lnTo>
                        <a:lnTo>
                          <a:pt x="411" y="404"/>
                        </a:lnTo>
                        <a:lnTo>
                          <a:pt x="411" y="432"/>
                        </a:lnTo>
                        <a:cubicBezTo>
                          <a:pt x="439" y="432"/>
                          <a:pt x="439" y="404"/>
                          <a:pt x="439" y="404"/>
                        </a:cubicBezTo>
                        <a:lnTo>
                          <a:pt x="439" y="375"/>
                        </a:lnTo>
                        <a:lnTo>
                          <a:pt x="57" y="22"/>
                        </a:lnTo>
                        <a:cubicBezTo>
                          <a:pt x="43" y="7"/>
                          <a:pt x="36" y="0"/>
                          <a:pt x="2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" name="Google Shape;605;p37"/>
                  <p:cNvSpPr/>
                  <p:nvPr/>
                </p:nvSpPr>
                <p:spPr>
                  <a:xfrm>
                    <a:off x="3374992" y="1950455"/>
                    <a:ext cx="5041" cy="1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" h="567" extrusionOk="0">
                        <a:moveTo>
                          <a:pt x="28" y="1"/>
                        </a:moveTo>
                        <a:cubicBezTo>
                          <a:pt x="28" y="36"/>
                          <a:pt x="0" y="36"/>
                          <a:pt x="0" y="65"/>
                        </a:cubicBezTo>
                        <a:cubicBezTo>
                          <a:pt x="28" y="121"/>
                          <a:pt x="28" y="213"/>
                          <a:pt x="57" y="298"/>
                        </a:cubicBezTo>
                        <a:cubicBezTo>
                          <a:pt x="57" y="390"/>
                          <a:pt x="85" y="447"/>
                          <a:pt x="85" y="532"/>
                        </a:cubicBezTo>
                        <a:lnTo>
                          <a:pt x="120" y="567"/>
                        </a:lnTo>
                        <a:cubicBezTo>
                          <a:pt x="149" y="532"/>
                          <a:pt x="149" y="532"/>
                          <a:pt x="149" y="503"/>
                        </a:cubicBezTo>
                        <a:cubicBezTo>
                          <a:pt x="149" y="447"/>
                          <a:pt x="120" y="355"/>
                          <a:pt x="120" y="270"/>
                        </a:cubicBezTo>
                        <a:cubicBezTo>
                          <a:pt x="85" y="178"/>
                          <a:pt x="85" y="93"/>
                          <a:pt x="57" y="36"/>
                        </a:cubicBezTo>
                        <a:cubicBezTo>
                          <a:pt x="57" y="36"/>
                          <a:pt x="57" y="1"/>
                          <a:pt x="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" name="Google Shape;606;p37"/>
                  <p:cNvSpPr/>
                  <p:nvPr/>
                </p:nvSpPr>
                <p:spPr>
                  <a:xfrm>
                    <a:off x="3409944" y="1949508"/>
                    <a:ext cx="3857" cy="22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" h="652" extrusionOk="0">
                        <a:moveTo>
                          <a:pt x="85" y="1"/>
                        </a:moveTo>
                        <a:cubicBezTo>
                          <a:pt x="85" y="1"/>
                          <a:pt x="57" y="1"/>
                          <a:pt x="57" y="29"/>
                        </a:cubicBezTo>
                        <a:lnTo>
                          <a:pt x="0" y="623"/>
                        </a:lnTo>
                        <a:cubicBezTo>
                          <a:pt x="0" y="623"/>
                          <a:pt x="0" y="651"/>
                          <a:pt x="28" y="651"/>
                        </a:cubicBezTo>
                        <a:lnTo>
                          <a:pt x="57" y="623"/>
                        </a:lnTo>
                        <a:lnTo>
                          <a:pt x="113" y="29"/>
                        </a:lnTo>
                        <a:cubicBezTo>
                          <a:pt x="113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" name="Google Shape;607;p37"/>
                  <p:cNvSpPr/>
                  <p:nvPr/>
                </p:nvSpPr>
                <p:spPr>
                  <a:xfrm>
                    <a:off x="3447739" y="1987573"/>
                    <a:ext cx="19895" cy="139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411" extrusionOk="0">
                        <a:moveTo>
                          <a:pt x="531" y="0"/>
                        </a:moveTo>
                        <a:lnTo>
                          <a:pt x="29" y="354"/>
                        </a:lnTo>
                        <a:cubicBezTo>
                          <a:pt x="1" y="354"/>
                          <a:pt x="1" y="382"/>
                          <a:pt x="29" y="382"/>
                        </a:cubicBezTo>
                        <a:lnTo>
                          <a:pt x="29" y="411"/>
                        </a:lnTo>
                        <a:lnTo>
                          <a:pt x="57" y="411"/>
                        </a:lnTo>
                        <a:lnTo>
                          <a:pt x="560" y="57"/>
                        </a:lnTo>
                        <a:cubicBezTo>
                          <a:pt x="560" y="29"/>
                          <a:pt x="588" y="29"/>
                          <a:pt x="56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" name="Google Shape;608;p37"/>
                  <p:cNvSpPr/>
                  <p:nvPr/>
                </p:nvSpPr>
                <p:spPr>
                  <a:xfrm>
                    <a:off x="3461645" y="2026349"/>
                    <a:ext cx="20132" cy="3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3" extrusionOk="0">
                        <a:moveTo>
                          <a:pt x="35" y="1"/>
                        </a:moveTo>
                        <a:cubicBezTo>
                          <a:pt x="0" y="1"/>
                          <a:pt x="0" y="1"/>
                          <a:pt x="0" y="29"/>
                        </a:cubicBezTo>
                        <a:cubicBezTo>
                          <a:pt x="0" y="29"/>
                          <a:pt x="0" y="57"/>
                          <a:pt x="35" y="57"/>
                        </a:cubicBezTo>
                        <a:lnTo>
                          <a:pt x="566" y="92"/>
                        </a:lnTo>
                        <a:cubicBezTo>
                          <a:pt x="594" y="92"/>
                          <a:pt x="594" y="57"/>
                          <a:pt x="594" y="57"/>
                        </a:cubicBezTo>
                        <a:cubicBezTo>
                          <a:pt x="594" y="29"/>
                          <a:pt x="594" y="29"/>
                          <a:pt x="566" y="29"/>
                        </a:cubicBezTo>
                        <a:lnTo>
                          <a:pt x="3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" name="Google Shape;609;p37"/>
                  <p:cNvSpPr/>
                  <p:nvPr/>
                </p:nvSpPr>
                <p:spPr>
                  <a:xfrm>
                    <a:off x="3346028" y="1991397"/>
                    <a:ext cx="36880" cy="56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" h="1657" extrusionOk="0">
                        <a:moveTo>
                          <a:pt x="1033" y="1"/>
                        </a:moveTo>
                        <a:cubicBezTo>
                          <a:pt x="708" y="64"/>
                          <a:pt x="411" y="298"/>
                          <a:pt x="234" y="623"/>
                        </a:cubicBezTo>
                        <a:cubicBezTo>
                          <a:pt x="57" y="913"/>
                          <a:pt x="0" y="1302"/>
                          <a:pt x="120" y="1621"/>
                        </a:cubicBezTo>
                        <a:cubicBezTo>
                          <a:pt x="120" y="1621"/>
                          <a:pt x="120" y="1656"/>
                          <a:pt x="149" y="1656"/>
                        </a:cubicBezTo>
                        <a:cubicBezTo>
                          <a:pt x="149" y="1656"/>
                          <a:pt x="177" y="1621"/>
                          <a:pt x="149" y="1592"/>
                        </a:cubicBezTo>
                        <a:cubicBezTo>
                          <a:pt x="57" y="1302"/>
                          <a:pt x="120" y="913"/>
                          <a:pt x="269" y="652"/>
                        </a:cubicBezTo>
                        <a:cubicBezTo>
                          <a:pt x="446" y="354"/>
                          <a:pt x="736" y="121"/>
                          <a:pt x="1061" y="64"/>
                        </a:cubicBezTo>
                        <a:cubicBezTo>
                          <a:pt x="1061" y="29"/>
                          <a:pt x="1090" y="29"/>
                          <a:pt x="10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10" name="Google Shape;610;p37"/>
              <p:cNvGrpSpPr/>
              <p:nvPr/>
            </p:nvGrpSpPr>
            <p:grpSpPr>
              <a:xfrm>
                <a:off x="6350423" y="1987207"/>
                <a:ext cx="2348409" cy="2480360"/>
                <a:chOff x="2970924" y="3808142"/>
                <a:chExt cx="996524" cy="1052516"/>
              </a:xfrm>
            </p:grpSpPr>
            <p:sp>
              <p:nvSpPr>
                <p:cNvPr id="611" name="Google Shape;611;p37"/>
                <p:cNvSpPr/>
                <p:nvPr/>
              </p:nvSpPr>
              <p:spPr>
                <a:xfrm>
                  <a:off x="3598308" y="4002867"/>
                  <a:ext cx="137675" cy="167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9" h="4964" extrusionOk="0">
                      <a:moveTo>
                        <a:pt x="3189" y="1"/>
                      </a:moveTo>
                      <a:cubicBezTo>
                        <a:pt x="2810" y="1"/>
                        <a:pt x="2319" y="494"/>
                        <a:pt x="2095" y="713"/>
                      </a:cubicBezTo>
                      <a:cubicBezTo>
                        <a:pt x="1918" y="925"/>
                        <a:pt x="1713" y="1159"/>
                        <a:pt x="1479" y="1364"/>
                      </a:cubicBezTo>
                      <a:cubicBezTo>
                        <a:pt x="1239" y="1569"/>
                        <a:pt x="977" y="1689"/>
                        <a:pt x="708" y="1866"/>
                      </a:cubicBezTo>
                      <a:cubicBezTo>
                        <a:pt x="503" y="2043"/>
                        <a:pt x="298" y="2220"/>
                        <a:pt x="177" y="2453"/>
                      </a:cubicBezTo>
                      <a:cubicBezTo>
                        <a:pt x="64" y="2659"/>
                        <a:pt x="29" y="2871"/>
                        <a:pt x="29" y="3104"/>
                      </a:cubicBezTo>
                      <a:cubicBezTo>
                        <a:pt x="1" y="3635"/>
                        <a:pt x="149" y="4222"/>
                        <a:pt x="595" y="4547"/>
                      </a:cubicBezTo>
                      <a:cubicBezTo>
                        <a:pt x="736" y="4668"/>
                        <a:pt x="913" y="4753"/>
                        <a:pt x="1090" y="4816"/>
                      </a:cubicBezTo>
                      <a:cubicBezTo>
                        <a:pt x="1361" y="4912"/>
                        <a:pt x="1659" y="4964"/>
                        <a:pt x="1949" y="4964"/>
                      </a:cubicBezTo>
                      <a:cubicBezTo>
                        <a:pt x="2197" y="4964"/>
                        <a:pt x="2439" y="4926"/>
                        <a:pt x="2653" y="4845"/>
                      </a:cubicBezTo>
                      <a:cubicBezTo>
                        <a:pt x="2894" y="4781"/>
                        <a:pt x="3099" y="4547"/>
                        <a:pt x="3276" y="4371"/>
                      </a:cubicBezTo>
                      <a:cubicBezTo>
                        <a:pt x="3453" y="4194"/>
                        <a:pt x="3630" y="3989"/>
                        <a:pt x="3743" y="3755"/>
                      </a:cubicBezTo>
                      <a:cubicBezTo>
                        <a:pt x="3891" y="3515"/>
                        <a:pt x="3983" y="3225"/>
                        <a:pt x="4040" y="2927"/>
                      </a:cubicBezTo>
                      <a:cubicBezTo>
                        <a:pt x="4068" y="2574"/>
                        <a:pt x="4068" y="2220"/>
                        <a:pt x="4068" y="1866"/>
                      </a:cubicBezTo>
                      <a:cubicBezTo>
                        <a:pt x="4040" y="1244"/>
                        <a:pt x="3835" y="685"/>
                        <a:pt x="3509" y="183"/>
                      </a:cubicBezTo>
                      <a:cubicBezTo>
                        <a:pt x="3423" y="53"/>
                        <a:pt x="3312" y="1"/>
                        <a:pt x="31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37"/>
                <p:cNvSpPr/>
                <p:nvPr/>
              </p:nvSpPr>
              <p:spPr>
                <a:xfrm>
                  <a:off x="2972142" y="4023405"/>
                  <a:ext cx="272169" cy="460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4" h="13612" extrusionOk="0">
                      <a:moveTo>
                        <a:pt x="532" y="1"/>
                      </a:moveTo>
                      <a:cubicBezTo>
                        <a:pt x="504" y="1"/>
                        <a:pt x="473" y="15"/>
                        <a:pt x="439" y="50"/>
                      </a:cubicBezTo>
                      <a:cubicBezTo>
                        <a:pt x="382" y="78"/>
                        <a:pt x="382" y="142"/>
                        <a:pt x="382" y="198"/>
                      </a:cubicBezTo>
                      <a:cubicBezTo>
                        <a:pt x="354" y="347"/>
                        <a:pt x="354" y="495"/>
                        <a:pt x="382" y="672"/>
                      </a:cubicBezTo>
                      <a:cubicBezTo>
                        <a:pt x="363" y="653"/>
                        <a:pt x="345" y="646"/>
                        <a:pt x="328" y="646"/>
                      </a:cubicBezTo>
                      <a:cubicBezTo>
                        <a:pt x="287" y="646"/>
                        <a:pt x="253" y="689"/>
                        <a:pt x="234" y="729"/>
                      </a:cubicBezTo>
                      <a:cubicBezTo>
                        <a:pt x="177" y="877"/>
                        <a:pt x="205" y="990"/>
                        <a:pt x="113" y="1111"/>
                      </a:cubicBezTo>
                      <a:cubicBezTo>
                        <a:pt x="28" y="1259"/>
                        <a:pt x="0" y="1408"/>
                        <a:pt x="28" y="1556"/>
                      </a:cubicBezTo>
                      <a:cubicBezTo>
                        <a:pt x="28" y="1670"/>
                        <a:pt x="85" y="1790"/>
                        <a:pt x="142" y="1910"/>
                      </a:cubicBezTo>
                      <a:cubicBezTo>
                        <a:pt x="318" y="2292"/>
                        <a:pt x="587" y="2794"/>
                        <a:pt x="941" y="3028"/>
                      </a:cubicBezTo>
                      <a:cubicBezTo>
                        <a:pt x="1323" y="3233"/>
                        <a:pt x="1769" y="3410"/>
                        <a:pt x="2087" y="3735"/>
                      </a:cubicBezTo>
                      <a:cubicBezTo>
                        <a:pt x="2179" y="3820"/>
                        <a:pt x="2207" y="3969"/>
                        <a:pt x="2264" y="4089"/>
                      </a:cubicBezTo>
                      <a:cubicBezTo>
                        <a:pt x="2858" y="5829"/>
                        <a:pt x="3148" y="7654"/>
                        <a:pt x="3594" y="9451"/>
                      </a:cubicBezTo>
                      <a:cubicBezTo>
                        <a:pt x="3827" y="10364"/>
                        <a:pt x="4096" y="11340"/>
                        <a:pt x="4478" y="12225"/>
                      </a:cubicBezTo>
                      <a:cubicBezTo>
                        <a:pt x="4627" y="12578"/>
                        <a:pt x="5037" y="13314"/>
                        <a:pt x="5391" y="13519"/>
                      </a:cubicBezTo>
                      <a:cubicBezTo>
                        <a:pt x="5481" y="13586"/>
                        <a:pt x="5552" y="13611"/>
                        <a:pt x="5618" y="13611"/>
                      </a:cubicBezTo>
                      <a:cubicBezTo>
                        <a:pt x="5789" y="13611"/>
                        <a:pt x="5916" y="13437"/>
                        <a:pt x="6218" y="13371"/>
                      </a:cubicBezTo>
                      <a:cubicBezTo>
                        <a:pt x="6600" y="13314"/>
                        <a:pt x="6862" y="13052"/>
                        <a:pt x="7131" y="12783"/>
                      </a:cubicBezTo>
                      <a:cubicBezTo>
                        <a:pt x="7513" y="12373"/>
                        <a:pt x="8015" y="11814"/>
                        <a:pt x="8015" y="11192"/>
                      </a:cubicBezTo>
                      <a:cubicBezTo>
                        <a:pt x="8044" y="10718"/>
                        <a:pt x="7867" y="10102"/>
                        <a:pt x="7633" y="9692"/>
                      </a:cubicBezTo>
                      <a:cubicBezTo>
                        <a:pt x="7605" y="9572"/>
                        <a:pt x="7541" y="9480"/>
                        <a:pt x="7485" y="9366"/>
                      </a:cubicBezTo>
                      <a:cubicBezTo>
                        <a:pt x="6898" y="8334"/>
                        <a:pt x="6042" y="7421"/>
                        <a:pt x="5511" y="6360"/>
                      </a:cubicBezTo>
                      <a:cubicBezTo>
                        <a:pt x="5391" y="6119"/>
                        <a:pt x="5270" y="5858"/>
                        <a:pt x="5157" y="5624"/>
                      </a:cubicBezTo>
                      <a:cubicBezTo>
                        <a:pt x="4832" y="4881"/>
                        <a:pt x="4506" y="4174"/>
                        <a:pt x="4153" y="3466"/>
                      </a:cubicBezTo>
                      <a:cubicBezTo>
                        <a:pt x="4068" y="3290"/>
                        <a:pt x="4004" y="3113"/>
                        <a:pt x="3919" y="2936"/>
                      </a:cubicBezTo>
                      <a:cubicBezTo>
                        <a:pt x="3856" y="2851"/>
                        <a:pt x="3827" y="2759"/>
                        <a:pt x="3799" y="2674"/>
                      </a:cubicBezTo>
                      <a:cubicBezTo>
                        <a:pt x="3771" y="2618"/>
                        <a:pt x="3771" y="2554"/>
                        <a:pt x="3742" y="2497"/>
                      </a:cubicBezTo>
                      <a:cubicBezTo>
                        <a:pt x="3622" y="2200"/>
                        <a:pt x="3389" y="1910"/>
                        <a:pt x="3148" y="1733"/>
                      </a:cubicBezTo>
                      <a:cubicBezTo>
                        <a:pt x="2971" y="1585"/>
                        <a:pt x="2766" y="1464"/>
                        <a:pt x="2589" y="1344"/>
                      </a:cubicBezTo>
                      <a:cubicBezTo>
                        <a:pt x="2384" y="1167"/>
                        <a:pt x="2151" y="1054"/>
                        <a:pt x="1946" y="877"/>
                      </a:cubicBezTo>
                      <a:cubicBezTo>
                        <a:pt x="1677" y="672"/>
                        <a:pt x="1443" y="495"/>
                        <a:pt x="1203" y="283"/>
                      </a:cubicBezTo>
                      <a:cubicBezTo>
                        <a:pt x="1157" y="260"/>
                        <a:pt x="1093" y="219"/>
                        <a:pt x="1036" y="219"/>
                      </a:cubicBezTo>
                      <a:cubicBezTo>
                        <a:pt x="1023" y="219"/>
                        <a:pt x="1010" y="221"/>
                        <a:pt x="998" y="226"/>
                      </a:cubicBezTo>
                      <a:cubicBezTo>
                        <a:pt x="941" y="255"/>
                        <a:pt x="913" y="318"/>
                        <a:pt x="913" y="375"/>
                      </a:cubicBezTo>
                      <a:cubicBezTo>
                        <a:pt x="849" y="608"/>
                        <a:pt x="998" y="785"/>
                        <a:pt x="1174" y="934"/>
                      </a:cubicBezTo>
                      <a:cubicBezTo>
                        <a:pt x="1380" y="1139"/>
                        <a:pt x="1620" y="1288"/>
                        <a:pt x="1769" y="1521"/>
                      </a:cubicBezTo>
                      <a:cubicBezTo>
                        <a:pt x="1928" y="1758"/>
                        <a:pt x="1846" y="1846"/>
                        <a:pt x="1695" y="1846"/>
                      </a:cubicBezTo>
                      <a:cubicBezTo>
                        <a:pt x="1544" y="1846"/>
                        <a:pt x="1323" y="1758"/>
                        <a:pt x="1203" y="1641"/>
                      </a:cubicBezTo>
                      <a:cubicBezTo>
                        <a:pt x="1090" y="1521"/>
                        <a:pt x="1026" y="1344"/>
                        <a:pt x="969" y="1203"/>
                      </a:cubicBezTo>
                      <a:cubicBezTo>
                        <a:pt x="849" y="962"/>
                        <a:pt x="821" y="700"/>
                        <a:pt x="764" y="432"/>
                      </a:cubicBezTo>
                      <a:cubicBezTo>
                        <a:pt x="741" y="361"/>
                        <a:pt x="673" y="1"/>
                        <a:pt x="532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7"/>
                <p:cNvSpPr/>
                <p:nvPr/>
              </p:nvSpPr>
              <p:spPr>
                <a:xfrm>
                  <a:off x="2970924" y="4022187"/>
                  <a:ext cx="274334" cy="462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8" h="13676" extrusionOk="0">
                      <a:moveTo>
                        <a:pt x="567" y="57"/>
                      </a:moveTo>
                      <a:cubicBezTo>
                        <a:pt x="652" y="57"/>
                        <a:pt x="708" y="319"/>
                        <a:pt x="743" y="439"/>
                      </a:cubicBezTo>
                      <a:cubicBezTo>
                        <a:pt x="743" y="439"/>
                        <a:pt x="743" y="468"/>
                        <a:pt x="772" y="468"/>
                      </a:cubicBezTo>
                      <a:cubicBezTo>
                        <a:pt x="772" y="560"/>
                        <a:pt x="800" y="644"/>
                        <a:pt x="828" y="736"/>
                      </a:cubicBezTo>
                      <a:cubicBezTo>
                        <a:pt x="857" y="913"/>
                        <a:pt x="885" y="1090"/>
                        <a:pt x="977" y="1267"/>
                      </a:cubicBezTo>
                      <a:cubicBezTo>
                        <a:pt x="1034" y="1416"/>
                        <a:pt x="1126" y="1557"/>
                        <a:pt x="1210" y="1706"/>
                      </a:cubicBezTo>
                      <a:cubicBezTo>
                        <a:pt x="1331" y="1826"/>
                        <a:pt x="1564" y="1911"/>
                        <a:pt x="1741" y="1911"/>
                      </a:cubicBezTo>
                      <a:cubicBezTo>
                        <a:pt x="1833" y="1911"/>
                        <a:pt x="1890" y="1882"/>
                        <a:pt x="1890" y="1854"/>
                      </a:cubicBezTo>
                      <a:cubicBezTo>
                        <a:pt x="1946" y="1769"/>
                        <a:pt x="1918" y="1677"/>
                        <a:pt x="1833" y="1557"/>
                      </a:cubicBezTo>
                      <a:cubicBezTo>
                        <a:pt x="1713" y="1380"/>
                        <a:pt x="1536" y="1239"/>
                        <a:pt x="1387" y="1090"/>
                      </a:cubicBezTo>
                      <a:cubicBezTo>
                        <a:pt x="1331" y="1062"/>
                        <a:pt x="1274" y="998"/>
                        <a:pt x="1210" y="942"/>
                      </a:cubicBezTo>
                      <a:cubicBezTo>
                        <a:pt x="1034" y="765"/>
                        <a:pt x="949" y="588"/>
                        <a:pt x="977" y="411"/>
                      </a:cubicBezTo>
                      <a:cubicBezTo>
                        <a:pt x="977" y="383"/>
                        <a:pt x="1005" y="319"/>
                        <a:pt x="1034" y="291"/>
                      </a:cubicBezTo>
                      <a:cubicBezTo>
                        <a:pt x="1097" y="291"/>
                        <a:pt x="1154" y="319"/>
                        <a:pt x="1210" y="354"/>
                      </a:cubicBezTo>
                      <a:lnTo>
                        <a:pt x="1946" y="942"/>
                      </a:lnTo>
                      <a:cubicBezTo>
                        <a:pt x="2066" y="1026"/>
                        <a:pt x="2187" y="1090"/>
                        <a:pt x="2300" y="1175"/>
                      </a:cubicBezTo>
                      <a:cubicBezTo>
                        <a:pt x="2392" y="1239"/>
                        <a:pt x="2512" y="1324"/>
                        <a:pt x="2625" y="1380"/>
                      </a:cubicBezTo>
                      <a:cubicBezTo>
                        <a:pt x="2717" y="1472"/>
                        <a:pt x="2802" y="1529"/>
                        <a:pt x="2866" y="1557"/>
                      </a:cubicBezTo>
                      <a:cubicBezTo>
                        <a:pt x="2979" y="1649"/>
                        <a:pt x="3071" y="1706"/>
                        <a:pt x="3156" y="1769"/>
                      </a:cubicBezTo>
                      <a:cubicBezTo>
                        <a:pt x="3425" y="1974"/>
                        <a:pt x="3630" y="2236"/>
                        <a:pt x="3750" y="2533"/>
                      </a:cubicBezTo>
                      <a:cubicBezTo>
                        <a:pt x="3778" y="2590"/>
                        <a:pt x="3807" y="2654"/>
                        <a:pt x="3807" y="2710"/>
                      </a:cubicBezTo>
                      <a:cubicBezTo>
                        <a:pt x="3835" y="2795"/>
                        <a:pt x="3863" y="2887"/>
                        <a:pt x="3927" y="2972"/>
                      </a:cubicBezTo>
                      <a:cubicBezTo>
                        <a:pt x="4012" y="3149"/>
                        <a:pt x="4104" y="3326"/>
                        <a:pt x="4160" y="3502"/>
                      </a:cubicBezTo>
                      <a:cubicBezTo>
                        <a:pt x="4366" y="3920"/>
                        <a:pt x="4542" y="4302"/>
                        <a:pt x="4719" y="4712"/>
                      </a:cubicBezTo>
                      <a:cubicBezTo>
                        <a:pt x="4868" y="5038"/>
                        <a:pt x="5016" y="5335"/>
                        <a:pt x="5165" y="5660"/>
                      </a:cubicBezTo>
                      <a:cubicBezTo>
                        <a:pt x="5306" y="5950"/>
                        <a:pt x="5427" y="6191"/>
                        <a:pt x="5519" y="6396"/>
                      </a:cubicBezTo>
                      <a:cubicBezTo>
                        <a:pt x="5809" y="7011"/>
                        <a:pt x="6226" y="7542"/>
                        <a:pt x="6608" y="8101"/>
                      </a:cubicBezTo>
                      <a:cubicBezTo>
                        <a:pt x="6898" y="8518"/>
                        <a:pt x="7224" y="8957"/>
                        <a:pt x="7492" y="9431"/>
                      </a:cubicBezTo>
                      <a:cubicBezTo>
                        <a:pt x="7549" y="9551"/>
                        <a:pt x="7606" y="9636"/>
                        <a:pt x="7669" y="9756"/>
                      </a:cubicBezTo>
                      <a:cubicBezTo>
                        <a:pt x="7846" y="10110"/>
                        <a:pt x="8051" y="10725"/>
                        <a:pt x="8023" y="11228"/>
                      </a:cubicBezTo>
                      <a:cubicBezTo>
                        <a:pt x="8023" y="11815"/>
                        <a:pt x="7549" y="12381"/>
                        <a:pt x="7139" y="12791"/>
                      </a:cubicBezTo>
                      <a:cubicBezTo>
                        <a:pt x="6898" y="13053"/>
                        <a:pt x="6608" y="13322"/>
                        <a:pt x="6254" y="13378"/>
                      </a:cubicBezTo>
                      <a:cubicBezTo>
                        <a:pt x="6106" y="13407"/>
                        <a:pt x="5986" y="13499"/>
                        <a:pt x="5901" y="13527"/>
                      </a:cubicBezTo>
                      <a:cubicBezTo>
                        <a:pt x="5809" y="13583"/>
                        <a:pt x="5724" y="13619"/>
                        <a:pt x="5660" y="13619"/>
                      </a:cubicBezTo>
                      <a:cubicBezTo>
                        <a:pt x="5575" y="13619"/>
                        <a:pt x="5519" y="13583"/>
                        <a:pt x="5427" y="13527"/>
                      </a:cubicBezTo>
                      <a:cubicBezTo>
                        <a:pt x="5101" y="13322"/>
                        <a:pt x="4691" y="12586"/>
                        <a:pt x="4542" y="12232"/>
                      </a:cubicBezTo>
                      <a:cubicBezTo>
                        <a:pt x="4160" y="11320"/>
                        <a:pt x="3892" y="10372"/>
                        <a:pt x="3658" y="9459"/>
                      </a:cubicBezTo>
                      <a:cubicBezTo>
                        <a:pt x="3481" y="8844"/>
                        <a:pt x="3361" y="8193"/>
                        <a:pt x="3220" y="7542"/>
                      </a:cubicBezTo>
                      <a:cubicBezTo>
                        <a:pt x="2951" y="6396"/>
                        <a:pt x="2717" y="5243"/>
                        <a:pt x="2335" y="4125"/>
                      </a:cubicBezTo>
                      <a:cubicBezTo>
                        <a:pt x="2272" y="4005"/>
                        <a:pt x="2243" y="3856"/>
                        <a:pt x="2123" y="3743"/>
                      </a:cubicBezTo>
                      <a:cubicBezTo>
                        <a:pt x="1918" y="3502"/>
                        <a:pt x="1628" y="3361"/>
                        <a:pt x="1359" y="3212"/>
                      </a:cubicBezTo>
                      <a:cubicBezTo>
                        <a:pt x="1239" y="3149"/>
                        <a:pt x="1126" y="3092"/>
                        <a:pt x="1005" y="3036"/>
                      </a:cubicBezTo>
                      <a:cubicBezTo>
                        <a:pt x="623" y="2795"/>
                        <a:pt x="326" y="2208"/>
                        <a:pt x="213" y="1946"/>
                      </a:cubicBezTo>
                      <a:cubicBezTo>
                        <a:pt x="149" y="1826"/>
                        <a:pt x="93" y="1706"/>
                        <a:pt x="93" y="1592"/>
                      </a:cubicBezTo>
                      <a:cubicBezTo>
                        <a:pt x="64" y="1444"/>
                        <a:pt x="93" y="1295"/>
                        <a:pt x="178" y="1175"/>
                      </a:cubicBezTo>
                      <a:cubicBezTo>
                        <a:pt x="241" y="1090"/>
                        <a:pt x="241" y="1026"/>
                        <a:pt x="241" y="970"/>
                      </a:cubicBezTo>
                      <a:cubicBezTo>
                        <a:pt x="270" y="913"/>
                        <a:pt x="270" y="850"/>
                        <a:pt x="298" y="793"/>
                      </a:cubicBezTo>
                      <a:cubicBezTo>
                        <a:pt x="326" y="736"/>
                        <a:pt x="354" y="708"/>
                        <a:pt x="390" y="708"/>
                      </a:cubicBezTo>
                      <a:cubicBezTo>
                        <a:pt x="404" y="722"/>
                        <a:pt x="411" y="729"/>
                        <a:pt x="415" y="729"/>
                      </a:cubicBezTo>
                      <a:cubicBezTo>
                        <a:pt x="418" y="729"/>
                        <a:pt x="418" y="722"/>
                        <a:pt x="418" y="708"/>
                      </a:cubicBezTo>
                      <a:cubicBezTo>
                        <a:pt x="446" y="708"/>
                        <a:pt x="446" y="708"/>
                        <a:pt x="446" y="673"/>
                      </a:cubicBezTo>
                      <a:cubicBezTo>
                        <a:pt x="418" y="531"/>
                        <a:pt x="418" y="383"/>
                        <a:pt x="446" y="234"/>
                      </a:cubicBezTo>
                      <a:cubicBezTo>
                        <a:pt x="446" y="178"/>
                        <a:pt x="446" y="142"/>
                        <a:pt x="475" y="114"/>
                      </a:cubicBezTo>
                      <a:cubicBezTo>
                        <a:pt x="503" y="86"/>
                        <a:pt x="531" y="57"/>
                        <a:pt x="567" y="57"/>
                      </a:cubicBezTo>
                      <a:close/>
                      <a:moveTo>
                        <a:pt x="567" y="1"/>
                      </a:moveTo>
                      <a:cubicBezTo>
                        <a:pt x="531" y="1"/>
                        <a:pt x="475" y="29"/>
                        <a:pt x="446" y="57"/>
                      </a:cubicBezTo>
                      <a:cubicBezTo>
                        <a:pt x="418" y="114"/>
                        <a:pt x="390" y="178"/>
                        <a:pt x="390" y="234"/>
                      </a:cubicBezTo>
                      <a:cubicBezTo>
                        <a:pt x="354" y="383"/>
                        <a:pt x="354" y="496"/>
                        <a:pt x="390" y="644"/>
                      </a:cubicBezTo>
                      <a:cubicBezTo>
                        <a:pt x="326" y="644"/>
                        <a:pt x="270" y="708"/>
                        <a:pt x="241" y="765"/>
                      </a:cubicBezTo>
                      <a:cubicBezTo>
                        <a:pt x="213" y="821"/>
                        <a:pt x="213" y="885"/>
                        <a:pt x="178" y="942"/>
                      </a:cubicBezTo>
                      <a:cubicBezTo>
                        <a:pt x="178" y="1026"/>
                        <a:pt x="178" y="1090"/>
                        <a:pt x="121" y="1147"/>
                      </a:cubicBezTo>
                      <a:cubicBezTo>
                        <a:pt x="36" y="1267"/>
                        <a:pt x="1" y="1444"/>
                        <a:pt x="36" y="1592"/>
                      </a:cubicBezTo>
                      <a:cubicBezTo>
                        <a:pt x="36" y="1706"/>
                        <a:pt x="93" y="1854"/>
                        <a:pt x="149" y="1974"/>
                      </a:cubicBezTo>
                      <a:cubicBezTo>
                        <a:pt x="298" y="2264"/>
                        <a:pt x="595" y="2859"/>
                        <a:pt x="977" y="3064"/>
                      </a:cubicBezTo>
                      <a:cubicBezTo>
                        <a:pt x="1097" y="3149"/>
                        <a:pt x="1210" y="3212"/>
                        <a:pt x="1331" y="3269"/>
                      </a:cubicBezTo>
                      <a:cubicBezTo>
                        <a:pt x="1592" y="3418"/>
                        <a:pt x="1890" y="3566"/>
                        <a:pt x="2095" y="3771"/>
                      </a:cubicBezTo>
                      <a:cubicBezTo>
                        <a:pt x="2187" y="3892"/>
                        <a:pt x="2215" y="4005"/>
                        <a:pt x="2272" y="4125"/>
                      </a:cubicBezTo>
                      <a:cubicBezTo>
                        <a:pt x="2654" y="5243"/>
                        <a:pt x="2894" y="6424"/>
                        <a:pt x="3156" y="7542"/>
                      </a:cubicBezTo>
                      <a:cubicBezTo>
                        <a:pt x="3304" y="8193"/>
                        <a:pt x="3425" y="8844"/>
                        <a:pt x="3602" y="9487"/>
                      </a:cubicBezTo>
                      <a:cubicBezTo>
                        <a:pt x="3835" y="10400"/>
                        <a:pt x="4104" y="11348"/>
                        <a:pt x="4486" y="12261"/>
                      </a:cubicBezTo>
                      <a:cubicBezTo>
                        <a:pt x="4634" y="12586"/>
                        <a:pt x="5045" y="13350"/>
                        <a:pt x="5398" y="13583"/>
                      </a:cubicBezTo>
                      <a:cubicBezTo>
                        <a:pt x="5483" y="13647"/>
                        <a:pt x="5575" y="13675"/>
                        <a:pt x="5660" y="13675"/>
                      </a:cubicBezTo>
                      <a:cubicBezTo>
                        <a:pt x="5752" y="13675"/>
                        <a:pt x="5837" y="13647"/>
                        <a:pt x="5929" y="13583"/>
                      </a:cubicBezTo>
                      <a:cubicBezTo>
                        <a:pt x="6014" y="13527"/>
                        <a:pt x="6106" y="13470"/>
                        <a:pt x="6283" y="13442"/>
                      </a:cubicBezTo>
                      <a:cubicBezTo>
                        <a:pt x="6636" y="13378"/>
                        <a:pt x="6934" y="13117"/>
                        <a:pt x="7195" y="12819"/>
                      </a:cubicBezTo>
                      <a:cubicBezTo>
                        <a:pt x="7606" y="12409"/>
                        <a:pt x="8080" y="11850"/>
                        <a:pt x="8080" y="11228"/>
                      </a:cubicBezTo>
                      <a:cubicBezTo>
                        <a:pt x="8108" y="10697"/>
                        <a:pt x="7903" y="10082"/>
                        <a:pt x="7698" y="9728"/>
                      </a:cubicBezTo>
                      <a:cubicBezTo>
                        <a:pt x="7669" y="9608"/>
                        <a:pt x="7606" y="9516"/>
                        <a:pt x="7549" y="9402"/>
                      </a:cubicBezTo>
                      <a:cubicBezTo>
                        <a:pt x="7287" y="8928"/>
                        <a:pt x="6962" y="8490"/>
                        <a:pt x="6636" y="8044"/>
                      </a:cubicBezTo>
                      <a:cubicBezTo>
                        <a:pt x="6254" y="7514"/>
                        <a:pt x="5872" y="6983"/>
                        <a:pt x="5575" y="6396"/>
                      </a:cubicBezTo>
                      <a:cubicBezTo>
                        <a:pt x="5455" y="6155"/>
                        <a:pt x="5342" y="5922"/>
                        <a:pt x="5222" y="5625"/>
                      </a:cubicBezTo>
                      <a:cubicBezTo>
                        <a:pt x="5073" y="5335"/>
                        <a:pt x="4924" y="5009"/>
                        <a:pt x="4776" y="4684"/>
                      </a:cubicBezTo>
                      <a:cubicBezTo>
                        <a:pt x="4599" y="4302"/>
                        <a:pt x="4422" y="3892"/>
                        <a:pt x="4217" y="3474"/>
                      </a:cubicBezTo>
                      <a:cubicBezTo>
                        <a:pt x="4132" y="3297"/>
                        <a:pt x="4068" y="3120"/>
                        <a:pt x="3984" y="2944"/>
                      </a:cubicBezTo>
                      <a:cubicBezTo>
                        <a:pt x="3927" y="2887"/>
                        <a:pt x="3892" y="2795"/>
                        <a:pt x="3863" y="2710"/>
                      </a:cubicBezTo>
                      <a:cubicBezTo>
                        <a:pt x="3835" y="2654"/>
                        <a:pt x="3835" y="2562"/>
                        <a:pt x="3807" y="2505"/>
                      </a:cubicBezTo>
                      <a:cubicBezTo>
                        <a:pt x="3686" y="2208"/>
                        <a:pt x="3453" y="1946"/>
                        <a:pt x="3184" y="1734"/>
                      </a:cubicBezTo>
                      <a:cubicBezTo>
                        <a:pt x="3099" y="1649"/>
                        <a:pt x="3007" y="1592"/>
                        <a:pt x="2894" y="1529"/>
                      </a:cubicBezTo>
                      <a:cubicBezTo>
                        <a:pt x="2830" y="1472"/>
                        <a:pt x="2746" y="1416"/>
                        <a:pt x="2654" y="1352"/>
                      </a:cubicBezTo>
                      <a:cubicBezTo>
                        <a:pt x="2540" y="1267"/>
                        <a:pt x="2448" y="1203"/>
                        <a:pt x="2335" y="1118"/>
                      </a:cubicBezTo>
                      <a:cubicBezTo>
                        <a:pt x="2215" y="1062"/>
                        <a:pt x="2095" y="970"/>
                        <a:pt x="1982" y="885"/>
                      </a:cubicBezTo>
                      <a:lnTo>
                        <a:pt x="1239" y="319"/>
                      </a:lnTo>
                      <a:cubicBezTo>
                        <a:pt x="1182" y="262"/>
                        <a:pt x="1154" y="234"/>
                        <a:pt x="1062" y="234"/>
                      </a:cubicBezTo>
                      <a:lnTo>
                        <a:pt x="1034" y="234"/>
                      </a:lnTo>
                      <a:cubicBezTo>
                        <a:pt x="977" y="262"/>
                        <a:pt x="949" y="319"/>
                        <a:pt x="920" y="411"/>
                      </a:cubicBezTo>
                      <a:cubicBezTo>
                        <a:pt x="885" y="588"/>
                        <a:pt x="977" y="793"/>
                        <a:pt x="1182" y="998"/>
                      </a:cubicBezTo>
                      <a:cubicBezTo>
                        <a:pt x="1239" y="1062"/>
                        <a:pt x="1302" y="1090"/>
                        <a:pt x="1359" y="1147"/>
                      </a:cubicBezTo>
                      <a:cubicBezTo>
                        <a:pt x="1508" y="1267"/>
                        <a:pt x="1684" y="1416"/>
                        <a:pt x="1769" y="1592"/>
                      </a:cubicBezTo>
                      <a:cubicBezTo>
                        <a:pt x="1861" y="1677"/>
                        <a:pt x="1861" y="1769"/>
                        <a:pt x="1861" y="1826"/>
                      </a:cubicBezTo>
                      <a:cubicBezTo>
                        <a:pt x="1833" y="1854"/>
                        <a:pt x="1769" y="1854"/>
                        <a:pt x="1741" y="1854"/>
                      </a:cubicBezTo>
                      <a:cubicBezTo>
                        <a:pt x="1592" y="1854"/>
                        <a:pt x="1359" y="1769"/>
                        <a:pt x="1274" y="1649"/>
                      </a:cubicBezTo>
                      <a:cubicBezTo>
                        <a:pt x="1154" y="1529"/>
                        <a:pt x="1097" y="1380"/>
                        <a:pt x="1034" y="1239"/>
                      </a:cubicBezTo>
                      <a:cubicBezTo>
                        <a:pt x="949" y="1062"/>
                        <a:pt x="920" y="885"/>
                        <a:pt x="885" y="736"/>
                      </a:cubicBezTo>
                      <a:cubicBezTo>
                        <a:pt x="857" y="644"/>
                        <a:pt x="828" y="560"/>
                        <a:pt x="828" y="468"/>
                      </a:cubicBezTo>
                      <a:cubicBezTo>
                        <a:pt x="800" y="439"/>
                        <a:pt x="800" y="439"/>
                        <a:pt x="800" y="411"/>
                      </a:cubicBezTo>
                      <a:cubicBezTo>
                        <a:pt x="772" y="262"/>
                        <a:pt x="708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7"/>
                <p:cNvSpPr/>
                <p:nvPr/>
              </p:nvSpPr>
              <p:spPr>
                <a:xfrm>
                  <a:off x="2984086" y="4043030"/>
                  <a:ext cx="21824" cy="48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444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57"/>
                      </a:cubicBezTo>
                      <a:lnTo>
                        <a:pt x="114" y="531"/>
                      </a:lnTo>
                      <a:cubicBezTo>
                        <a:pt x="234" y="884"/>
                        <a:pt x="354" y="1210"/>
                        <a:pt x="616" y="1415"/>
                      </a:cubicBezTo>
                      <a:lnTo>
                        <a:pt x="616" y="1443"/>
                      </a:lnTo>
                      <a:lnTo>
                        <a:pt x="645" y="1415"/>
                      </a:lnTo>
                      <a:lnTo>
                        <a:pt x="645" y="1387"/>
                      </a:lnTo>
                      <a:cubicBezTo>
                        <a:pt x="383" y="1182"/>
                        <a:pt x="291" y="856"/>
                        <a:pt x="178" y="502"/>
                      </a:cubicBezTo>
                      <a:lnTo>
                        <a:pt x="57" y="28"/>
                      </a:ln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7"/>
                <p:cNvSpPr/>
                <p:nvPr/>
              </p:nvSpPr>
              <p:spPr>
                <a:xfrm>
                  <a:off x="2975966" y="4060015"/>
                  <a:ext cx="22060" cy="44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324" extrusionOk="0">
                      <a:moveTo>
                        <a:pt x="29" y="0"/>
                      </a:moveTo>
                      <a:cubicBezTo>
                        <a:pt x="0" y="0"/>
                        <a:pt x="0" y="0"/>
                        <a:pt x="0" y="29"/>
                      </a:cubicBezTo>
                      <a:cubicBezTo>
                        <a:pt x="92" y="439"/>
                        <a:pt x="269" y="856"/>
                        <a:pt x="531" y="1210"/>
                      </a:cubicBezTo>
                      <a:cubicBezTo>
                        <a:pt x="559" y="1267"/>
                        <a:pt x="594" y="1295"/>
                        <a:pt x="623" y="1323"/>
                      </a:cubicBezTo>
                      <a:cubicBezTo>
                        <a:pt x="651" y="1323"/>
                        <a:pt x="651" y="1323"/>
                        <a:pt x="651" y="1295"/>
                      </a:cubicBezTo>
                      <a:lnTo>
                        <a:pt x="651" y="1267"/>
                      </a:lnTo>
                      <a:cubicBezTo>
                        <a:pt x="623" y="1238"/>
                        <a:pt x="594" y="1210"/>
                        <a:pt x="594" y="1182"/>
                      </a:cubicBezTo>
                      <a:cubicBezTo>
                        <a:pt x="326" y="856"/>
                        <a:pt x="149" y="439"/>
                        <a:pt x="64" y="29"/>
                      </a:cubicBezTo>
                      <a:cubicBezTo>
                        <a:pt x="64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7"/>
                <p:cNvSpPr/>
                <p:nvPr/>
              </p:nvSpPr>
              <p:spPr>
                <a:xfrm>
                  <a:off x="3098756" y="4110769"/>
                  <a:ext cx="1929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" h="390" extrusionOk="0">
                      <a:moveTo>
                        <a:pt x="57" y="0"/>
                      </a:moveTo>
                      <a:lnTo>
                        <a:pt x="0" y="389"/>
                      </a:lnTo>
                      <a:cubicBezTo>
                        <a:pt x="29" y="269"/>
                        <a:pt x="57" y="149"/>
                        <a:pt x="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37"/>
                <p:cNvSpPr/>
                <p:nvPr/>
              </p:nvSpPr>
              <p:spPr>
                <a:xfrm>
                  <a:off x="3097809" y="4109788"/>
                  <a:ext cx="3857" cy="15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447" extrusionOk="0">
                      <a:moveTo>
                        <a:pt x="85" y="1"/>
                      </a:moveTo>
                      <a:cubicBezTo>
                        <a:pt x="57" y="1"/>
                        <a:pt x="57" y="29"/>
                        <a:pt x="57" y="29"/>
                      </a:cubicBezTo>
                      <a:cubicBezTo>
                        <a:pt x="57" y="149"/>
                        <a:pt x="28" y="298"/>
                        <a:pt x="0" y="418"/>
                      </a:cubicBezTo>
                      <a:cubicBezTo>
                        <a:pt x="0" y="418"/>
                        <a:pt x="0" y="447"/>
                        <a:pt x="28" y="447"/>
                      </a:cubicBezTo>
                      <a:cubicBezTo>
                        <a:pt x="28" y="447"/>
                        <a:pt x="57" y="447"/>
                        <a:pt x="57" y="418"/>
                      </a:cubicBezTo>
                      <a:cubicBezTo>
                        <a:pt x="85" y="298"/>
                        <a:pt x="113" y="178"/>
                        <a:pt x="113" y="29"/>
                      </a:cubicBez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37"/>
                <p:cNvSpPr/>
                <p:nvPr/>
              </p:nvSpPr>
              <p:spPr>
                <a:xfrm>
                  <a:off x="3508542" y="4013085"/>
                  <a:ext cx="133851" cy="156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6" h="4620" extrusionOk="0">
                      <a:moveTo>
                        <a:pt x="298" y="1"/>
                      </a:moveTo>
                      <a:lnTo>
                        <a:pt x="298" y="1"/>
                      </a:lnTo>
                      <a:cubicBezTo>
                        <a:pt x="326" y="1005"/>
                        <a:pt x="270" y="1946"/>
                        <a:pt x="206" y="2802"/>
                      </a:cubicBezTo>
                      <a:cubicBezTo>
                        <a:pt x="178" y="3213"/>
                        <a:pt x="149" y="3510"/>
                        <a:pt x="1" y="3863"/>
                      </a:cubicBezTo>
                      <a:cubicBezTo>
                        <a:pt x="680" y="4161"/>
                        <a:pt x="1154" y="4514"/>
                        <a:pt x="1861" y="4571"/>
                      </a:cubicBezTo>
                      <a:cubicBezTo>
                        <a:pt x="2087" y="4601"/>
                        <a:pt x="2339" y="4620"/>
                        <a:pt x="2597" y="4620"/>
                      </a:cubicBezTo>
                      <a:cubicBezTo>
                        <a:pt x="3074" y="4620"/>
                        <a:pt x="3570" y="4554"/>
                        <a:pt x="3955" y="4366"/>
                      </a:cubicBezTo>
                      <a:cubicBezTo>
                        <a:pt x="3481" y="3099"/>
                        <a:pt x="3602" y="1798"/>
                        <a:pt x="3566" y="531"/>
                      </a:cubicBezTo>
                      <a:cubicBezTo>
                        <a:pt x="3566" y="355"/>
                        <a:pt x="3566" y="178"/>
                        <a:pt x="3538" y="29"/>
                      </a:cubicBezTo>
                      <a:lnTo>
                        <a:pt x="298" y="1"/>
                      </a:lnTo>
                      <a:close/>
                    </a:path>
                  </a:pathLst>
                </a:custGeom>
                <a:solidFill>
                  <a:srgbClr val="FF4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37"/>
                <p:cNvSpPr/>
                <p:nvPr/>
              </p:nvSpPr>
              <p:spPr>
                <a:xfrm>
                  <a:off x="3314189" y="4099874"/>
                  <a:ext cx="514664" cy="610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1" h="18044" extrusionOk="0">
                      <a:moveTo>
                        <a:pt x="7102" y="0"/>
                      </a:moveTo>
                      <a:cubicBezTo>
                        <a:pt x="6984" y="0"/>
                        <a:pt x="6867" y="1"/>
                        <a:pt x="6749" y="4"/>
                      </a:cubicBezTo>
                      <a:cubicBezTo>
                        <a:pt x="5306" y="32"/>
                        <a:pt x="2059" y="824"/>
                        <a:pt x="1146" y="1978"/>
                      </a:cubicBezTo>
                      <a:cubicBezTo>
                        <a:pt x="0" y="3506"/>
                        <a:pt x="616" y="5748"/>
                        <a:pt x="1825" y="7043"/>
                      </a:cubicBezTo>
                      <a:cubicBezTo>
                        <a:pt x="1592" y="8281"/>
                        <a:pt x="1387" y="9491"/>
                        <a:pt x="1267" y="10729"/>
                      </a:cubicBezTo>
                      <a:cubicBezTo>
                        <a:pt x="1146" y="11818"/>
                        <a:pt x="1295" y="12971"/>
                        <a:pt x="913" y="14004"/>
                      </a:cubicBezTo>
                      <a:cubicBezTo>
                        <a:pt x="821" y="14181"/>
                        <a:pt x="736" y="14358"/>
                        <a:pt x="708" y="14563"/>
                      </a:cubicBezTo>
                      <a:cubicBezTo>
                        <a:pt x="679" y="14768"/>
                        <a:pt x="679" y="14945"/>
                        <a:pt x="708" y="15150"/>
                      </a:cubicBezTo>
                      <a:cubicBezTo>
                        <a:pt x="856" y="16155"/>
                        <a:pt x="1323" y="17187"/>
                        <a:pt x="2208" y="17654"/>
                      </a:cubicBezTo>
                      <a:cubicBezTo>
                        <a:pt x="2858" y="18043"/>
                        <a:pt x="3622" y="18043"/>
                        <a:pt x="4358" y="18043"/>
                      </a:cubicBezTo>
                      <a:cubicBezTo>
                        <a:pt x="7280" y="18008"/>
                        <a:pt x="10194" y="17718"/>
                        <a:pt x="13088" y="17393"/>
                      </a:cubicBezTo>
                      <a:cubicBezTo>
                        <a:pt x="13265" y="17393"/>
                        <a:pt x="13442" y="17364"/>
                        <a:pt x="13590" y="17336"/>
                      </a:cubicBezTo>
                      <a:cubicBezTo>
                        <a:pt x="13767" y="17301"/>
                        <a:pt x="13944" y="17272"/>
                        <a:pt x="14085" y="17187"/>
                      </a:cubicBezTo>
                      <a:cubicBezTo>
                        <a:pt x="14616" y="16982"/>
                        <a:pt x="15033" y="16452"/>
                        <a:pt x="15090" y="15886"/>
                      </a:cubicBezTo>
                      <a:cubicBezTo>
                        <a:pt x="15210" y="15037"/>
                        <a:pt x="14736" y="14266"/>
                        <a:pt x="14588" y="13445"/>
                      </a:cubicBezTo>
                      <a:cubicBezTo>
                        <a:pt x="14503" y="13056"/>
                        <a:pt x="14503" y="12646"/>
                        <a:pt x="14326" y="12292"/>
                      </a:cubicBezTo>
                      <a:cubicBezTo>
                        <a:pt x="14234" y="12115"/>
                        <a:pt x="14121" y="11967"/>
                        <a:pt x="14029" y="11818"/>
                      </a:cubicBezTo>
                      <a:cubicBezTo>
                        <a:pt x="13732" y="11231"/>
                        <a:pt x="13972" y="10700"/>
                        <a:pt x="13944" y="10113"/>
                      </a:cubicBezTo>
                      <a:cubicBezTo>
                        <a:pt x="13944" y="9554"/>
                        <a:pt x="13880" y="8988"/>
                        <a:pt x="13880" y="8401"/>
                      </a:cubicBezTo>
                      <a:cubicBezTo>
                        <a:pt x="13880" y="8047"/>
                        <a:pt x="13880" y="7665"/>
                        <a:pt x="13944" y="7283"/>
                      </a:cubicBezTo>
                      <a:cubicBezTo>
                        <a:pt x="14000" y="6901"/>
                        <a:pt x="14149" y="6512"/>
                        <a:pt x="14206" y="6130"/>
                      </a:cubicBezTo>
                      <a:cubicBezTo>
                        <a:pt x="14588" y="4213"/>
                        <a:pt x="13526" y="1829"/>
                        <a:pt x="11730" y="945"/>
                      </a:cubicBezTo>
                      <a:cubicBezTo>
                        <a:pt x="10333" y="233"/>
                        <a:pt x="8702" y="0"/>
                        <a:pt x="7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7"/>
                <p:cNvSpPr/>
                <p:nvPr/>
              </p:nvSpPr>
              <p:spPr>
                <a:xfrm>
                  <a:off x="3063804" y="4101904"/>
                  <a:ext cx="450750" cy="394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2" h="11645" extrusionOk="0">
                      <a:moveTo>
                        <a:pt x="13322" y="0"/>
                      </a:moveTo>
                      <a:lnTo>
                        <a:pt x="13322" y="0"/>
                      </a:lnTo>
                      <a:cubicBezTo>
                        <a:pt x="13088" y="29"/>
                        <a:pt x="12855" y="57"/>
                        <a:pt x="12614" y="85"/>
                      </a:cubicBezTo>
                      <a:cubicBezTo>
                        <a:pt x="11114" y="326"/>
                        <a:pt x="9699" y="941"/>
                        <a:pt x="8490" y="1889"/>
                      </a:cubicBezTo>
                      <a:cubicBezTo>
                        <a:pt x="7690" y="2505"/>
                        <a:pt x="6983" y="3240"/>
                        <a:pt x="6339" y="4012"/>
                      </a:cubicBezTo>
                      <a:cubicBezTo>
                        <a:pt x="5717" y="4747"/>
                        <a:pt x="5158" y="5745"/>
                        <a:pt x="4422" y="6339"/>
                      </a:cubicBezTo>
                      <a:cubicBezTo>
                        <a:pt x="4040" y="5780"/>
                        <a:pt x="3715" y="5186"/>
                        <a:pt x="3417" y="4599"/>
                      </a:cubicBezTo>
                      <a:cubicBezTo>
                        <a:pt x="3361" y="4450"/>
                        <a:pt x="3269" y="4273"/>
                        <a:pt x="3156" y="4153"/>
                      </a:cubicBezTo>
                      <a:cubicBezTo>
                        <a:pt x="3092" y="4040"/>
                        <a:pt x="2979" y="3976"/>
                        <a:pt x="2915" y="3863"/>
                      </a:cubicBezTo>
                      <a:cubicBezTo>
                        <a:pt x="2802" y="3714"/>
                        <a:pt x="2802" y="3509"/>
                        <a:pt x="2710" y="3332"/>
                      </a:cubicBezTo>
                      <a:cubicBezTo>
                        <a:pt x="2653" y="3156"/>
                        <a:pt x="2533" y="2979"/>
                        <a:pt x="2328" y="2979"/>
                      </a:cubicBezTo>
                      <a:cubicBezTo>
                        <a:pt x="1741" y="3538"/>
                        <a:pt x="765" y="3594"/>
                        <a:pt x="121" y="4096"/>
                      </a:cubicBezTo>
                      <a:cubicBezTo>
                        <a:pt x="57" y="4125"/>
                        <a:pt x="29" y="4153"/>
                        <a:pt x="29" y="4217"/>
                      </a:cubicBezTo>
                      <a:cubicBezTo>
                        <a:pt x="1" y="4245"/>
                        <a:pt x="1" y="4273"/>
                        <a:pt x="29" y="4330"/>
                      </a:cubicBezTo>
                      <a:cubicBezTo>
                        <a:pt x="149" y="4981"/>
                        <a:pt x="234" y="5660"/>
                        <a:pt x="354" y="6339"/>
                      </a:cubicBezTo>
                      <a:cubicBezTo>
                        <a:pt x="503" y="6983"/>
                        <a:pt x="531" y="7690"/>
                        <a:pt x="736" y="8313"/>
                      </a:cubicBezTo>
                      <a:cubicBezTo>
                        <a:pt x="941" y="9225"/>
                        <a:pt x="1267" y="10138"/>
                        <a:pt x="1918" y="10789"/>
                      </a:cubicBezTo>
                      <a:cubicBezTo>
                        <a:pt x="2179" y="11051"/>
                        <a:pt x="2682" y="11291"/>
                        <a:pt x="3035" y="11440"/>
                      </a:cubicBezTo>
                      <a:cubicBezTo>
                        <a:pt x="3509" y="11617"/>
                        <a:pt x="4040" y="11645"/>
                        <a:pt x="4542" y="11645"/>
                      </a:cubicBezTo>
                      <a:cubicBezTo>
                        <a:pt x="5603" y="11617"/>
                        <a:pt x="6629" y="11263"/>
                        <a:pt x="7429" y="10584"/>
                      </a:cubicBezTo>
                      <a:cubicBezTo>
                        <a:pt x="7754" y="10315"/>
                        <a:pt x="8044" y="9989"/>
                        <a:pt x="8341" y="9699"/>
                      </a:cubicBezTo>
                      <a:cubicBezTo>
                        <a:pt x="8872" y="9105"/>
                        <a:pt x="9402" y="8610"/>
                        <a:pt x="9756" y="7902"/>
                      </a:cubicBezTo>
                      <a:cubicBezTo>
                        <a:pt x="9990" y="7457"/>
                        <a:pt x="10258" y="6983"/>
                        <a:pt x="10520" y="6544"/>
                      </a:cubicBezTo>
                      <a:cubicBezTo>
                        <a:pt x="10665" y="6254"/>
                        <a:pt x="11513" y="4390"/>
                        <a:pt x="11967" y="4390"/>
                      </a:cubicBezTo>
                      <a:cubicBezTo>
                        <a:pt x="11978" y="4390"/>
                        <a:pt x="11988" y="4391"/>
                        <a:pt x="11999" y="4394"/>
                      </a:cubicBezTo>
                      <a:cubicBezTo>
                        <a:pt x="12204" y="4422"/>
                        <a:pt x="12409" y="4450"/>
                        <a:pt x="12642" y="4478"/>
                      </a:cubicBezTo>
                      <a:cubicBezTo>
                        <a:pt x="12642" y="3920"/>
                        <a:pt x="12678" y="3361"/>
                        <a:pt x="12706" y="2802"/>
                      </a:cubicBezTo>
                      <a:cubicBezTo>
                        <a:pt x="12734" y="2505"/>
                        <a:pt x="12734" y="2208"/>
                        <a:pt x="12734" y="1918"/>
                      </a:cubicBezTo>
                      <a:cubicBezTo>
                        <a:pt x="12734" y="1712"/>
                        <a:pt x="12642" y="1415"/>
                        <a:pt x="12678" y="1210"/>
                      </a:cubicBezTo>
                      <a:cubicBezTo>
                        <a:pt x="12791" y="764"/>
                        <a:pt x="13031" y="354"/>
                        <a:pt x="133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37"/>
                <p:cNvSpPr/>
                <p:nvPr/>
              </p:nvSpPr>
              <p:spPr>
                <a:xfrm>
                  <a:off x="3615294" y="4107893"/>
                  <a:ext cx="352155" cy="391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8" h="11557" extrusionOk="0">
                      <a:moveTo>
                        <a:pt x="1" y="0"/>
                      </a:moveTo>
                      <a:lnTo>
                        <a:pt x="1" y="4301"/>
                      </a:lnTo>
                      <a:cubicBezTo>
                        <a:pt x="206" y="4273"/>
                        <a:pt x="447" y="4245"/>
                        <a:pt x="652" y="4217"/>
                      </a:cubicBezTo>
                      <a:cubicBezTo>
                        <a:pt x="652" y="4216"/>
                        <a:pt x="652" y="4216"/>
                        <a:pt x="653" y="4216"/>
                      </a:cubicBezTo>
                      <a:cubicBezTo>
                        <a:pt x="781" y="4216"/>
                        <a:pt x="3242" y="8463"/>
                        <a:pt x="3538" y="8872"/>
                      </a:cubicBezTo>
                      <a:cubicBezTo>
                        <a:pt x="4422" y="10025"/>
                        <a:pt x="5483" y="11227"/>
                        <a:pt x="7019" y="11496"/>
                      </a:cubicBezTo>
                      <a:cubicBezTo>
                        <a:pt x="7216" y="11535"/>
                        <a:pt x="7428" y="11556"/>
                        <a:pt x="7646" y="11556"/>
                      </a:cubicBezTo>
                      <a:cubicBezTo>
                        <a:pt x="8572" y="11556"/>
                        <a:pt x="9590" y="11180"/>
                        <a:pt x="9877" y="10230"/>
                      </a:cubicBezTo>
                      <a:cubicBezTo>
                        <a:pt x="10407" y="8341"/>
                        <a:pt x="8370" y="5957"/>
                        <a:pt x="7280" y="4627"/>
                      </a:cubicBezTo>
                      <a:cubicBezTo>
                        <a:pt x="5894" y="2915"/>
                        <a:pt x="3715" y="439"/>
                        <a:pt x="1387" y="177"/>
                      </a:cubicBezTo>
                      <a:cubicBezTo>
                        <a:pt x="708" y="85"/>
                        <a:pt x="680" y="85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37"/>
                <p:cNvSpPr/>
                <p:nvPr/>
              </p:nvSpPr>
              <p:spPr>
                <a:xfrm>
                  <a:off x="3438908" y="3866644"/>
                  <a:ext cx="165419" cy="192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" h="5700" extrusionOk="0">
                      <a:moveTo>
                        <a:pt x="2467" y="1"/>
                      </a:moveTo>
                      <a:cubicBezTo>
                        <a:pt x="2339" y="1"/>
                        <a:pt x="2212" y="17"/>
                        <a:pt x="2087" y="56"/>
                      </a:cubicBezTo>
                      <a:cubicBezTo>
                        <a:pt x="1910" y="84"/>
                        <a:pt x="1733" y="176"/>
                        <a:pt x="1556" y="289"/>
                      </a:cubicBezTo>
                      <a:cubicBezTo>
                        <a:pt x="1443" y="353"/>
                        <a:pt x="1295" y="410"/>
                        <a:pt x="1174" y="530"/>
                      </a:cubicBezTo>
                      <a:cubicBezTo>
                        <a:pt x="884" y="792"/>
                        <a:pt x="672" y="1237"/>
                        <a:pt x="616" y="1619"/>
                      </a:cubicBezTo>
                      <a:cubicBezTo>
                        <a:pt x="531" y="1909"/>
                        <a:pt x="467" y="2235"/>
                        <a:pt x="439" y="2560"/>
                      </a:cubicBezTo>
                      <a:cubicBezTo>
                        <a:pt x="354" y="2794"/>
                        <a:pt x="234" y="3034"/>
                        <a:pt x="57" y="3239"/>
                      </a:cubicBezTo>
                      <a:cubicBezTo>
                        <a:pt x="0" y="3324"/>
                        <a:pt x="0" y="3445"/>
                        <a:pt x="85" y="3473"/>
                      </a:cubicBezTo>
                      <a:cubicBezTo>
                        <a:pt x="177" y="3501"/>
                        <a:pt x="262" y="3536"/>
                        <a:pt x="382" y="3536"/>
                      </a:cubicBezTo>
                      <a:cubicBezTo>
                        <a:pt x="354" y="3742"/>
                        <a:pt x="354" y="3947"/>
                        <a:pt x="382" y="4152"/>
                      </a:cubicBezTo>
                      <a:cubicBezTo>
                        <a:pt x="382" y="4626"/>
                        <a:pt x="467" y="5185"/>
                        <a:pt x="884" y="5482"/>
                      </a:cubicBezTo>
                      <a:cubicBezTo>
                        <a:pt x="1104" y="5635"/>
                        <a:pt x="1402" y="5699"/>
                        <a:pt x="1727" y="5699"/>
                      </a:cubicBezTo>
                      <a:cubicBezTo>
                        <a:pt x="2452" y="5699"/>
                        <a:pt x="3313" y="5383"/>
                        <a:pt x="3742" y="5036"/>
                      </a:cubicBezTo>
                      <a:cubicBezTo>
                        <a:pt x="4273" y="4598"/>
                        <a:pt x="4627" y="3947"/>
                        <a:pt x="4775" y="3268"/>
                      </a:cubicBezTo>
                      <a:cubicBezTo>
                        <a:pt x="4888" y="2652"/>
                        <a:pt x="4860" y="1973"/>
                        <a:pt x="4598" y="1414"/>
                      </a:cubicBezTo>
                      <a:cubicBezTo>
                        <a:pt x="4301" y="820"/>
                        <a:pt x="3856" y="438"/>
                        <a:pt x="3268" y="176"/>
                      </a:cubicBezTo>
                      <a:cubicBezTo>
                        <a:pt x="3009" y="75"/>
                        <a:pt x="2737" y="1"/>
                        <a:pt x="2467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37"/>
                <p:cNvSpPr/>
                <p:nvPr/>
              </p:nvSpPr>
              <p:spPr>
                <a:xfrm>
                  <a:off x="3437690" y="3865392"/>
                  <a:ext cx="167585" cy="194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3" h="5753" extrusionOk="0">
                      <a:moveTo>
                        <a:pt x="2512" y="65"/>
                      </a:moveTo>
                      <a:cubicBezTo>
                        <a:pt x="2746" y="65"/>
                        <a:pt x="3043" y="121"/>
                        <a:pt x="3304" y="241"/>
                      </a:cubicBezTo>
                      <a:cubicBezTo>
                        <a:pt x="3927" y="532"/>
                        <a:pt x="4337" y="921"/>
                        <a:pt x="4599" y="1451"/>
                      </a:cubicBezTo>
                      <a:cubicBezTo>
                        <a:pt x="4840" y="1982"/>
                        <a:pt x="4896" y="2626"/>
                        <a:pt x="4776" y="3276"/>
                      </a:cubicBezTo>
                      <a:cubicBezTo>
                        <a:pt x="4634" y="4012"/>
                        <a:pt x="4245" y="4635"/>
                        <a:pt x="3750" y="5073"/>
                      </a:cubicBezTo>
                      <a:cubicBezTo>
                        <a:pt x="3361" y="5370"/>
                        <a:pt x="2512" y="5696"/>
                        <a:pt x="1769" y="5696"/>
                      </a:cubicBezTo>
                      <a:cubicBezTo>
                        <a:pt x="1416" y="5696"/>
                        <a:pt x="1126" y="5632"/>
                        <a:pt x="949" y="5484"/>
                      </a:cubicBezTo>
                      <a:cubicBezTo>
                        <a:pt x="531" y="5194"/>
                        <a:pt x="446" y="4599"/>
                        <a:pt x="446" y="4189"/>
                      </a:cubicBezTo>
                      <a:cubicBezTo>
                        <a:pt x="446" y="3984"/>
                        <a:pt x="418" y="3779"/>
                        <a:pt x="446" y="3573"/>
                      </a:cubicBezTo>
                      <a:lnTo>
                        <a:pt x="418" y="3538"/>
                      </a:lnTo>
                      <a:cubicBezTo>
                        <a:pt x="326" y="3538"/>
                        <a:pt x="241" y="3510"/>
                        <a:pt x="149" y="3482"/>
                      </a:cubicBezTo>
                      <a:cubicBezTo>
                        <a:pt x="121" y="3453"/>
                        <a:pt x="93" y="3453"/>
                        <a:pt x="93" y="3397"/>
                      </a:cubicBezTo>
                      <a:cubicBezTo>
                        <a:pt x="64" y="3361"/>
                        <a:pt x="93" y="3333"/>
                        <a:pt x="121" y="3305"/>
                      </a:cubicBezTo>
                      <a:cubicBezTo>
                        <a:pt x="270" y="3128"/>
                        <a:pt x="390" y="2923"/>
                        <a:pt x="503" y="2597"/>
                      </a:cubicBezTo>
                      <a:cubicBezTo>
                        <a:pt x="531" y="2272"/>
                        <a:pt x="595" y="1982"/>
                        <a:pt x="680" y="1656"/>
                      </a:cubicBezTo>
                      <a:cubicBezTo>
                        <a:pt x="743" y="1303"/>
                        <a:pt x="949" y="857"/>
                        <a:pt x="1239" y="595"/>
                      </a:cubicBezTo>
                      <a:cubicBezTo>
                        <a:pt x="1331" y="475"/>
                        <a:pt x="1479" y="418"/>
                        <a:pt x="1628" y="326"/>
                      </a:cubicBezTo>
                      <a:cubicBezTo>
                        <a:pt x="1769" y="241"/>
                        <a:pt x="1946" y="149"/>
                        <a:pt x="2123" y="121"/>
                      </a:cubicBezTo>
                      <a:cubicBezTo>
                        <a:pt x="2243" y="65"/>
                        <a:pt x="2364" y="65"/>
                        <a:pt x="2512" y="65"/>
                      </a:cubicBezTo>
                      <a:close/>
                      <a:moveTo>
                        <a:pt x="2527" y="1"/>
                      </a:moveTo>
                      <a:cubicBezTo>
                        <a:pt x="2387" y="1"/>
                        <a:pt x="2251" y="21"/>
                        <a:pt x="2123" y="65"/>
                      </a:cubicBezTo>
                      <a:cubicBezTo>
                        <a:pt x="1918" y="93"/>
                        <a:pt x="1741" y="213"/>
                        <a:pt x="1592" y="298"/>
                      </a:cubicBezTo>
                      <a:cubicBezTo>
                        <a:pt x="1451" y="355"/>
                        <a:pt x="1302" y="447"/>
                        <a:pt x="1182" y="532"/>
                      </a:cubicBezTo>
                      <a:cubicBezTo>
                        <a:pt x="885" y="800"/>
                        <a:pt x="680" y="1303"/>
                        <a:pt x="623" y="1656"/>
                      </a:cubicBezTo>
                      <a:cubicBezTo>
                        <a:pt x="531" y="1946"/>
                        <a:pt x="475" y="2272"/>
                        <a:pt x="446" y="2569"/>
                      </a:cubicBezTo>
                      <a:cubicBezTo>
                        <a:pt x="326" y="2894"/>
                        <a:pt x="213" y="3100"/>
                        <a:pt x="64" y="3248"/>
                      </a:cubicBezTo>
                      <a:cubicBezTo>
                        <a:pt x="36" y="3305"/>
                        <a:pt x="1" y="3361"/>
                        <a:pt x="36" y="3425"/>
                      </a:cubicBezTo>
                      <a:cubicBezTo>
                        <a:pt x="36" y="3482"/>
                        <a:pt x="64" y="3510"/>
                        <a:pt x="121" y="3538"/>
                      </a:cubicBezTo>
                      <a:cubicBezTo>
                        <a:pt x="213" y="3573"/>
                        <a:pt x="298" y="3602"/>
                        <a:pt x="390" y="3602"/>
                      </a:cubicBezTo>
                      <a:cubicBezTo>
                        <a:pt x="354" y="3807"/>
                        <a:pt x="390" y="3984"/>
                        <a:pt x="390" y="4189"/>
                      </a:cubicBezTo>
                      <a:cubicBezTo>
                        <a:pt x="390" y="4599"/>
                        <a:pt x="475" y="5222"/>
                        <a:pt x="885" y="5519"/>
                      </a:cubicBezTo>
                      <a:cubicBezTo>
                        <a:pt x="1126" y="5696"/>
                        <a:pt x="1387" y="5752"/>
                        <a:pt x="1769" y="5752"/>
                      </a:cubicBezTo>
                      <a:cubicBezTo>
                        <a:pt x="2512" y="5752"/>
                        <a:pt x="3396" y="5427"/>
                        <a:pt x="3778" y="5102"/>
                      </a:cubicBezTo>
                      <a:cubicBezTo>
                        <a:pt x="4309" y="4691"/>
                        <a:pt x="4691" y="4040"/>
                        <a:pt x="4840" y="3305"/>
                      </a:cubicBezTo>
                      <a:cubicBezTo>
                        <a:pt x="4953" y="2626"/>
                        <a:pt x="4896" y="1982"/>
                        <a:pt x="4663" y="1451"/>
                      </a:cubicBezTo>
                      <a:cubicBezTo>
                        <a:pt x="4394" y="885"/>
                        <a:pt x="3955" y="475"/>
                        <a:pt x="3304" y="178"/>
                      </a:cubicBezTo>
                      <a:cubicBezTo>
                        <a:pt x="3042" y="65"/>
                        <a:pt x="2777" y="1"/>
                        <a:pt x="25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37"/>
                <p:cNvSpPr/>
                <p:nvPr/>
              </p:nvSpPr>
              <p:spPr>
                <a:xfrm>
                  <a:off x="3451833" y="3999212"/>
                  <a:ext cx="8865" cy="1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" h="4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33" y="34"/>
                        <a:pt x="88" y="47"/>
                        <a:pt x="145" y="47"/>
                      </a:cubicBezTo>
                      <a:cubicBezTo>
                        <a:pt x="185" y="47"/>
                        <a:pt x="227" y="41"/>
                        <a:pt x="262" y="2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7"/>
                <p:cNvSpPr/>
                <p:nvPr/>
              </p:nvSpPr>
              <p:spPr>
                <a:xfrm>
                  <a:off x="3449667" y="3998265"/>
                  <a:ext cx="13196" cy="3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114" extrusionOk="0">
                      <a:moveTo>
                        <a:pt x="36" y="0"/>
                      </a:moveTo>
                      <a:cubicBezTo>
                        <a:pt x="0" y="29"/>
                        <a:pt x="36" y="29"/>
                        <a:pt x="36" y="57"/>
                      </a:cubicBezTo>
                      <a:cubicBezTo>
                        <a:pt x="92" y="85"/>
                        <a:pt x="177" y="113"/>
                        <a:pt x="269" y="113"/>
                      </a:cubicBezTo>
                      <a:cubicBezTo>
                        <a:pt x="298" y="113"/>
                        <a:pt x="326" y="113"/>
                        <a:pt x="354" y="85"/>
                      </a:cubicBezTo>
                      <a:cubicBezTo>
                        <a:pt x="354" y="85"/>
                        <a:pt x="389" y="85"/>
                        <a:pt x="354" y="57"/>
                      </a:cubicBezTo>
                      <a:cubicBezTo>
                        <a:pt x="354" y="57"/>
                        <a:pt x="354" y="44"/>
                        <a:pt x="346" y="44"/>
                      </a:cubicBezTo>
                      <a:cubicBezTo>
                        <a:pt x="342" y="44"/>
                        <a:pt x="335" y="47"/>
                        <a:pt x="326" y="57"/>
                      </a:cubicBezTo>
                      <a:cubicBezTo>
                        <a:pt x="241" y="57"/>
                        <a:pt x="149" y="57"/>
                        <a:pt x="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7"/>
                <p:cNvSpPr/>
                <p:nvPr/>
              </p:nvSpPr>
              <p:spPr>
                <a:xfrm>
                  <a:off x="3451833" y="3852196"/>
                  <a:ext cx="279105" cy="301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9" h="8921" extrusionOk="0">
                      <a:moveTo>
                        <a:pt x="3292" y="1"/>
                      </a:moveTo>
                      <a:cubicBezTo>
                        <a:pt x="2650" y="1"/>
                        <a:pt x="1995" y="68"/>
                        <a:pt x="1415" y="334"/>
                      </a:cubicBezTo>
                      <a:cubicBezTo>
                        <a:pt x="736" y="603"/>
                        <a:pt x="177" y="1190"/>
                        <a:pt x="0" y="1869"/>
                      </a:cubicBezTo>
                      <a:cubicBezTo>
                        <a:pt x="0" y="1926"/>
                        <a:pt x="28" y="1983"/>
                        <a:pt x="85" y="1983"/>
                      </a:cubicBezTo>
                      <a:cubicBezTo>
                        <a:pt x="205" y="2018"/>
                        <a:pt x="382" y="2103"/>
                        <a:pt x="410" y="2103"/>
                      </a:cubicBezTo>
                      <a:cubicBezTo>
                        <a:pt x="587" y="2280"/>
                        <a:pt x="502" y="2372"/>
                        <a:pt x="559" y="2549"/>
                      </a:cubicBezTo>
                      <a:cubicBezTo>
                        <a:pt x="559" y="2605"/>
                        <a:pt x="587" y="2662"/>
                        <a:pt x="616" y="2725"/>
                      </a:cubicBezTo>
                      <a:cubicBezTo>
                        <a:pt x="764" y="2987"/>
                        <a:pt x="941" y="3164"/>
                        <a:pt x="969" y="3461"/>
                      </a:cubicBezTo>
                      <a:cubicBezTo>
                        <a:pt x="998" y="3815"/>
                        <a:pt x="821" y="4048"/>
                        <a:pt x="644" y="4346"/>
                      </a:cubicBezTo>
                      <a:cubicBezTo>
                        <a:pt x="439" y="4756"/>
                        <a:pt x="439" y="5230"/>
                        <a:pt x="736" y="5612"/>
                      </a:cubicBezTo>
                      <a:cubicBezTo>
                        <a:pt x="884" y="5845"/>
                        <a:pt x="1090" y="6022"/>
                        <a:pt x="1295" y="6227"/>
                      </a:cubicBezTo>
                      <a:cubicBezTo>
                        <a:pt x="1472" y="6440"/>
                        <a:pt x="1620" y="6673"/>
                        <a:pt x="1620" y="6970"/>
                      </a:cubicBezTo>
                      <a:cubicBezTo>
                        <a:pt x="1648" y="7112"/>
                        <a:pt x="1592" y="7288"/>
                        <a:pt x="1592" y="7465"/>
                      </a:cubicBezTo>
                      <a:cubicBezTo>
                        <a:pt x="1592" y="7883"/>
                        <a:pt x="1946" y="8236"/>
                        <a:pt x="2328" y="8442"/>
                      </a:cubicBezTo>
                      <a:cubicBezTo>
                        <a:pt x="2829" y="8745"/>
                        <a:pt x="3408" y="8920"/>
                        <a:pt x="3986" y="8920"/>
                      </a:cubicBezTo>
                      <a:cubicBezTo>
                        <a:pt x="4192" y="8920"/>
                        <a:pt x="4397" y="8898"/>
                        <a:pt x="4598" y="8852"/>
                      </a:cubicBezTo>
                      <a:cubicBezTo>
                        <a:pt x="5334" y="8675"/>
                        <a:pt x="5950" y="8173"/>
                        <a:pt x="6657" y="7854"/>
                      </a:cubicBezTo>
                      <a:cubicBezTo>
                        <a:pt x="7103" y="7642"/>
                        <a:pt x="7633" y="7437"/>
                        <a:pt x="7930" y="7027"/>
                      </a:cubicBezTo>
                      <a:cubicBezTo>
                        <a:pt x="8192" y="6645"/>
                        <a:pt x="8249" y="6050"/>
                        <a:pt x="8192" y="5584"/>
                      </a:cubicBezTo>
                      <a:cubicBezTo>
                        <a:pt x="8072" y="4933"/>
                        <a:pt x="7754" y="4346"/>
                        <a:pt x="7336" y="3843"/>
                      </a:cubicBezTo>
                      <a:cubicBezTo>
                        <a:pt x="6926" y="3313"/>
                        <a:pt x="6395" y="2839"/>
                        <a:pt x="6162" y="2223"/>
                      </a:cubicBezTo>
                      <a:cubicBezTo>
                        <a:pt x="5893" y="1629"/>
                        <a:pt x="5836" y="922"/>
                        <a:pt x="5362" y="483"/>
                      </a:cubicBezTo>
                      <a:cubicBezTo>
                        <a:pt x="4952" y="73"/>
                        <a:pt x="4301" y="9"/>
                        <a:pt x="3714" y="9"/>
                      </a:cubicBezTo>
                      <a:cubicBezTo>
                        <a:pt x="3575" y="4"/>
                        <a:pt x="3434" y="1"/>
                        <a:pt x="32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7"/>
                <p:cNvSpPr/>
                <p:nvPr/>
              </p:nvSpPr>
              <p:spPr>
                <a:xfrm>
                  <a:off x="3558585" y="3808142"/>
                  <a:ext cx="77990" cy="56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1672" extrusionOk="0">
                      <a:moveTo>
                        <a:pt x="1029" y="1"/>
                      </a:moveTo>
                      <a:cubicBezTo>
                        <a:pt x="874" y="1"/>
                        <a:pt x="724" y="26"/>
                        <a:pt x="587" y="101"/>
                      </a:cubicBezTo>
                      <a:cubicBezTo>
                        <a:pt x="29" y="490"/>
                        <a:pt x="0" y="1516"/>
                        <a:pt x="736" y="1665"/>
                      </a:cubicBezTo>
                      <a:cubicBezTo>
                        <a:pt x="769" y="1669"/>
                        <a:pt x="803" y="1672"/>
                        <a:pt x="838" y="1672"/>
                      </a:cubicBezTo>
                      <a:cubicBezTo>
                        <a:pt x="1474" y="1672"/>
                        <a:pt x="2305" y="897"/>
                        <a:pt x="1882" y="313"/>
                      </a:cubicBezTo>
                      <a:cubicBezTo>
                        <a:pt x="1733" y="101"/>
                        <a:pt x="1500" y="45"/>
                        <a:pt x="1267" y="16"/>
                      </a:cubicBezTo>
                      <a:cubicBezTo>
                        <a:pt x="1186" y="7"/>
                        <a:pt x="1107" y="1"/>
                        <a:pt x="10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7"/>
                <p:cNvSpPr/>
                <p:nvPr/>
              </p:nvSpPr>
              <p:spPr>
                <a:xfrm>
                  <a:off x="3363014" y="4317336"/>
                  <a:ext cx="32820" cy="96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2859" extrusionOk="0">
                      <a:moveTo>
                        <a:pt x="941" y="0"/>
                      </a:moveTo>
                      <a:cubicBezTo>
                        <a:pt x="941" y="0"/>
                        <a:pt x="913" y="0"/>
                        <a:pt x="913" y="29"/>
                      </a:cubicBezTo>
                      <a:cubicBezTo>
                        <a:pt x="885" y="121"/>
                        <a:pt x="828" y="177"/>
                        <a:pt x="793" y="262"/>
                      </a:cubicBezTo>
                      <a:cubicBezTo>
                        <a:pt x="651" y="559"/>
                        <a:pt x="531" y="828"/>
                        <a:pt x="439" y="1182"/>
                      </a:cubicBezTo>
                      <a:cubicBezTo>
                        <a:pt x="382" y="1564"/>
                        <a:pt x="298" y="1769"/>
                        <a:pt x="234" y="1974"/>
                      </a:cubicBezTo>
                      <a:cubicBezTo>
                        <a:pt x="149" y="2208"/>
                        <a:pt x="85" y="2420"/>
                        <a:pt x="0" y="2830"/>
                      </a:cubicBezTo>
                      <a:cubicBezTo>
                        <a:pt x="0" y="2830"/>
                        <a:pt x="0" y="2858"/>
                        <a:pt x="29" y="2858"/>
                      </a:cubicBezTo>
                      <a:lnTo>
                        <a:pt x="57" y="2830"/>
                      </a:lnTo>
                      <a:cubicBezTo>
                        <a:pt x="149" y="2448"/>
                        <a:pt x="206" y="2208"/>
                        <a:pt x="298" y="2002"/>
                      </a:cubicBezTo>
                      <a:cubicBezTo>
                        <a:pt x="354" y="1797"/>
                        <a:pt x="439" y="1564"/>
                        <a:pt x="503" y="1182"/>
                      </a:cubicBezTo>
                      <a:cubicBezTo>
                        <a:pt x="588" y="856"/>
                        <a:pt x="708" y="588"/>
                        <a:pt x="856" y="297"/>
                      </a:cubicBezTo>
                      <a:cubicBezTo>
                        <a:pt x="885" y="205"/>
                        <a:pt x="913" y="121"/>
                        <a:pt x="970" y="57"/>
                      </a:cubicBezTo>
                      <a:cubicBezTo>
                        <a:pt x="970" y="29"/>
                        <a:pt x="970" y="29"/>
                        <a:pt x="9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7"/>
                <p:cNvSpPr/>
                <p:nvPr/>
              </p:nvSpPr>
              <p:spPr>
                <a:xfrm>
                  <a:off x="3758927" y="4344134"/>
                  <a:ext cx="27068" cy="119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3538" extrusionOk="0">
                      <a:moveTo>
                        <a:pt x="29" y="1"/>
                      </a:moveTo>
                      <a:cubicBezTo>
                        <a:pt x="0" y="36"/>
                        <a:pt x="0" y="36"/>
                        <a:pt x="0" y="64"/>
                      </a:cubicBezTo>
                      <a:cubicBezTo>
                        <a:pt x="57" y="326"/>
                        <a:pt x="149" y="595"/>
                        <a:pt x="206" y="857"/>
                      </a:cubicBezTo>
                      <a:cubicBezTo>
                        <a:pt x="446" y="1741"/>
                        <a:pt x="680" y="2654"/>
                        <a:pt x="736" y="3510"/>
                      </a:cubicBezTo>
                      <a:cubicBezTo>
                        <a:pt x="736" y="3538"/>
                        <a:pt x="736" y="3538"/>
                        <a:pt x="764" y="3538"/>
                      </a:cubicBezTo>
                      <a:lnTo>
                        <a:pt x="800" y="3510"/>
                      </a:lnTo>
                      <a:cubicBezTo>
                        <a:pt x="736" y="2625"/>
                        <a:pt x="503" y="1713"/>
                        <a:pt x="269" y="857"/>
                      </a:cubicBezTo>
                      <a:cubicBezTo>
                        <a:pt x="206" y="567"/>
                        <a:pt x="121" y="298"/>
                        <a:pt x="57" y="36"/>
                      </a:cubicBezTo>
                      <a:cubicBezTo>
                        <a:pt x="57" y="36"/>
                        <a:pt x="57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7"/>
                <p:cNvSpPr/>
                <p:nvPr/>
              </p:nvSpPr>
              <p:spPr>
                <a:xfrm>
                  <a:off x="3582507" y="4119295"/>
                  <a:ext cx="118524" cy="78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2316" extrusionOk="0">
                      <a:moveTo>
                        <a:pt x="2713" y="1"/>
                      </a:moveTo>
                      <a:cubicBezTo>
                        <a:pt x="2630" y="1"/>
                        <a:pt x="2549" y="15"/>
                        <a:pt x="2477" y="45"/>
                      </a:cubicBezTo>
                      <a:cubicBezTo>
                        <a:pt x="2088" y="222"/>
                        <a:pt x="1946" y="724"/>
                        <a:pt x="1621" y="986"/>
                      </a:cubicBezTo>
                      <a:cubicBezTo>
                        <a:pt x="1444" y="1106"/>
                        <a:pt x="1239" y="1163"/>
                        <a:pt x="998" y="1227"/>
                      </a:cubicBezTo>
                      <a:cubicBezTo>
                        <a:pt x="736" y="1283"/>
                        <a:pt x="354" y="1340"/>
                        <a:pt x="142" y="1552"/>
                      </a:cubicBezTo>
                      <a:cubicBezTo>
                        <a:pt x="1" y="1694"/>
                        <a:pt x="1" y="2019"/>
                        <a:pt x="178" y="2196"/>
                      </a:cubicBezTo>
                      <a:cubicBezTo>
                        <a:pt x="272" y="2277"/>
                        <a:pt x="412" y="2316"/>
                        <a:pt x="556" y="2316"/>
                      </a:cubicBezTo>
                      <a:cubicBezTo>
                        <a:pt x="626" y="2316"/>
                        <a:pt x="697" y="2306"/>
                        <a:pt x="765" y="2288"/>
                      </a:cubicBezTo>
                      <a:cubicBezTo>
                        <a:pt x="970" y="2260"/>
                        <a:pt x="1175" y="2196"/>
                        <a:pt x="1416" y="2196"/>
                      </a:cubicBezTo>
                      <a:cubicBezTo>
                        <a:pt x="1500" y="2196"/>
                        <a:pt x="1649" y="2224"/>
                        <a:pt x="1769" y="2224"/>
                      </a:cubicBezTo>
                      <a:cubicBezTo>
                        <a:pt x="1911" y="2224"/>
                        <a:pt x="2088" y="2224"/>
                        <a:pt x="2208" y="2139"/>
                      </a:cubicBezTo>
                      <a:cubicBezTo>
                        <a:pt x="2328" y="2047"/>
                        <a:pt x="2385" y="1934"/>
                        <a:pt x="2441" y="1814"/>
                      </a:cubicBezTo>
                      <a:cubicBezTo>
                        <a:pt x="2618" y="1580"/>
                        <a:pt x="2859" y="1432"/>
                        <a:pt x="3092" y="1255"/>
                      </a:cubicBezTo>
                      <a:cubicBezTo>
                        <a:pt x="3297" y="1078"/>
                        <a:pt x="3502" y="809"/>
                        <a:pt x="3446" y="519"/>
                      </a:cubicBezTo>
                      <a:cubicBezTo>
                        <a:pt x="3401" y="215"/>
                        <a:pt x="3038" y="1"/>
                        <a:pt x="27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7"/>
                <p:cNvSpPr/>
                <p:nvPr/>
              </p:nvSpPr>
              <p:spPr>
                <a:xfrm>
                  <a:off x="3463777" y="4049425"/>
                  <a:ext cx="230315" cy="142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4197" extrusionOk="0">
                      <a:moveTo>
                        <a:pt x="3225" y="1"/>
                      </a:moveTo>
                      <a:cubicBezTo>
                        <a:pt x="2550" y="1"/>
                        <a:pt x="1875" y="64"/>
                        <a:pt x="1210" y="193"/>
                      </a:cubicBezTo>
                      <a:cubicBezTo>
                        <a:pt x="970" y="221"/>
                        <a:pt x="737" y="285"/>
                        <a:pt x="531" y="434"/>
                      </a:cubicBezTo>
                      <a:cubicBezTo>
                        <a:pt x="178" y="639"/>
                        <a:pt x="1" y="1077"/>
                        <a:pt x="29" y="1495"/>
                      </a:cubicBezTo>
                      <a:cubicBezTo>
                        <a:pt x="29" y="1905"/>
                        <a:pt x="206" y="2287"/>
                        <a:pt x="439" y="2641"/>
                      </a:cubicBezTo>
                      <a:cubicBezTo>
                        <a:pt x="1171" y="3667"/>
                        <a:pt x="2335" y="4196"/>
                        <a:pt x="3548" y="4196"/>
                      </a:cubicBezTo>
                      <a:cubicBezTo>
                        <a:pt x="3907" y="4196"/>
                        <a:pt x="4270" y="4150"/>
                        <a:pt x="4627" y="4056"/>
                      </a:cubicBezTo>
                      <a:cubicBezTo>
                        <a:pt x="5809" y="3730"/>
                        <a:pt x="6806" y="2287"/>
                        <a:pt x="6750" y="1077"/>
                      </a:cubicBezTo>
                      <a:cubicBezTo>
                        <a:pt x="6750" y="901"/>
                        <a:pt x="6721" y="695"/>
                        <a:pt x="6573" y="575"/>
                      </a:cubicBezTo>
                      <a:cubicBezTo>
                        <a:pt x="6481" y="519"/>
                        <a:pt x="6368" y="462"/>
                        <a:pt x="6276" y="434"/>
                      </a:cubicBezTo>
                      <a:cubicBezTo>
                        <a:pt x="5281" y="148"/>
                        <a:pt x="4253" y="1"/>
                        <a:pt x="322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7"/>
                <p:cNvSpPr/>
                <p:nvPr/>
              </p:nvSpPr>
              <p:spPr>
                <a:xfrm>
                  <a:off x="3473589" y="4131815"/>
                  <a:ext cx="91964" cy="62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1855" extrusionOk="0">
                      <a:moveTo>
                        <a:pt x="36" y="1"/>
                      </a:moveTo>
                      <a:cubicBezTo>
                        <a:pt x="36" y="1"/>
                        <a:pt x="1" y="1"/>
                        <a:pt x="36" y="29"/>
                      </a:cubicBezTo>
                      <a:cubicBezTo>
                        <a:pt x="355" y="1267"/>
                        <a:pt x="1656" y="1798"/>
                        <a:pt x="2654" y="1854"/>
                      </a:cubicBezTo>
                      <a:lnTo>
                        <a:pt x="2689" y="1854"/>
                      </a:lnTo>
                      <a:cubicBezTo>
                        <a:pt x="2689" y="1854"/>
                        <a:pt x="2689" y="1826"/>
                        <a:pt x="2717" y="1826"/>
                      </a:cubicBezTo>
                      <a:cubicBezTo>
                        <a:pt x="2717" y="1798"/>
                        <a:pt x="2689" y="1798"/>
                        <a:pt x="2689" y="1798"/>
                      </a:cubicBezTo>
                      <a:cubicBezTo>
                        <a:pt x="1685" y="1741"/>
                        <a:pt x="390" y="1239"/>
                        <a:pt x="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37"/>
                <p:cNvSpPr/>
                <p:nvPr/>
              </p:nvSpPr>
              <p:spPr>
                <a:xfrm>
                  <a:off x="3189470" y="4315408"/>
                  <a:ext cx="24936" cy="84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2506" extrusionOk="0">
                      <a:moveTo>
                        <a:pt x="708" y="1"/>
                      </a:moveTo>
                      <a:cubicBezTo>
                        <a:pt x="680" y="1"/>
                        <a:pt x="680" y="29"/>
                        <a:pt x="680" y="29"/>
                      </a:cubicBezTo>
                      <a:cubicBezTo>
                        <a:pt x="616" y="178"/>
                        <a:pt x="616" y="319"/>
                        <a:pt x="616" y="468"/>
                      </a:cubicBezTo>
                      <a:lnTo>
                        <a:pt x="616" y="560"/>
                      </a:lnTo>
                      <a:cubicBezTo>
                        <a:pt x="616" y="645"/>
                        <a:pt x="616" y="736"/>
                        <a:pt x="588" y="821"/>
                      </a:cubicBezTo>
                      <a:cubicBezTo>
                        <a:pt x="559" y="970"/>
                        <a:pt x="475" y="1119"/>
                        <a:pt x="383" y="1239"/>
                      </a:cubicBezTo>
                      <a:cubicBezTo>
                        <a:pt x="354" y="1295"/>
                        <a:pt x="326" y="1324"/>
                        <a:pt x="326" y="1352"/>
                      </a:cubicBezTo>
                      <a:cubicBezTo>
                        <a:pt x="121" y="1706"/>
                        <a:pt x="1" y="2088"/>
                        <a:pt x="1" y="2477"/>
                      </a:cubicBezTo>
                      <a:lnTo>
                        <a:pt x="29" y="2505"/>
                      </a:lnTo>
                      <a:cubicBezTo>
                        <a:pt x="57" y="2505"/>
                        <a:pt x="57" y="2477"/>
                        <a:pt x="57" y="2477"/>
                      </a:cubicBezTo>
                      <a:cubicBezTo>
                        <a:pt x="57" y="2088"/>
                        <a:pt x="177" y="1706"/>
                        <a:pt x="354" y="1380"/>
                      </a:cubicBezTo>
                      <a:cubicBezTo>
                        <a:pt x="383" y="1352"/>
                        <a:pt x="411" y="1324"/>
                        <a:pt x="439" y="1267"/>
                      </a:cubicBezTo>
                      <a:cubicBezTo>
                        <a:pt x="531" y="1147"/>
                        <a:pt x="616" y="998"/>
                        <a:pt x="651" y="821"/>
                      </a:cubicBezTo>
                      <a:cubicBezTo>
                        <a:pt x="680" y="736"/>
                        <a:pt x="680" y="645"/>
                        <a:pt x="680" y="560"/>
                      </a:cubicBezTo>
                      <a:lnTo>
                        <a:pt x="680" y="468"/>
                      </a:lnTo>
                      <a:cubicBezTo>
                        <a:pt x="680" y="319"/>
                        <a:pt x="680" y="178"/>
                        <a:pt x="736" y="57"/>
                      </a:cubicBezTo>
                      <a:cubicBezTo>
                        <a:pt x="736" y="29"/>
                        <a:pt x="708" y="29"/>
                        <a:pt x="7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37"/>
                <p:cNvSpPr/>
                <p:nvPr/>
              </p:nvSpPr>
              <p:spPr>
                <a:xfrm>
                  <a:off x="3070740" y="4229499"/>
                  <a:ext cx="92911" cy="46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6" h="1387" extrusionOk="0">
                      <a:moveTo>
                        <a:pt x="2746" y="0"/>
                      </a:moveTo>
                      <a:cubicBezTo>
                        <a:pt x="2710" y="0"/>
                        <a:pt x="2710" y="0"/>
                        <a:pt x="2682" y="28"/>
                      </a:cubicBezTo>
                      <a:cubicBezTo>
                        <a:pt x="2569" y="269"/>
                        <a:pt x="2272" y="382"/>
                        <a:pt x="1974" y="502"/>
                      </a:cubicBezTo>
                      <a:cubicBezTo>
                        <a:pt x="1649" y="623"/>
                        <a:pt x="1331" y="771"/>
                        <a:pt x="1005" y="913"/>
                      </a:cubicBezTo>
                      <a:cubicBezTo>
                        <a:pt x="680" y="1061"/>
                        <a:pt x="326" y="1210"/>
                        <a:pt x="1" y="1330"/>
                      </a:cubicBezTo>
                      <a:lnTo>
                        <a:pt x="1" y="1387"/>
                      </a:lnTo>
                      <a:lnTo>
                        <a:pt x="29" y="1387"/>
                      </a:lnTo>
                      <a:cubicBezTo>
                        <a:pt x="354" y="1266"/>
                        <a:pt x="680" y="1125"/>
                        <a:pt x="1005" y="976"/>
                      </a:cubicBezTo>
                      <a:cubicBezTo>
                        <a:pt x="1331" y="828"/>
                        <a:pt x="1684" y="679"/>
                        <a:pt x="2003" y="559"/>
                      </a:cubicBezTo>
                      <a:cubicBezTo>
                        <a:pt x="2300" y="446"/>
                        <a:pt x="2597" y="297"/>
                        <a:pt x="2746" y="64"/>
                      </a:cubicBezTo>
                      <a:lnTo>
                        <a:pt x="27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7"/>
                <p:cNvSpPr/>
                <p:nvPr/>
              </p:nvSpPr>
              <p:spPr>
                <a:xfrm>
                  <a:off x="3193530" y="4372150"/>
                  <a:ext cx="9846" cy="3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005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86" y="354"/>
                        <a:pt x="206" y="651"/>
                        <a:pt x="234" y="977"/>
                      </a:cubicBezTo>
                      <a:cubicBezTo>
                        <a:pt x="234" y="977"/>
                        <a:pt x="234" y="1005"/>
                        <a:pt x="263" y="1005"/>
                      </a:cubicBezTo>
                      <a:cubicBezTo>
                        <a:pt x="291" y="1005"/>
                        <a:pt x="291" y="977"/>
                        <a:pt x="291" y="977"/>
                      </a:cubicBezTo>
                      <a:cubicBezTo>
                        <a:pt x="263" y="651"/>
                        <a:pt x="142" y="326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7"/>
                <p:cNvSpPr/>
                <p:nvPr/>
              </p:nvSpPr>
              <p:spPr>
                <a:xfrm>
                  <a:off x="3168424" y="4472913"/>
                  <a:ext cx="17019" cy="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235" extrusionOk="0">
                      <a:moveTo>
                        <a:pt x="64" y="1"/>
                      </a:moveTo>
                      <a:cubicBezTo>
                        <a:pt x="35" y="1"/>
                        <a:pt x="35" y="1"/>
                        <a:pt x="0" y="29"/>
                      </a:cubicBezTo>
                      <a:lnTo>
                        <a:pt x="35" y="57"/>
                      </a:lnTo>
                      <a:lnTo>
                        <a:pt x="474" y="234"/>
                      </a:lnTo>
                      <a:lnTo>
                        <a:pt x="502" y="206"/>
                      </a:lnTo>
                      <a:cubicBezTo>
                        <a:pt x="502" y="178"/>
                        <a:pt x="502" y="178"/>
                        <a:pt x="474" y="178"/>
                      </a:cubicBezTo>
                      <a:lnTo>
                        <a:pt x="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7"/>
                <p:cNvSpPr/>
                <p:nvPr/>
              </p:nvSpPr>
              <p:spPr>
                <a:xfrm>
                  <a:off x="3070740" y="4236435"/>
                  <a:ext cx="9135" cy="3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1097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93" y="389"/>
                        <a:pt x="178" y="708"/>
                        <a:pt x="206" y="1061"/>
                      </a:cubicBezTo>
                      <a:lnTo>
                        <a:pt x="234" y="1097"/>
                      </a:lnTo>
                      <a:cubicBezTo>
                        <a:pt x="270" y="1097"/>
                        <a:pt x="270" y="1061"/>
                        <a:pt x="270" y="1061"/>
                      </a:cubicBezTo>
                      <a:cubicBezTo>
                        <a:pt x="234" y="708"/>
                        <a:pt x="149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37"/>
                <p:cNvSpPr/>
                <p:nvPr/>
              </p:nvSpPr>
              <p:spPr>
                <a:xfrm>
                  <a:off x="3079842" y="4231630"/>
                  <a:ext cx="10793" cy="378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" h="1119" extrusionOk="0">
                      <a:moveTo>
                        <a:pt x="29" y="1"/>
                      </a:moveTo>
                      <a:cubicBezTo>
                        <a:pt x="1" y="1"/>
                        <a:pt x="1" y="1"/>
                        <a:pt x="1" y="29"/>
                      </a:cubicBezTo>
                      <a:cubicBezTo>
                        <a:pt x="114" y="383"/>
                        <a:pt x="206" y="736"/>
                        <a:pt x="262" y="1090"/>
                      </a:cubicBezTo>
                      <a:cubicBezTo>
                        <a:pt x="262" y="1118"/>
                        <a:pt x="262" y="1118"/>
                        <a:pt x="291" y="1118"/>
                      </a:cubicBezTo>
                      <a:cubicBezTo>
                        <a:pt x="291" y="1118"/>
                        <a:pt x="319" y="1118"/>
                        <a:pt x="319" y="1090"/>
                      </a:cubicBezTo>
                      <a:cubicBezTo>
                        <a:pt x="262" y="736"/>
                        <a:pt x="177" y="354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37"/>
                <p:cNvSpPr/>
                <p:nvPr/>
              </p:nvSpPr>
              <p:spPr>
                <a:xfrm>
                  <a:off x="3088707" y="4227130"/>
                  <a:ext cx="11978" cy="38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1132" extrusionOk="0">
                      <a:moveTo>
                        <a:pt x="36" y="1"/>
                      </a:moveTo>
                      <a:cubicBezTo>
                        <a:pt x="32" y="1"/>
                        <a:pt x="29" y="4"/>
                        <a:pt x="29" y="13"/>
                      </a:cubicBezTo>
                      <a:cubicBezTo>
                        <a:pt x="0" y="13"/>
                        <a:pt x="0" y="13"/>
                        <a:pt x="0" y="42"/>
                      </a:cubicBezTo>
                      <a:cubicBezTo>
                        <a:pt x="29" y="134"/>
                        <a:pt x="57" y="247"/>
                        <a:pt x="92" y="339"/>
                      </a:cubicBezTo>
                      <a:cubicBezTo>
                        <a:pt x="121" y="395"/>
                        <a:pt x="121" y="452"/>
                        <a:pt x="149" y="516"/>
                      </a:cubicBezTo>
                      <a:cubicBezTo>
                        <a:pt x="149" y="572"/>
                        <a:pt x="177" y="664"/>
                        <a:pt x="177" y="721"/>
                      </a:cubicBezTo>
                      <a:cubicBezTo>
                        <a:pt x="205" y="841"/>
                        <a:pt x="269" y="983"/>
                        <a:pt x="297" y="1103"/>
                      </a:cubicBezTo>
                      <a:lnTo>
                        <a:pt x="326" y="1131"/>
                      </a:lnTo>
                      <a:cubicBezTo>
                        <a:pt x="354" y="1103"/>
                        <a:pt x="354" y="1103"/>
                        <a:pt x="354" y="1075"/>
                      </a:cubicBezTo>
                      <a:cubicBezTo>
                        <a:pt x="326" y="954"/>
                        <a:pt x="269" y="841"/>
                        <a:pt x="234" y="693"/>
                      </a:cubicBezTo>
                      <a:cubicBezTo>
                        <a:pt x="234" y="629"/>
                        <a:pt x="205" y="572"/>
                        <a:pt x="205" y="516"/>
                      </a:cubicBezTo>
                      <a:cubicBezTo>
                        <a:pt x="177" y="452"/>
                        <a:pt x="177" y="395"/>
                        <a:pt x="149" y="339"/>
                      </a:cubicBezTo>
                      <a:cubicBezTo>
                        <a:pt x="121" y="219"/>
                        <a:pt x="92" y="134"/>
                        <a:pt x="57" y="13"/>
                      </a:cubicBezTo>
                      <a:cubicBezTo>
                        <a:pt x="57" y="13"/>
                        <a:pt x="44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37"/>
                <p:cNvSpPr/>
                <p:nvPr/>
              </p:nvSpPr>
              <p:spPr>
                <a:xfrm>
                  <a:off x="3095643" y="4223510"/>
                  <a:ext cx="14143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1126" extrusionOk="0">
                      <a:moveTo>
                        <a:pt x="29" y="0"/>
                      </a:moveTo>
                      <a:cubicBezTo>
                        <a:pt x="29" y="0"/>
                        <a:pt x="0" y="0"/>
                        <a:pt x="0" y="28"/>
                      </a:cubicBezTo>
                      <a:cubicBezTo>
                        <a:pt x="0" y="64"/>
                        <a:pt x="29" y="120"/>
                        <a:pt x="29" y="149"/>
                      </a:cubicBezTo>
                      <a:cubicBezTo>
                        <a:pt x="121" y="326"/>
                        <a:pt x="177" y="502"/>
                        <a:pt x="241" y="679"/>
                      </a:cubicBezTo>
                      <a:cubicBezTo>
                        <a:pt x="269" y="828"/>
                        <a:pt x="298" y="976"/>
                        <a:pt x="354" y="1090"/>
                      </a:cubicBezTo>
                      <a:cubicBezTo>
                        <a:pt x="354" y="1125"/>
                        <a:pt x="382" y="1125"/>
                        <a:pt x="382" y="1125"/>
                      </a:cubicBezTo>
                      <a:lnTo>
                        <a:pt x="418" y="1125"/>
                      </a:lnTo>
                      <a:lnTo>
                        <a:pt x="418" y="1061"/>
                      </a:lnTo>
                      <a:cubicBezTo>
                        <a:pt x="354" y="948"/>
                        <a:pt x="326" y="800"/>
                        <a:pt x="298" y="679"/>
                      </a:cubicBezTo>
                      <a:cubicBezTo>
                        <a:pt x="241" y="474"/>
                        <a:pt x="177" y="297"/>
                        <a:pt x="92" y="120"/>
                      </a:cubicBezTo>
                      <a:cubicBezTo>
                        <a:pt x="64" y="92"/>
                        <a:pt x="64" y="64"/>
                        <a:pt x="64" y="28"/>
                      </a:cubicBezTo>
                      <a:cubicBezTo>
                        <a:pt x="64" y="28"/>
                        <a:pt x="64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37"/>
                <p:cNvSpPr/>
                <p:nvPr/>
              </p:nvSpPr>
              <p:spPr>
                <a:xfrm>
                  <a:off x="3110734" y="4218062"/>
                  <a:ext cx="13906" cy="36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1074" extrusionOk="0">
                      <a:moveTo>
                        <a:pt x="27" y="0"/>
                      </a:moveTo>
                      <a:cubicBezTo>
                        <a:pt x="19" y="0"/>
                        <a:pt x="10" y="3"/>
                        <a:pt x="0" y="13"/>
                      </a:cubicBezTo>
                      <a:lnTo>
                        <a:pt x="0" y="48"/>
                      </a:lnTo>
                      <a:lnTo>
                        <a:pt x="354" y="1045"/>
                      </a:lnTo>
                      <a:lnTo>
                        <a:pt x="354" y="1074"/>
                      </a:lnTo>
                      <a:lnTo>
                        <a:pt x="382" y="1074"/>
                      </a:lnTo>
                      <a:cubicBezTo>
                        <a:pt x="382" y="1074"/>
                        <a:pt x="410" y="1045"/>
                        <a:pt x="382" y="1045"/>
                      </a:cubicBezTo>
                      <a:lnTo>
                        <a:pt x="57" y="13"/>
                      </a:lnTo>
                      <a:cubicBezTo>
                        <a:pt x="57" y="13"/>
                        <a:pt x="44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37"/>
                <p:cNvSpPr/>
                <p:nvPr/>
              </p:nvSpPr>
              <p:spPr>
                <a:xfrm>
                  <a:off x="3116689" y="4215592"/>
                  <a:ext cx="17053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1062" extrusionOk="0">
                      <a:moveTo>
                        <a:pt x="1" y="1"/>
                      </a:moveTo>
                      <a:lnTo>
                        <a:pt x="1" y="29"/>
                      </a:lnTo>
                      <a:cubicBezTo>
                        <a:pt x="114" y="206"/>
                        <a:pt x="206" y="354"/>
                        <a:pt x="263" y="531"/>
                      </a:cubicBezTo>
                      <a:cubicBezTo>
                        <a:pt x="291" y="588"/>
                        <a:pt x="291" y="652"/>
                        <a:pt x="326" y="708"/>
                      </a:cubicBezTo>
                      <a:cubicBezTo>
                        <a:pt x="355" y="828"/>
                        <a:pt x="383" y="942"/>
                        <a:pt x="440" y="1034"/>
                      </a:cubicBezTo>
                      <a:cubicBezTo>
                        <a:pt x="440" y="1062"/>
                        <a:pt x="468" y="1062"/>
                        <a:pt x="468" y="1062"/>
                      </a:cubicBezTo>
                      <a:cubicBezTo>
                        <a:pt x="503" y="1062"/>
                        <a:pt x="503" y="1034"/>
                        <a:pt x="503" y="1005"/>
                      </a:cubicBezTo>
                      <a:cubicBezTo>
                        <a:pt x="440" y="913"/>
                        <a:pt x="411" y="793"/>
                        <a:pt x="383" y="708"/>
                      </a:cubicBezTo>
                      <a:cubicBezTo>
                        <a:pt x="355" y="652"/>
                        <a:pt x="355" y="588"/>
                        <a:pt x="326" y="531"/>
                      </a:cubicBezTo>
                      <a:cubicBezTo>
                        <a:pt x="263" y="326"/>
                        <a:pt x="178" y="178"/>
                        <a:pt x="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37"/>
                <p:cNvSpPr/>
                <p:nvPr/>
              </p:nvSpPr>
              <p:spPr>
                <a:xfrm>
                  <a:off x="3127720" y="4209603"/>
                  <a:ext cx="21824" cy="34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006" extrusionOk="0">
                      <a:moveTo>
                        <a:pt x="29" y="1"/>
                      </a:moveTo>
                      <a:cubicBezTo>
                        <a:pt x="29" y="1"/>
                        <a:pt x="0" y="29"/>
                        <a:pt x="29" y="29"/>
                      </a:cubicBezTo>
                      <a:cubicBezTo>
                        <a:pt x="57" y="121"/>
                        <a:pt x="114" y="178"/>
                        <a:pt x="177" y="234"/>
                      </a:cubicBezTo>
                      <a:cubicBezTo>
                        <a:pt x="234" y="298"/>
                        <a:pt x="262" y="355"/>
                        <a:pt x="290" y="411"/>
                      </a:cubicBezTo>
                      <a:cubicBezTo>
                        <a:pt x="319" y="475"/>
                        <a:pt x="354" y="503"/>
                        <a:pt x="354" y="531"/>
                      </a:cubicBezTo>
                      <a:cubicBezTo>
                        <a:pt x="382" y="560"/>
                        <a:pt x="382" y="588"/>
                        <a:pt x="411" y="616"/>
                      </a:cubicBezTo>
                      <a:cubicBezTo>
                        <a:pt x="411" y="652"/>
                        <a:pt x="439" y="680"/>
                        <a:pt x="467" y="708"/>
                      </a:cubicBezTo>
                      <a:cubicBezTo>
                        <a:pt x="496" y="793"/>
                        <a:pt x="531" y="857"/>
                        <a:pt x="559" y="913"/>
                      </a:cubicBezTo>
                      <a:cubicBezTo>
                        <a:pt x="559" y="942"/>
                        <a:pt x="559" y="1005"/>
                        <a:pt x="616" y="1005"/>
                      </a:cubicBezTo>
                      <a:cubicBezTo>
                        <a:pt x="616" y="1005"/>
                        <a:pt x="644" y="1005"/>
                        <a:pt x="644" y="970"/>
                      </a:cubicBezTo>
                      <a:cubicBezTo>
                        <a:pt x="644" y="970"/>
                        <a:pt x="644" y="942"/>
                        <a:pt x="616" y="942"/>
                      </a:cubicBezTo>
                      <a:lnTo>
                        <a:pt x="616" y="913"/>
                      </a:lnTo>
                      <a:cubicBezTo>
                        <a:pt x="588" y="829"/>
                        <a:pt x="559" y="765"/>
                        <a:pt x="496" y="680"/>
                      </a:cubicBezTo>
                      <a:cubicBezTo>
                        <a:pt x="496" y="652"/>
                        <a:pt x="467" y="616"/>
                        <a:pt x="467" y="588"/>
                      </a:cubicBezTo>
                      <a:cubicBezTo>
                        <a:pt x="439" y="560"/>
                        <a:pt x="439" y="531"/>
                        <a:pt x="411" y="503"/>
                      </a:cubicBezTo>
                      <a:cubicBezTo>
                        <a:pt x="411" y="475"/>
                        <a:pt x="382" y="439"/>
                        <a:pt x="354" y="383"/>
                      </a:cubicBezTo>
                      <a:cubicBezTo>
                        <a:pt x="319" y="326"/>
                        <a:pt x="262" y="263"/>
                        <a:pt x="206" y="206"/>
                      </a:cubicBezTo>
                      <a:cubicBezTo>
                        <a:pt x="142" y="149"/>
                        <a:pt x="114" y="86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37"/>
                <p:cNvSpPr/>
                <p:nvPr/>
              </p:nvSpPr>
              <p:spPr>
                <a:xfrm>
                  <a:off x="3135603" y="4204596"/>
                  <a:ext cx="20876" cy="34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034" extrusionOk="0">
                      <a:moveTo>
                        <a:pt x="29" y="0"/>
                      </a:moveTo>
                      <a:cubicBezTo>
                        <a:pt x="1" y="29"/>
                        <a:pt x="29" y="57"/>
                        <a:pt x="29" y="57"/>
                      </a:cubicBezTo>
                      <a:cubicBezTo>
                        <a:pt x="86" y="149"/>
                        <a:pt x="149" y="234"/>
                        <a:pt x="206" y="326"/>
                      </a:cubicBezTo>
                      <a:cubicBezTo>
                        <a:pt x="355" y="531"/>
                        <a:pt x="503" y="736"/>
                        <a:pt x="560" y="1005"/>
                      </a:cubicBezTo>
                      <a:lnTo>
                        <a:pt x="588" y="1033"/>
                      </a:lnTo>
                      <a:cubicBezTo>
                        <a:pt x="616" y="1005"/>
                        <a:pt x="616" y="1005"/>
                        <a:pt x="616" y="977"/>
                      </a:cubicBezTo>
                      <a:cubicBezTo>
                        <a:pt x="560" y="736"/>
                        <a:pt x="411" y="503"/>
                        <a:pt x="263" y="269"/>
                      </a:cubicBezTo>
                      <a:cubicBezTo>
                        <a:pt x="206" y="205"/>
                        <a:pt x="149" y="121"/>
                        <a:pt x="86" y="29"/>
                      </a:cubicBezTo>
                      <a:cubicBezTo>
                        <a:pt x="86" y="29"/>
                        <a:pt x="86" y="0"/>
                        <a:pt x="5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37"/>
                <p:cNvSpPr/>
                <p:nvPr/>
              </p:nvSpPr>
              <p:spPr>
                <a:xfrm>
                  <a:off x="3887706" y="4455928"/>
                  <a:ext cx="25884" cy="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411" extrusionOk="0">
                      <a:moveTo>
                        <a:pt x="736" y="0"/>
                      </a:moveTo>
                      <a:cubicBezTo>
                        <a:pt x="736" y="0"/>
                        <a:pt x="708" y="0"/>
                        <a:pt x="708" y="29"/>
                      </a:cubicBezTo>
                      <a:cubicBezTo>
                        <a:pt x="581" y="204"/>
                        <a:pt x="366" y="338"/>
                        <a:pt x="161" y="338"/>
                      </a:cubicBezTo>
                      <a:cubicBezTo>
                        <a:pt x="126" y="338"/>
                        <a:pt x="91" y="334"/>
                        <a:pt x="57" y="326"/>
                      </a:cubicBezTo>
                      <a:cubicBezTo>
                        <a:pt x="29" y="326"/>
                        <a:pt x="0" y="354"/>
                        <a:pt x="0" y="354"/>
                      </a:cubicBezTo>
                      <a:cubicBezTo>
                        <a:pt x="0" y="382"/>
                        <a:pt x="29" y="382"/>
                        <a:pt x="29" y="382"/>
                      </a:cubicBezTo>
                      <a:cubicBezTo>
                        <a:pt x="57" y="382"/>
                        <a:pt x="85" y="411"/>
                        <a:pt x="142" y="411"/>
                      </a:cubicBezTo>
                      <a:cubicBezTo>
                        <a:pt x="382" y="411"/>
                        <a:pt x="616" y="269"/>
                        <a:pt x="764" y="57"/>
                      </a:cubicBezTo>
                      <a:cubicBezTo>
                        <a:pt x="764" y="29"/>
                        <a:pt x="764" y="29"/>
                        <a:pt x="7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37"/>
                <p:cNvSpPr/>
                <p:nvPr/>
              </p:nvSpPr>
              <p:spPr>
                <a:xfrm>
                  <a:off x="3562408" y="3847459"/>
                  <a:ext cx="53899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3" h="326" extrusionOk="0">
                      <a:moveTo>
                        <a:pt x="92" y="0"/>
                      </a:moveTo>
                      <a:cubicBezTo>
                        <a:pt x="64" y="0"/>
                        <a:pt x="29" y="36"/>
                        <a:pt x="29" y="64"/>
                      </a:cubicBezTo>
                      <a:cubicBezTo>
                        <a:pt x="0" y="92"/>
                        <a:pt x="29" y="121"/>
                        <a:pt x="64" y="121"/>
                      </a:cubicBezTo>
                      <a:cubicBezTo>
                        <a:pt x="382" y="213"/>
                        <a:pt x="736" y="326"/>
                        <a:pt x="1125" y="326"/>
                      </a:cubicBezTo>
                      <a:cubicBezTo>
                        <a:pt x="1267" y="326"/>
                        <a:pt x="1415" y="297"/>
                        <a:pt x="1564" y="269"/>
                      </a:cubicBezTo>
                      <a:cubicBezTo>
                        <a:pt x="1592" y="269"/>
                        <a:pt x="1592" y="213"/>
                        <a:pt x="1592" y="177"/>
                      </a:cubicBezTo>
                      <a:cubicBezTo>
                        <a:pt x="1592" y="149"/>
                        <a:pt x="1564" y="149"/>
                        <a:pt x="1507" y="149"/>
                      </a:cubicBezTo>
                      <a:cubicBezTo>
                        <a:pt x="1383" y="180"/>
                        <a:pt x="1256" y="193"/>
                        <a:pt x="1127" y="193"/>
                      </a:cubicBezTo>
                      <a:cubicBezTo>
                        <a:pt x="764" y="193"/>
                        <a:pt x="395" y="89"/>
                        <a:pt x="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37"/>
                <p:cNvSpPr/>
                <p:nvPr/>
              </p:nvSpPr>
              <p:spPr>
                <a:xfrm>
                  <a:off x="3306034" y="4282858"/>
                  <a:ext cx="553676" cy="57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4" h="17077" extrusionOk="0">
                      <a:moveTo>
                        <a:pt x="8076" y="0"/>
                      </a:moveTo>
                      <a:cubicBezTo>
                        <a:pt x="6531" y="0"/>
                        <a:pt x="5025" y="643"/>
                        <a:pt x="4012" y="1904"/>
                      </a:cubicBezTo>
                      <a:cubicBezTo>
                        <a:pt x="2335" y="3906"/>
                        <a:pt x="3220" y="6941"/>
                        <a:pt x="1239" y="9006"/>
                      </a:cubicBezTo>
                      <a:cubicBezTo>
                        <a:pt x="977" y="9240"/>
                        <a:pt x="708" y="9480"/>
                        <a:pt x="531" y="9770"/>
                      </a:cubicBezTo>
                      <a:cubicBezTo>
                        <a:pt x="213" y="10244"/>
                        <a:pt x="93" y="10832"/>
                        <a:pt x="64" y="11426"/>
                      </a:cubicBezTo>
                      <a:cubicBezTo>
                        <a:pt x="1" y="12487"/>
                        <a:pt x="64" y="13548"/>
                        <a:pt x="298" y="14581"/>
                      </a:cubicBezTo>
                      <a:cubicBezTo>
                        <a:pt x="680" y="16434"/>
                        <a:pt x="2335" y="16463"/>
                        <a:pt x="4012" y="16732"/>
                      </a:cubicBezTo>
                      <a:cubicBezTo>
                        <a:pt x="5249" y="16904"/>
                        <a:pt x="6492" y="17077"/>
                        <a:pt x="7731" y="17077"/>
                      </a:cubicBezTo>
                      <a:cubicBezTo>
                        <a:pt x="7965" y="17077"/>
                        <a:pt x="8199" y="17070"/>
                        <a:pt x="8433" y="17057"/>
                      </a:cubicBezTo>
                      <a:cubicBezTo>
                        <a:pt x="10230" y="16937"/>
                        <a:pt x="11971" y="16378"/>
                        <a:pt x="13683" y="15819"/>
                      </a:cubicBezTo>
                      <a:cubicBezTo>
                        <a:pt x="13767" y="15784"/>
                        <a:pt x="13888" y="15755"/>
                        <a:pt x="13973" y="15727"/>
                      </a:cubicBezTo>
                      <a:cubicBezTo>
                        <a:pt x="14390" y="15578"/>
                        <a:pt x="14772" y="15430"/>
                        <a:pt x="15097" y="15168"/>
                      </a:cubicBezTo>
                      <a:cubicBezTo>
                        <a:pt x="16364" y="14192"/>
                        <a:pt x="16364" y="11688"/>
                        <a:pt x="15685" y="10365"/>
                      </a:cubicBezTo>
                      <a:cubicBezTo>
                        <a:pt x="15479" y="9947"/>
                        <a:pt x="15126" y="9593"/>
                        <a:pt x="14829" y="9211"/>
                      </a:cubicBezTo>
                      <a:cubicBezTo>
                        <a:pt x="13654" y="7648"/>
                        <a:pt x="13711" y="5879"/>
                        <a:pt x="13442" y="4083"/>
                      </a:cubicBezTo>
                      <a:cubicBezTo>
                        <a:pt x="13209" y="2491"/>
                        <a:pt x="11942" y="1253"/>
                        <a:pt x="10556" y="574"/>
                      </a:cubicBezTo>
                      <a:cubicBezTo>
                        <a:pt x="9766" y="190"/>
                        <a:pt x="8915" y="0"/>
                        <a:pt x="80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37"/>
                <p:cNvSpPr/>
                <p:nvPr/>
              </p:nvSpPr>
              <p:spPr>
                <a:xfrm>
                  <a:off x="3583450" y="4300352"/>
                  <a:ext cx="20878" cy="5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9370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28"/>
                      </a:cubicBezTo>
                      <a:lnTo>
                        <a:pt x="560" y="19334"/>
                      </a:lnTo>
                      <a:lnTo>
                        <a:pt x="588" y="19370"/>
                      </a:lnTo>
                      <a:cubicBezTo>
                        <a:pt x="616" y="19334"/>
                        <a:pt x="616" y="19334"/>
                        <a:pt x="616" y="19306"/>
                      </a:cubicBezTo>
                      <a:lnTo>
                        <a:pt x="58" y="28"/>
                      </a:lnTo>
                      <a:cubicBezTo>
                        <a:pt x="58" y="28"/>
                        <a:pt x="58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37"/>
                <p:cNvSpPr/>
                <p:nvPr/>
              </p:nvSpPr>
              <p:spPr>
                <a:xfrm>
                  <a:off x="3328061" y="4302246"/>
                  <a:ext cx="509623" cy="548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2" h="16216" extrusionOk="0">
                      <a:moveTo>
                        <a:pt x="7429" y="64"/>
                      </a:moveTo>
                      <a:cubicBezTo>
                        <a:pt x="8193" y="64"/>
                        <a:pt x="8992" y="241"/>
                        <a:pt x="9671" y="595"/>
                      </a:cubicBezTo>
                      <a:cubicBezTo>
                        <a:pt x="11143" y="1331"/>
                        <a:pt x="12147" y="2569"/>
                        <a:pt x="12324" y="3892"/>
                      </a:cubicBezTo>
                      <a:cubicBezTo>
                        <a:pt x="12381" y="4245"/>
                        <a:pt x="12409" y="4599"/>
                        <a:pt x="12437" y="4953"/>
                      </a:cubicBezTo>
                      <a:cubicBezTo>
                        <a:pt x="12586" y="6311"/>
                        <a:pt x="12734" y="7577"/>
                        <a:pt x="13590" y="8759"/>
                      </a:cubicBezTo>
                      <a:cubicBezTo>
                        <a:pt x="13675" y="8879"/>
                        <a:pt x="13767" y="8992"/>
                        <a:pt x="13852" y="9112"/>
                      </a:cubicBezTo>
                      <a:cubicBezTo>
                        <a:pt x="14029" y="9346"/>
                        <a:pt x="14241" y="9586"/>
                        <a:pt x="14383" y="9848"/>
                      </a:cubicBezTo>
                      <a:cubicBezTo>
                        <a:pt x="14977" y="11030"/>
                        <a:pt x="15005" y="13414"/>
                        <a:pt x="13852" y="14362"/>
                      </a:cubicBezTo>
                      <a:cubicBezTo>
                        <a:pt x="13534" y="14595"/>
                        <a:pt x="13180" y="14744"/>
                        <a:pt x="12826" y="14857"/>
                      </a:cubicBezTo>
                      <a:cubicBezTo>
                        <a:pt x="12734" y="14892"/>
                        <a:pt x="12650" y="14921"/>
                        <a:pt x="12558" y="14949"/>
                      </a:cubicBezTo>
                      <a:cubicBezTo>
                        <a:pt x="11022" y="15479"/>
                        <a:pt x="9402" y="16010"/>
                        <a:pt x="7754" y="16130"/>
                      </a:cubicBezTo>
                      <a:cubicBezTo>
                        <a:pt x="7549" y="16159"/>
                        <a:pt x="7308" y="16159"/>
                        <a:pt x="7075" y="16159"/>
                      </a:cubicBezTo>
                      <a:cubicBezTo>
                        <a:pt x="5957" y="16159"/>
                        <a:pt x="4804" y="15982"/>
                        <a:pt x="3715" y="15805"/>
                      </a:cubicBezTo>
                      <a:cubicBezTo>
                        <a:pt x="3566" y="15805"/>
                        <a:pt x="3418" y="15777"/>
                        <a:pt x="3276" y="15741"/>
                      </a:cubicBezTo>
                      <a:cubicBezTo>
                        <a:pt x="1861" y="15564"/>
                        <a:pt x="651" y="15387"/>
                        <a:pt x="326" y="13796"/>
                      </a:cubicBezTo>
                      <a:cubicBezTo>
                        <a:pt x="121" y="12826"/>
                        <a:pt x="57" y="11822"/>
                        <a:pt x="121" y="10853"/>
                      </a:cubicBezTo>
                      <a:cubicBezTo>
                        <a:pt x="149" y="10322"/>
                        <a:pt x="234" y="9763"/>
                        <a:pt x="531" y="9289"/>
                      </a:cubicBezTo>
                      <a:cubicBezTo>
                        <a:pt x="651" y="9084"/>
                        <a:pt x="828" y="8936"/>
                        <a:pt x="977" y="8759"/>
                      </a:cubicBezTo>
                      <a:cubicBezTo>
                        <a:pt x="1033" y="8702"/>
                        <a:pt x="1118" y="8638"/>
                        <a:pt x="1182" y="8554"/>
                      </a:cubicBezTo>
                      <a:cubicBezTo>
                        <a:pt x="2123" y="7521"/>
                        <a:pt x="2356" y="6226"/>
                        <a:pt x="2597" y="4988"/>
                      </a:cubicBezTo>
                      <a:cubicBezTo>
                        <a:pt x="2802" y="3835"/>
                        <a:pt x="3007" y="2746"/>
                        <a:pt x="3715" y="1833"/>
                      </a:cubicBezTo>
                      <a:cubicBezTo>
                        <a:pt x="4599" y="708"/>
                        <a:pt x="5957" y="64"/>
                        <a:pt x="7429" y="64"/>
                      </a:cubicBezTo>
                      <a:close/>
                      <a:moveTo>
                        <a:pt x="7429" y="1"/>
                      </a:moveTo>
                      <a:cubicBezTo>
                        <a:pt x="5957" y="1"/>
                        <a:pt x="4571" y="651"/>
                        <a:pt x="3658" y="1805"/>
                      </a:cubicBezTo>
                      <a:cubicBezTo>
                        <a:pt x="2951" y="2717"/>
                        <a:pt x="2745" y="3863"/>
                        <a:pt x="2533" y="4953"/>
                      </a:cubicBezTo>
                      <a:cubicBezTo>
                        <a:pt x="2300" y="6226"/>
                        <a:pt x="2066" y="7492"/>
                        <a:pt x="1118" y="8525"/>
                      </a:cubicBezTo>
                      <a:cubicBezTo>
                        <a:pt x="1062" y="8582"/>
                        <a:pt x="1005" y="8667"/>
                        <a:pt x="942" y="8730"/>
                      </a:cubicBezTo>
                      <a:cubicBezTo>
                        <a:pt x="765" y="8879"/>
                        <a:pt x="623" y="9056"/>
                        <a:pt x="475" y="9261"/>
                      </a:cubicBezTo>
                      <a:cubicBezTo>
                        <a:pt x="177" y="9728"/>
                        <a:pt x="93" y="10322"/>
                        <a:pt x="57" y="10824"/>
                      </a:cubicBezTo>
                      <a:cubicBezTo>
                        <a:pt x="1" y="11822"/>
                        <a:pt x="57" y="12855"/>
                        <a:pt x="269" y="13831"/>
                      </a:cubicBezTo>
                      <a:cubicBezTo>
                        <a:pt x="588" y="15451"/>
                        <a:pt x="1889" y="15628"/>
                        <a:pt x="3276" y="15805"/>
                      </a:cubicBezTo>
                      <a:cubicBezTo>
                        <a:pt x="3418" y="15833"/>
                        <a:pt x="3538" y="15861"/>
                        <a:pt x="3686" y="15861"/>
                      </a:cubicBezTo>
                      <a:cubicBezTo>
                        <a:pt x="4804" y="16038"/>
                        <a:pt x="5929" y="16215"/>
                        <a:pt x="7075" y="16215"/>
                      </a:cubicBezTo>
                      <a:cubicBezTo>
                        <a:pt x="7308" y="16215"/>
                        <a:pt x="7549" y="16215"/>
                        <a:pt x="7754" y="16187"/>
                      </a:cubicBezTo>
                      <a:cubicBezTo>
                        <a:pt x="9431" y="16067"/>
                        <a:pt x="11022" y="15536"/>
                        <a:pt x="12586" y="15005"/>
                      </a:cubicBezTo>
                      <a:cubicBezTo>
                        <a:pt x="12678" y="14977"/>
                        <a:pt x="12763" y="14949"/>
                        <a:pt x="12855" y="14921"/>
                      </a:cubicBezTo>
                      <a:cubicBezTo>
                        <a:pt x="13208" y="14800"/>
                        <a:pt x="13562" y="14652"/>
                        <a:pt x="13888" y="14390"/>
                      </a:cubicBezTo>
                      <a:cubicBezTo>
                        <a:pt x="15062" y="13442"/>
                        <a:pt x="15034" y="11001"/>
                        <a:pt x="14446" y="9820"/>
                      </a:cubicBezTo>
                      <a:cubicBezTo>
                        <a:pt x="14298" y="9551"/>
                        <a:pt x="14093" y="9289"/>
                        <a:pt x="13916" y="9056"/>
                      </a:cubicBezTo>
                      <a:cubicBezTo>
                        <a:pt x="13824" y="8964"/>
                        <a:pt x="13711" y="8844"/>
                        <a:pt x="13647" y="8730"/>
                      </a:cubicBezTo>
                      <a:cubicBezTo>
                        <a:pt x="12763" y="7577"/>
                        <a:pt x="12650" y="6283"/>
                        <a:pt x="12501" y="4953"/>
                      </a:cubicBezTo>
                      <a:cubicBezTo>
                        <a:pt x="12473" y="4599"/>
                        <a:pt x="12437" y="4245"/>
                        <a:pt x="12381" y="3892"/>
                      </a:cubicBezTo>
                      <a:cubicBezTo>
                        <a:pt x="12204" y="2540"/>
                        <a:pt x="11199" y="1302"/>
                        <a:pt x="9700" y="567"/>
                      </a:cubicBezTo>
                      <a:cubicBezTo>
                        <a:pt x="8992" y="213"/>
                        <a:pt x="8228" y="1"/>
                        <a:pt x="74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37"/>
                <p:cNvSpPr/>
                <p:nvPr/>
              </p:nvSpPr>
              <p:spPr>
                <a:xfrm>
                  <a:off x="3734024" y="4439890"/>
                  <a:ext cx="7951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1126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121" y="390"/>
                        <a:pt x="178" y="743"/>
                        <a:pt x="149" y="1097"/>
                      </a:cubicBezTo>
                      <a:lnTo>
                        <a:pt x="178" y="1125"/>
                      </a:lnTo>
                      <a:cubicBezTo>
                        <a:pt x="206" y="1125"/>
                        <a:pt x="206" y="1097"/>
                        <a:pt x="206" y="1097"/>
                      </a:cubicBezTo>
                      <a:cubicBezTo>
                        <a:pt x="234" y="708"/>
                        <a:pt x="178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37"/>
                <p:cNvSpPr/>
                <p:nvPr/>
              </p:nvSpPr>
              <p:spPr>
                <a:xfrm>
                  <a:off x="3740960" y="4494940"/>
                  <a:ext cx="31873" cy="91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2" h="2711" extrusionOk="0">
                      <a:moveTo>
                        <a:pt x="57" y="1"/>
                      </a:moveTo>
                      <a:lnTo>
                        <a:pt x="29" y="29"/>
                      </a:lnTo>
                      <a:cubicBezTo>
                        <a:pt x="1" y="970"/>
                        <a:pt x="298" y="1946"/>
                        <a:pt x="913" y="2682"/>
                      </a:cubicBezTo>
                      <a:lnTo>
                        <a:pt x="913" y="2710"/>
                      </a:lnTo>
                      <a:lnTo>
                        <a:pt x="942" y="2710"/>
                      </a:lnTo>
                      <a:lnTo>
                        <a:pt x="942" y="2653"/>
                      </a:lnTo>
                      <a:cubicBezTo>
                        <a:pt x="355" y="1911"/>
                        <a:pt x="57" y="970"/>
                        <a:pt x="93" y="29"/>
                      </a:cubicBezTo>
                      <a:cubicBezTo>
                        <a:pt x="93" y="29"/>
                        <a:pt x="93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37"/>
                <p:cNvSpPr/>
                <p:nvPr/>
              </p:nvSpPr>
              <p:spPr>
                <a:xfrm>
                  <a:off x="3433866" y="4522720"/>
                  <a:ext cx="9846" cy="38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125" extrusionOk="0">
                      <a:moveTo>
                        <a:pt x="262" y="0"/>
                      </a:moveTo>
                      <a:cubicBezTo>
                        <a:pt x="234" y="0"/>
                        <a:pt x="234" y="0"/>
                        <a:pt x="234" y="28"/>
                      </a:cubicBezTo>
                      <a:cubicBezTo>
                        <a:pt x="206" y="382"/>
                        <a:pt x="149" y="736"/>
                        <a:pt x="0" y="1061"/>
                      </a:cubicBezTo>
                      <a:lnTo>
                        <a:pt x="0" y="1125"/>
                      </a:lnTo>
                      <a:lnTo>
                        <a:pt x="29" y="1125"/>
                      </a:lnTo>
                      <a:cubicBezTo>
                        <a:pt x="29" y="1125"/>
                        <a:pt x="29" y="1090"/>
                        <a:pt x="57" y="1090"/>
                      </a:cubicBezTo>
                      <a:cubicBezTo>
                        <a:pt x="206" y="771"/>
                        <a:pt x="262" y="382"/>
                        <a:pt x="291" y="28"/>
                      </a:cubicBezTo>
                      <a:cubicBezTo>
                        <a:pt x="291" y="0"/>
                        <a:pt x="291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37"/>
                <p:cNvSpPr/>
                <p:nvPr/>
              </p:nvSpPr>
              <p:spPr>
                <a:xfrm>
                  <a:off x="3446791" y="4559567"/>
                  <a:ext cx="5075" cy="21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" h="624" extrusionOk="0">
                      <a:moveTo>
                        <a:pt x="121" y="1"/>
                      </a:moveTo>
                      <a:cubicBezTo>
                        <a:pt x="121" y="1"/>
                        <a:pt x="85" y="1"/>
                        <a:pt x="85" y="36"/>
                      </a:cubicBezTo>
                      <a:lnTo>
                        <a:pt x="1" y="595"/>
                      </a:lnTo>
                      <a:cubicBezTo>
                        <a:pt x="1" y="623"/>
                        <a:pt x="29" y="623"/>
                        <a:pt x="29" y="623"/>
                      </a:cubicBezTo>
                      <a:lnTo>
                        <a:pt x="57" y="623"/>
                      </a:lnTo>
                      <a:lnTo>
                        <a:pt x="149" y="36"/>
                      </a:lnTo>
                      <a:cubicBezTo>
                        <a:pt x="149" y="36"/>
                        <a:pt x="149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54" name="Google Shape;654;p37"/>
            <p:cNvGrpSpPr/>
            <p:nvPr/>
          </p:nvGrpSpPr>
          <p:grpSpPr>
            <a:xfrm>
              <a:off x="8567590" y="4153050"/>
              <a:ext cx="360758" cy="258297"/>
              <a:chOff x="4992850" y="4345375"/>
              <a:chExt cx="607336" cy="638400"/>
            </a:xfrm>
          </p:grpSpPr>
          <p:sp>
            <p:nvSpPr>
              <p:cNvPr id="655" name="Google Shape;655;p37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7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657" name="Google Shape;657;p37"/>
          <p:cNvCxnSpPr/>
          <p:nvPr/>
        </p:nvCxnSpPr>
        <p:spPr>
          <a:xfrm>
            <a:off x="780725" y="3365350"/>
            <a:ext cx="3869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&lt;/ </a:t>
            </a:r>
            <a:r>
              <a:rPr lang="en-US" dirty="0"/>
              <a:t>Overview of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cpu_simulator.cpp</a:t>
            </a:r>
            <a:r>
              <a:rPr lang="en-US" dirty="0"/>
              <a:t>:</a:t>
            </a:r>
          </a:p>
        </p:txBody>
      </p:sp>
      <p:sp>
        <p:nvSpPr>
          <p:cNvPr id="1052" name="Google Shape;1052;p42"/>
          <p:cNvSpPr txBox="1">
            <a:spLocks noGrp="1"/>
          </p:cNvSpPr>
          <p:nvPr>
            <p:ph type="subTitle" idx="2"/>
          </p:nvPr>
        </p:nvSpPr>
        <p:spPr>
          <a:xfrm>
            <a:off x="1075468" y="907133"/>
            <a:ext cx="7010632" cy="3637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/>
              <a:t>Role:</a:t>
            </a:r>
          </a:p>
          <a:p>
            <a:pPr marL="285750" lvl="0" indent="-2857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Acts as the main driver of the CPU simulator.</a:t>
            </a:r>
          </a:p>
          <a:p>
            <a:pPr marL="285750" lvl="0" indent="-2857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Responsible for loading the program into memory and executing instructions.</a:t>
            </a:r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/>
              <a:t>Key Components:</a:t>
            </a:r>
          </a:p>
          <a:p>
            <a:pPr marL="285750" lvl="0" indent="-2857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Program Counter (PC): </a:t>
            </a:r>
            <a:r>
              <a:rPr lang="en-US" dirty="0"/>
              <a:t>Tracks the current instruction being executed.</a:t>
            </a:r>
          </a:p>
          <a:p>
            <a:pPr marL="285750" lvl="0" indent="-2857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Memory Array: </a:t>
            </a:r>
            <a:r>
              <a:rPr lang="en-US" dirty="0"/>
              <a:t>Simulates the main memory of the CPU.</a:t>
            </a:r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/>
              <a:t>Interaction with Assembly:</a:t>
            </a:r>
          </a:p>
          <a:p>
            <a:pPr marL="285750" lvl="0" indent="-2857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Calls assembly functions (load, store, add, sub) using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extern</a:t>
            </a:r>
            <a:r>
              <a:rPr lang="en-US" dirty="0"/>
              <a:t> declarations for executing instructions.</a:t>
            </a:r>
          </a:p>
          <a:p>
            <a:pPr marL="285750" lvl="0" indent="-2857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Coordinates instruction execution and manages program flow.</a:t>
            </a:r>
            <a:endParaRPr lang="en-US" sz="1200" dirty="0"/>
          </a:p>
        </p:txBody>
      </p:sp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4" name="Google Shape;1054;p42"/>
          <p:cNvGrpSpPr/>
          <p:nvPr/>
        </p:nvGrpSpPr>
        <p:grpSpPr>
          <a:xfrm>
            <a:off x="1108255" y="4558515"/>
            <a:ext cx="1184014" cy="258193"/>
            <a:chOff x="3734768" y="858742"/>
            <a:chExt cx="1184014" cy="258193"/>
          </a:xfrm>
        </p:grpSpPr>
        <p:grpSp>
          <p:nvGrpSpPr>
            <p:cNvPr id="1055" name="Google Shape;1055;p42"/>
            <p:cNvGrpSpPr/>
            <p:nvPr/>
          </p:nvGrpSpPr>
          <p:grpSpPr>
            <a:xfrm>
              <a:off x="3734768" y="858742"/>
              <a:ext cx="1184014" cy="258193"/>
              <a:chOff x="4002795" y="1877329"/>
              <a:chExt cx="345546" cy="75352"/>
            </a:xfrm>
          </p:grpSpPr>
          <p:sp>
            <p:nvSpPr>
              <p:cNvPr id="1056" name="Google Shape;1056;p42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2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2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2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2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2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" name="Google Shape;1062;p42"/>
            <p:cNvGrpSpPr/>
            <p:nvPr/>
          </p:nvGrpSpPr>
          <p:grpSpPr>
            <a:xfrm>
              <a:off x="3990034" y="875479"/>
              <a:ext cx="568881" cy="224795"/>
              <a:chOff x="300879" y="4170864"/>
              <a:chExt cx="505357" cy="199693"/>
            </a:xfrm>
          </p:grpSpPr>
          <p:sp>
            <p:nvSpPr>
              <p:cNvPr id="1063" name="Google Shape;1063;p42"/>
              <p:cNvSpPr/>
              <p:nvPr/>
            </p:nvSpPr>
            <p:spPr>
              <a:xfrm>
                <a:off x="518149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2"/>
              <p:cNvSpPr/>
              <p:nvPr/>
            </p:nvSpPr>
            <p:spPr>
              <a:xfrm>
                <a:off x="568021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2"/>
              <p:cNvSpPr/>
              <p:nvPr/>
            </p:nvSpPr>
            <p:spPr>
              <a:xfrm>
                <a:off x="623794" y="4170864"/>
                <a:ext cx="64811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2"/>
              <p:cNvSpPr/>
              <p:nvPr/>
            </p:nvSpPr>
            <p:spPr>
              <a:xfrm>
                <a:off x="725748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2"/>
              <p:cNvSpPr/>
              <p:nvPr/>
            </p:nvSpPr>
            <p:spPr>
              <a:xfrm>
                <a:off x="765940" y="4175493"/>
                <a:ext cx="40296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2"/>
              <p:cNvSpPr/>
              <p:nvPr/>
            </p:nvSpPr>
            <p:spPr>
              <a:xfrm>
                <a:off x="419141" y="4170864"/>
                <a:ext cx="64916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2"/>
              <p:cNvSpPr/>
              <p:nvPr/>
            </p:nvSpPr>
            <p:spPr>
              <a:xfrm>
                <a:off x="350751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2"/>
              <p:cNvSpPr/>
              <p:nvPr/>
            </p:nvSpPr>
            <p:spPr>
              <a:xfrm>
                <a:off x="300879" y="4175493"/>
                <a:ext cx="41033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Google Shape;289;p32">
            <a:extLst>
              <a:ext uri="{FF2B5EF4-FFF2-40B4-BE49-F238E27FC236}">
                <a16:creationId xmlns:a16="http://schemas.microsoft.com/office/drawing/2014/main" id="{8BFFFEE1-A724-513D-6BCC-F19ECB1D6DBE}"/>
              </a:ext>
            </a:extLst>
          </p:cNvPr>
          <p:cNvSpPr txBox="1"/>
          <p:nvPr/>
        </p:nvSpPr>
        <p:spPr>
          <a:xfrm>
            <a:off x="6851732" y="4021458"/>
            <a:ext cx="12168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</a:rPr>
              <a:t>}</a:t>
            </a:r>
            <a:r>
              <a:rPr lang="en" sz="3600" dirty="0">
                <a:solidFill>
                  <a:schemeClr val="dk1"/>
                </a:solidFill>
              </a:rPr>
              <a:t> /&gt; </a:t>
            </a:r>
            <a:r>
              <a:rPr lang="en" sz="3600" dirty="0">
                <a:solidFill>
                  <a:schemeClr val="accent1"/>
                </a:solidFill>
              </a:rPr>
              <a:t>[</a:t>
            </a:r>
            <a:endParaRPr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056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&lt;/ </a:t>
            </a:r>
            <a:r>
              <a:rPr lang="en-US" dirty="0"/>
              <a:t>Overview of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cpu_functions.asm</a:t>
            </a:r>
            <a:r>
              <a:rPr lang="en-US" dirty="0"/>
              <a:t>:</a:t>
            </a:r>
          </a:p>
        </p:txBody>
      </p:sp>
      <p:sp>
        <p:nvSpPr>
          <p:cNvPr id="1052" name="Google Shape;1052;p42"/>
          <p:cNvSpPr txBox="1">
            <a:spLocks noGrp="1"/>
          </p:cNvSpPr>
          <p:nvPr>
            <p:ph type="subTitle" idx="2"/>
          </p:nvPr>
        </p:nvSpPr>
        <p:spPr>
          <a:xfrm>
            <a:off x="1075468" y="948767"/>
            <a:ext cx="7010632" cy="3712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/>
              <a:t>Role:</a:t>
            </a:r>
          </a:p>
          <a:p>
            <a:pPr marL="285750" lvl="0" indent="-2857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Defines low-level operations implemented in assembly language for the CPU simulator.</a:t>
            </a:r>
          </a:p>
          <a:p>
            <a:pPr marL="285750" lvl="0" indent="-2857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Includes functions for loading from memory, storing to memory, arithmetic operations, etc.</a:t>
            </a:r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/>
              <a:t>Key Functions:</a:t>
            </a:r>
          </a:p>
          <a:p>
            <a:pPr marL="285750" lvl="0" indent="-2857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LOAD:  </a:t>
            </a:r>
            <a:r>
              <a:rPr lang="en-US" dirty="0"/>
              <a:t>Loads a value from a specified memory address into a register.</a:t>
            </a:r>
          </a:p>
          <a:p>
            <a:pPr marL="285750" lvl="0" indent="-2857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STORE:  </a:t>
            </a:r>
            <a:r>
              <a:rPr lang="en-US" dirty="0"/>
              <a:t>Stores a value from a register into a specified memory address.</a:t>
            </a:r>
          </a:p>
          <a:p>
            <a:pPr marL="285750" lvl="0" indent="-2857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ADD:  </a:t>
            </a:r>
            <a:r>
              <a:rPr lang="en-US" dirty="0"/>
              <a:t>Adds values from two registers and stores the result in a register.</a:t>
            </a:r>
          </a:p>
          <a:p>
            <a:pPr marL="285750" lvl="0" indent="-2857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SUB: </a:t>
            </a:r>
            <a:r>
              <a:rPr lang="en-US" dirty="0"/>
              <a:t>Subtracts the value of one register from another and stores the result in a register.</a:t>
            </a:r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b="1" dirty="0"/>
              <a:t>Interaction with C++:</a:t>
            </a:r>
          </a:p>
          <a:p>
            <a:pPr marL="285750" lvl="0" indent="-2857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Linked and integrated with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cpu_simulator.cpp </a:t>
            </a:r>
            <a:r>
              <a:rPr lang="en-US" dirty="0"/>
              <a:t>during compilation to form the executable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cpu_simulator</a:t>
            </a:r>
            <a:r>
              <a:rPr lang="en-US" dirty="0"/>
              <a:t>.</a:t>
            </a:r>
            <a:endParaRPr lang="en-US" sz="1200" dirty="0"/>
          </a:p>
        </p:txBody>
      </p:sp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4" name="Google Shape;1054;p42"/>
          <p:cNvGrpSpPr/>
          <p:nvPr/>
        </p:nvGrpSpPr>
        <p:grpSpPr>
          <a:xfrm>
            <a:off x="1075468" y="4678247"/>
            <a:ext cx="1184014" cy="258193"/>
            <a:chOff x="3734768" y="858742"/>
            <a:chExt cx="1184014" cy="258193"/>
          </a:xfrm>
        </p:grpSpPr>
        <p:grpSp>
          <p:nvGrpSpPr>
            <p:cNvPr id="1055" name="Google Shape;1055;p42"/>
            <p:cNvGrpSpPr/>
            <p:nvPr/>
          </p:nvGrpSpPr>
          <p:grpSpPr>
            <a:xfrm>
              <a:off x="3734768" y="858742"/>
              <a:ext cx="1184014" cy="258193"/>
              <a:chOff x="4002795" y="1877329"/>
              <a:chExt cx="345546" cy="75352"/>
            </a:xfrm>
          </p:grpSpPr>
          <p:sp>
            <p:nvSpPr>
              <p:cNvPr id="1056" name="Google Shape;1056;p42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2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2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2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2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2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" name="Google Shape;1062;p42"/>
            <p:cNvGrpSpPr/>
            <p:nvPr/>
          </p:nvGrpSpPr>
          <p:grpSpPr>
            <a:xfrm>
              <a:off x="3990034" y="875479"/>
              <a:ext cx="568881" cy="224795"/>
              <a:chOff x="300879" y="4170864"/>
              <a:chExt cx="505357" cy="199693"/>
            </a:xfrm>
          </p:grpSpPr>
          <p:sp>
            <p:nvSpPr>
              <p:cNvPr id="1063" name="Google Shape;1063;p42"/>
              <p:cNvSpPr/>
              <p:nvPr/>
            </p:nvSpPr>
            <p:spPr>
              <a:xfrm>
                <a:off x="518149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2"/>
              <p:cNvSpPr/>
              <p:nvPr/>
            </p:nvSpPr>
            <p:spPr>
              <a:xfrm>
                <a:off x="568021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2"/>
              <p:cNvSpPr/>
              <p:nvPr/>
            </p:nvSpPr>
            <p:spPr>
              <a:xfrm>
                <a:off x="623794" y="4170864"/>
                <a:ext cx="64811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2"/>
              <p:cNvSpPr/>
              <p:nvPr/>
            </p:nvSpPr>
            <p:spPr>
              <a:xfrm>
                <a:off x="725748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2"/>
              <p:cNvSpPr/>
              <p:nvPr/>
            </p:nvSpPr>
            <p:spPr>
              <a:xfrm>
                <a:off x="765940" y="4175493"/>
                <a:ext cx="40296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2"/>
              <p:cNvSpPr/>
              <p:nvPr/>
            </p:nvSpPr>
            <p:spPr>
              <a:xfrm>
                <a:off x="419141" y="4170864"/>
                <a:ext cx="64916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2"/>
              <p:cNvSpPr/>
              <p:nvPr/>
            </p:nvSpPr>
            <p:spPr>
              <a:xfrm>
                <a:off x="350751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2"/>
              <p:cNvSpPr/>
              <p:nvPr/>
            </p:nvSpPr>
            <p:spPr>
              <a:xfrm>
                <a:off x="300879" y="4175493"/>
                <a:ext cx="41033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176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52"/>
          <p:cNvSpPr txBox="1">
            <a:spLocks noGrp="1"/>
          </p:cNvSpPr>
          <p:nvPr>
            <p:ph type="title"/>
          </p:nvPr>
        </p:nvSpPr>
        <p:spPr>
          <a:xfrm>
            <a:off x="4641350" y="2377375"/>
            <a:ext cx="37908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Key Components</a:t>
            </a:r>
            <a:endParaRPr sz="3200" dirty="0"/>
          </a:p>
        </p:txBody>
      </p:sp>
      <p:sp>
        <p:nvSpPr>
          <p:cNvPr id="1888" name="Google Shape;1888;p52"/>
          <p:cNvSpPr txBox="1">
            <a:spLocks noGrp="1"/>
          </p:cNvSpPr>
          <p:nvPr>
            <p:ph type="title" idx="2"/>
          </p:nvPr>
        </p:nvSpPr>
        <p:spPr>
          <a:xfrm>
            <a:off x="6780125" y="1422091"/>
            <a:ext cx="16521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89" name="Google Shape;1889;p52"/>
          <p:cNvSpPr txBox="1">
            <a:spLocks noGrp="1"/>
          </p:cNvSpPr>
          <p:nvPr>
            <p:ph type="subTitle" idx="1"/>
          </p:nvPr>
        </p:nvSpPr>
        <p:spPr>
          <a:xfrm>
            <a:off x="4641350" y="3183969"/>
            <a:ext cx="3790800" cy="597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"Diving into the essential elements that drive our CPU simulator."</a:t>
            </a:r>
          </a:p>
        </p:txBody>
      </p:sp>
      <p:sp>
        <p:nvSpPr>
          <p:cNvPr id="1890" name="Google Shape;1890;p52"/>
          <p:cNvSpPr/>
          <p:nvPr/>
        </p:nvSpPr>
        <p:spPr>
          <a:xfrm>
            <a:off x="5875325" y="8208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1" name="Google Shape;1891;p52"/>
          <p:cNvGrpSpPr/>
          <p:nvPr/>
        </p:nvGrpSpPr>
        <p:grpSpPr>
          <a:xfrm>
            <a:off x="854579" y="820869"/>
            <a:ext cx="3441438" cy="3783274"/>
            <a:chOff x="410179" y="820869"/>
            <a:chExt cx="3441438" cy="3783274"/>
          </a:xfrm>
        </p:grpSpPr>
        <p:grpSp>
          <p:nvGrpSpPr>
            <p:cNvPr id="1892" name="Google Shape;1892;p52"/>
            <p:cNvGrpSpPr/>
            <p:nvPr/>
          </p:nvGrpSpPr>
          <p:grpSpPr>
            <a:xfrm>
              <a:off x="1055631" y="820869"/>
              <a:ext cx="2602891" cy="3783274"/>
              <a:chOff x="1055631" y="820869"/>
              <a:chExt cx="2602891" cy="3783274"/>
            </a:xfrm>
          </p:grpSpPr>
          <p:sp>
            <p:nvSpPr>
              <p:cNvPr id="1893" name="Google Shape;1893;p52"/>
              <p:cNvSpPr/>
              <p:nvPr/>
            </p:nvSpPr>
            <p:spPr>
              <a:xfrm>
                <a:off x="1055631" y="1799489"/>
                <a:ext cx="2394769" cy="1973794"/>
              </a:xfrm>
              <a:custGeom>
                <a:avLst/>
                <a:gdLst/>
                <a:ahLst/>
                <a:cxnLst/>
                <a:rect l="l" t="t" r="r" b="b"/>
                <a:pathLst>
                  <a:path w="42568" h="35085" extrusionOk="0">
                    <a:moveTo>
                      <a:pt x="28184" y="1"/>
                    </a:moveTo>
                    <a:cubicBezTo>
                      <a:pt x="27147" y="1"/>
                      <a:pt x="26108" y="74"/>
                      <a:pt x="25087" y="208"/>
                    </a:cubicBezTo>
                    <a:cubicBezTo>
                      <a:pt x="23049" y="477"/>
                      <a:pt x="21019" y="979"/>
                      <a:pt x="19130" y="1771"/>
                    </a:cubicBezTo>
                    <a:cubicBezTo>
                      <a:pt x="14857" y="3603"/>
                      <a:pt x="12530" y="8343"/>
                      <a:pt x="9049" y="11237"/>
                    </a:cubicBezTo>
                    <a:cubicBezTo>
                      <a:pt x="6750" y="13118"/>
                      <a:pt x="3920" y="13918"/>
                      <a:pt x="2357" y="16514"/>
                    </a:cubicBezTo>
                    <a:cubicBezTo>
                      <a:pt x="616" y="19344"/>
                      <a:pt x="1" y="22527"/>
                      <a:pt x="1182" y="25739"/>
                    </a:cubicBezTo>
                    <a:cubicBezTo>
                      <a:pt x="1239" y="25824"/>
                      <a:pt x="1267" y="25944"/>
                      <a:pt x="1296" y="26065"/>
                    </a:cubicBezTo>
                    <a:cubicBezTo>
                      <a:pt x="2654" y="29276"/>
                      <a:pt x="5484" y="31752"/>
                      <a:pt x="8695" y="33167"/>
                    </a:cubicBezTo>
                    <a:cubicBezTo>
                      <a:pt x="11999" y="34639"/>
                      <a:pt x="15685" y="35049"/>
                      <a:pt x="19279" y="35084"/>
                    </a:cubicBezTo>
                    <a:cubicBezTo>
                      <a:pt x="22519" y="35084"/>
                      <a:pt x="25822" y="34759"/>
                      <a:pt x="28624" y="33167"/>
                    </a:cubicBezTo>
                    <a:cubicBezTo>
                      <a:pt x="31807" y="31335"/>
                      <a:pt x="32097" y="28951"/>
                      <a:pt x="33307" y="25916"/>
                    </a:cubicBezTo>
                    <a:cubicBezTo>
                      <a:pt x="34340" y="23320"/>
                      <a:pt x="36936" y="21403"/>
                      <a:pt x="38641" y="19280"/>
                    </a:cubicBezTo>
                    <a:cubicBezTo>
                      <a:pt x="41032" y="16337"/>
                      <a:pt x="42567" y="12411"/>
                      <a:pt x="41683" y="8697"/>
                    </a:cubicBezTo>
                    <a:cubicBezTo>
                      <a:pt x="40884" y="5400"/>
                      <a:pt x="38231" y="2719"/>
                      <a:pt x="35104" y="1333"/>
                    </a:cubicBezTo>
                    <a:cubicBezTo>
                      <a:pt x="32933" y="387"/>
                      <a:pt x="30559" y="1"/>
                      <a:pt x="28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52"/>
              <p:cNvSpPr/>
              <p:nvPr/>
            </p:nvSpPr>
            <p:spPr>
              <a:xfrm rot="-4097330">
                <a:off x="2625560" y="878377"/>
                <a:ext cx="815923" cy="1020571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9619" extrusionOk="0">
                    <a:moveTo>
                      <a:pt x="1814" y="0"/>
                    </a:moveTo>
                    <a:cubicBezTo>
                      <a:pt x="1314" y="0"/>
                      <a:pt x="835" y="161"/>
                      <a:pt x="503" y="527"/>
                    </a:cubicBezTo>
                    <a:cubicBezTo>
                      <a:pt x="114" y="938"/>
                      <a:pt x="1" y="1532"/>
                      <a:pt x="29" y="2063"/>
                    </a:cubicBezTo>
                    <a:cubicBezTo>
                      <a:pt x="57" y="2621"/>
                      <a:pt x="234" y="3152"/>
                      <a:pt x="383" y="3683"/>
                    </a:cubicBezTo>
                    <a:cubicBezTo>
                      <a:pt x="913" y="5777"/>
                      <a:pt x="149" y="9017"/>
                      <a:pt x="3064" y="9547"/>
                    </a:cubicBezTo>
                    <a:cubicBezTo>
                      <a:pt x="3307" y="9596"/>
                      <a:pt x="3542" y="9619"/>
                      <a:pt x="3768" y="9619"/>
                    </a:cubicBezTo>
                    <a:cubicBezTo>
                      <a:pt x="6281" y="9619"/>
                      <a:pt x="7690" y="6774"/>
                      <a:pt x="7365" y="4418"/>
                    </a:cubicBezTo>
                    <a:cubicBezTo>
                      <a:pt x="7252" y="3739"/>
                      <a:pt x="6983" y="3060"/>
                      <a:pt x="6573" y="2501"/>
                    </a:cubicBezTo>
                    <a:cubicBezTo>
                      <a:pt x="6276" y="2119"/>
                      <a:pt x="5922" y="1822"/>
                      <a:pt x="5512" y="1589"/>
                    </a:cubicBezTo>
                    <a:cubicBezTo>
                      <a:pt x="5129" y="1383"/>
                      <a:pt x="4684" y="1263"/>
                      <a:pt x="4274" y="1058"/>
                    </a:cubicBezTo>
                    <a:cubicBezTo>
                      <a:pt x="3863" y="825"/>
                      <a:pt x="3474" y="527"/>
                      <a:pt x="3064" y="322"/>
                    </a:cubicBezTo>
                    <a:cubicBezTo>
                      <a:pt x="2683" y="117"/>
                      <a:pt x="2240" y="0"/>
                      <a:pt x="18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95" name="Google Shape;1895;p52"/>
              <p:cNvGrpSpPr/>
              <p:nvPr/>
            </p:nvGrpSpPr>
            <p:grpSpPr>
              <a:xfrm flipH="1">
                <a:off x="1157326" y="1158393"/>
                <a:ext cx="2173351" cy="3445750"/>
                <a:chOff x="-1560073" y="555050"/>
                <a:chExt cx="2438132" cy="3865549"/>
              </a:xfrm>
            </p:grpSpPr>
            <p:sp>
              <p:nvSpPr>
                <p:cNvPr id="1896" name="Google Shape;1896;p52"/>
                <p:cNvSpPr/>
                <p:nvPr/>
              </p:nvSpPr>
              <p:spPr>
                <a:xfrm>
                  <a:off x="-1035421" y="1298583"/>
                  <a:ext cx="349649" cy="785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" h="4815" extrusionOk="0">
                      <a:moveTo>
                        <a:pt x="670" y="1"/>
                      </a:moveTo>
                      <a:cubicBezTo>
                        <a:pt x="667" y="1"/>
                        <a:pt x="664" y="1"/>
                        <a:pt x="661" y="3"/>
                      </a:cubicBezTo>
                      <a:cubicBezTo>
                        <a:pt x="577" y="51"/>
                        <a:pt x="820" y="733"/>
                        <a:pt x="730" y="796"/>
                      </a:cubicBezTo>
                      <a:cubicBezTo>
                        <a:pt x="730" y="796"/>
                        <a:pt x="729" y="797"/>
                        <a:pt x="729" y="797"/>
                      </a:cubicBezTo>
                      <a:cubicBezTo>
                        <a:pt x="697" y="797"/>
                        <a:pt x="354" y="225"/>
                        <a:pt x="291" y="225"/>
                      </a:cubicBezTo>
                      <a:cubicBezTo>
                        <a:pt x="286" y="224"/>
                        <a:pt x="282" y="223"/>
                        <a:pt x="277" y="223"/>
                      </a:cubicBezTo>
                      <a:cubicBezTo>
                        <a:pt x="143" y="223"/>
                        <a:pt x="660" y="886"/>
                        <a:pt x="619" y="886"/>
                      </a:cubicBezTo>
                      <a:cubicBezTo>
                        <a:pt x="561" y="886"/>
                        <a:pt x="242" y="386"/>
                        <a:pt x="135" y="386"/>
                      </a:cubicBezTo>
                      <a:cubicBezTo>
                        <a:pt x="126" y="386"/>
                        <a:pt x="117" y="390"/>
                        <a:pt x="112" y="399"/>
                      </a:cubicBezTo>
                      <a:cubicBezTo>
                        <a:pt x="90" y="468"/>
                        <a:pt x="466" y="949"/>
                        <a:pt x="424" y="997"/>
                      </a:cubicBezTo>
                      <a:cubicBezTo>
                        <a:pt x="422" y="1000"/>
                        <a:pt x="419" y="1001"/>
                        <a:pt x="416" y="1001"/>
                      </a:cubicBezTo>
                      <a:cubicBezTo>
                        <a:pt x="372" y="1001"/>
                        <a:pt x="194" y="731"/>
                        <a:pt x="90" y="711"/>
                      </a:cubicBezTo>
                      <a:cubicBezTo>
                        <a:pt x="1" y="711"/>
                        <a:pt x="334" y="1171"/>
                        <a:pt x="355" y="1214"/>
                      </a:cubicBezTo>
                      <a:cubicBezTo>
                        <a:pt x="355" y="1282"/>
                        <a:pt x="508" y="1658"/>
                        <a:pt x="709" y="1901"/>
                      </a:cubicBezTo>
                      <a:cubicBezTo>
                        <a:pt x="709" y="1901"/>
                        <a:pt x="1590" y="4814"/>
                        <a:pt x="2104" y="4814"/>
                      </a:cubicBezTo>
                      <a:cubicBezTo>
                        <a:pt x="2117" y="4814"/>
                        <a:pt x="2129" y="4813"/>
                        <a:pt x="2142" y="4809"/>
                      </a:cubicBezTo>
                      <a:lnTo>
                        <a:pt x="2115" y="3265"/>
                      </a:lnTo>
                      <a:cubicBezTo>
                        <a:pt x="2115" y="3266"/>
                        <a:pt x="2115" y="3266"/>
                        <a:pt x="2114" y="3266"/>
                      </a:cubicBezTo>
                      <a:cubicBezTo>
                        <a:pt x="2075" y="3266"/>
                        <a:pt x="1259" y="1526"/>
                        <a:pt x="1259" y="1526"/>
                      </a:cubicBezTo>
                      <a:cubicBezTo>
                        <a:pt x="1259" y="1526"/>
                        <a:pt x="1349" y="664"/>
                        <a:pt x="1238" y="622"/>
                      </a:cubicBezTo>
                      <a:cubicBezTo>
                        <a:pt x="1231" y="617"/>
                        <a:pt x="1225" y="615"/>
                        <a:pt x="1219" y="615"/>
                      </a:cubicBezTo>
                      <a:cubicBezTo>
                        <a:pt x="1129" y="615"/>
                        <a:pt x="1144" y="1083"/>
                        <a:pt x="1084" y="1108"/>
                      </a:cubicBezTo>
                      <a:cubicBezTo>
                        <a:pt x="1083" y="1109"/>
                        <a:pt x="1082" y="1109"/>
                        <a:pt x="1081" y="1109"/>
                      </a:cubicBezTo>
                      <a:cubicBezTo>
                        <a:pt x="1009" y="1109"/>
                        <a:pt x="783" y="1"/>
                        <a:pt x="670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52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1" h="3702" extrusionOk="0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rgbClr val="80FF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52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1" h="3702" extrusionOk="0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52"/>
                <p:cNvSpPr/>
                <p:nvPr/>
              </p:nvSpPr>
              <p:spPr>
                <a:xfrm>
                  <a:off x="-509788" y="1086868"/>
                  <a:ext cx="510109" cy="442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5" h="2712" extrusionOk="0">
                      <a:moveTo>
                        <a:pt x="1153" y="0"/>
                      </a:moveTo>
                      <a:cubicBezTo>
                        <a:pt x="752" y="0"/>
                        <a:pt x="360" y="187"/>
                        <a:pt x="154" y="443"/>
                      </a:cubicBezTo>
                      <a:cubicBezTo>
                        <a:pt x="0" y="639"/>
                        <a:pt x="22" y="1104"/>
                        <a:pt x="85" y="1237"/>
                      </a:cubicBezTo>
                      <a:lnTo>
                        <a:pt x="926" y="2690"/>
                      </a:lnTo>
                      <a:lnTo>
                        <a:pt x="2226" y="2690"/>
                      </a:lnTo>
                      <a:lnTo>
                        <a:pt x="2247" y="2426"/>
                      </a:lnTo>
                      <a:lnTo>
                        <a:pt x="2443" y="2712"/>
                      </a:lnTo>
                      <a:lnTo>
                        <a:pt x="3125" y="2622"/>
                      </a:lnTo>
                      <a:cubicBezTo>
                        <a:pt x="3083" y="2357"/>
                        <a:pt x="2839" y="2246"/>
                        <a:pt x="2665" y="2051"/>
                      </a:cubicBezTo>
                      <a:cubicBezTo>
                        <a:pt x="2491" y="1829"/>
                        <a:pt x="2707" y="1765"/>
                        <a:pt x="2776" y="1543"/>
                      </a:cubicBezTo>
                      <a:cubicBezTo>
                        <a:pt x="2839" y="1300"/>
                        <a:pt x="2554" y="1215"/>
                        <a:pt x="2464" y="1057"/>
                      </a:cubicBezTo>
                      <a:cubicBezTo>
                        <a:pt x="2358" y="903"/>
                        <a:pt x="2332" y="660"/>
                        <a:pt x="2226" y="486"/>
                      </a:cubicBezTo>
                      <a:cubicBezTo>
                        <a:pt x="2046" y="221"/>
                        <a:pt x="1608" y="89"/>
                        <a:pt x="1608" y="89"/>
                      </a:cubicBezTo>
                      <a:cubicBezTo>
                        <a:pt x="1461" y="28"/>
                        <a:pt x="1306" y="0"/>
                        <a:pt x="115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52"/>
                <p:cNvSpPr/>
                <p:nvPr/>
              </p:nvSpPr>
              <p:spPr>
                <a:xfrm>
                  <a:off x="-305249" y="953832"/>
                  <a:ext cx="169275" cy="165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016" extrusionOk="0">
                      <a:moveTo>
                        <a:pt x="508" y="0"/>
                      </a:moveTo>
                      <a:cubicBezTo>
                        <a:pt x="222" y="0"/>
                        <a:pt x="0" y="222"/>
                        <a:pt x="0" y="508"/>
                      </a:cubicBezTo>
                      <a:cubicBezTo>
                        <a:pt x="0" y="793"/>
                        <a:pt x="222" y="1015"/>
                        <a:pt x="508" y="1015"/>
                      </a:cubicBezTo>
                      <a:cubicBezTo>
                        <a:pt x="793" y="1015"/>
                        <a:pt x="1037" y="793"/>
                        <a:pt x="1037" y="508"/>
                      </a:cubicBezTo>
                      <a:cubicBezTo>
                        <a:pt x="1037" y="222"/>
                        <a:pt x="793" y="0"/>
                        <a:pt x="50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52"/>
                <p:cNvSpPr/>
                <p:nvPr/>
              </p:nvSpPr>
              <p:spPr>
                <a:xfrm>
                  <a:off x="-502932" y="1162609"/>
                  <a:ext cx="334958" cy="500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" h="3068" extrusionOk="0">
                      <a:moveTo>
                        <a:pt x="487" y="1"/>
                      </a:moveTo>
                      <a:cubicBezTo>
                        <a:pt x="487" y="43"/>
                        <a:pt x="223" y="133"/>
                        <a:pt x="1" y="773"/>
                      </a:cubicBezTo>
                      <a:cubicBezTo>
                        <a:pt x="39" y="1520"/>
                        <a:pt x="360" y="1793"/>
                        <a:pt x="571" y="1793"/>
                      </a:cubicBezTo>
                      <a:cubicBezTo>
                        <a:pt x="596" y="1793"/>
                        <a:pt x="619" y="1790"/>
                        <a:pt x="640" y="1782"/>
                      </a:cubicBezTo>
                      <a:cubicBezTo>
                        <a:pt x="645" y="1780"/>
                        <a:pt x="649" y="1779"/>
                        <a:pt x="653" y="1779"/>
                      </a:cubicBezTo>
                      <a:cubicBezTo>
                        <a:pt x="765" y="1779"/>
                        <a:pt x="656" y="2612"/>
                        <a:pt x="508" y="2887"/>
                      </a:cubicBezTo>
                      <a:cubicBezTo>
                        <a:pt x="551" y="3017"/>
                        <a:pt x="649" y="3067"/>
                        <a:pt x="776" y="3067"/>
                      </a:cubicBezTo>
                      <a:cubicBezTo>
                        <a:pt x="1034" y="3067"/>
                        <a:pt x="1412" y="2858"/>
                        <a:pt x="1689" y="2678"/>
                      </a:cubicBezTo>
                      <a:lnTo>
                        <a:pt x="1689" y="2678"/>
                      </a:lnTo>
                      <a:cubicBezTo>
                        <a:pt x="1697" y="2680"/>
                        <a:pt x="1706" y="2681"/>
                        <a:pt x="1714" y="2681"/>
                      </a:cubicBezTo>
                      <a:cubicBezTo>
                        <a:pt x="1853" y="2681"/>
                        <a:pt x="2052" y="2422"/>
                        <a:pt x="2052" y="2422"/>
                      </a:cubicBezTo>
                      <a:lnTo>
                        <a:pt x="2052" y="2422"/>
                      </a:lnTo>
                      <a:cubicBezTo>
                        <a:pt x="2052" y="2422"/>
                        <a:pt x="1899" y="2542"/>
                        <a:pt x="1689" y="2678"/>
                      </a:cubicBezTo>
                      <a:lnTo>
                        <a:pt x="1689" y="2678"/>
                      </a:lnTo>
                      <a:cubicBezTo>
                        <a:pt x="1638" y="2665"/>
                        <a:pt x="1598" y="2606"/>
                        <a:pt x="1587" y="2470"/>
                      </a:cubicBezTo>
                      <a:cubicBezTo>
                        <a:pt x="1566" y="2248"/>
                        <a:pt x="1391" y="1677"/>
                        <a:pt x="1523" y="1386"/>
                      </a:cubicBezTo>
                      <a:cubicBezTo>
                        <a:pt x="1544" y="1365"/>
                        <a:pt x="1655" y="1301"/>
                        <a:pt x="1677" y="1280"/>
                      </a:cubicBezTo>
                      <a:cubicBezTo>
                        <a:pt x="1788" y="1232"/>
                        <a:pt x="1941" y="1058"/>
                        <a:pt x="1851" y="857"/>
                      </a:cubicBezTo>
                      <a:cubicBezTo>
                        <a:pt x="1807" y="760"/>
                        <a:pt x="1742" y="734"/>
                        <a:pt x="1680" y="734"/>
                      </a:cubicBezTo>
                      <a:cubicBezTo>
                        <a:pt x="1616" y="734"/>
                        <a:pt x="1555" y="762"/>
                        <a:pt x="1523" y="773"/>
                      </a:cubicBezTo>
                      <a:cubicBezTo>
                        <a:pt x="1499" y="773"/>
                        <a:pt x="1441" y="907"/>
                        <a:pt x="1417" y="907"/>
                      </a:cubicBezTo>
                      <a:cubicBezTo>
                        <a:pt x="1415" y="907"/>
                        <a:pt x="1414" y="906"/>
                        <a:pt x="1412" y="905"/>
                      </a:cubicBezTo>
                      <a:cubicBezTo>
                        <a:pt x="773" y="725"/>
                        <a:pt x="508" y="439"/>
                        <a:pt x="487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52"/>
                <p:cNvSpPr/>
                <p:nvPr/>
              </p:nvSpPr>
              <p:spPr>
                <a:xfrm>
                  <a:off x="-395031" y="1424273"/>
                  <a:ext cx="87331" cy="52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" h="322" extrusionOk="0">
                      <a:moveTo>
                        <a:pt x="458" y="1"/>
                      </a:moveTo>
                      <a:cubicBezTo>
                        <a:pt x="453" y="1"/>
                        <a:pt x="447" y="2"/>
                        <a:pt x="439" y="5"/>
                      </a:cubicBezTo>
                      <a:cubicBezTo>
                        <a:pt x="265" y="74"/>
                        <a:pt x="1" y="158"/>
                        <a:pt x="1" y="158"/>
                      </a:cubicBezTo>
                      <a:cubicBezTo>
                        <a:pt x="52" y="278"/>
                        <a:pt x="117" y="322"/>
                        <a:pt x="182" y="322"/>
                      </a:cubicBezTo>
                      <a:cubicBezTo>
                        <a:pt x="357" y="322"/>
                        <a:pt x="534" y="1"/>
                        <a:pt x="4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52"/>
                <p:cNvSpPr/>
                <p:nvPr/>
              </p:nvSpPr>
              <p:spPr>
                <a:xfrm>
                  <a:off x="-499504" y="4100339"/>
                  <a:ext cx="162419" cy="22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" h="1379" extrusionOk="0">
                      <a:moveTo>
                        <a:pt x="1" y="0"/>
                      </a:moveTo>
                      <a:lnTo>
                        <a:pt x="70" y="968"/>
                      </a:lnTo>
                      <a:cubicBezTo>
                        <a:pt x="70" y="968"/>
                        <a:pt x="265" y="1079"/>
                        <a:pt x="466" y="1322"/>
                      </a:cubicBezTo>
                      <a:cubicBezTo>
                        <a:pt x="498" y="1362"/>
                        <a:pt x="530" y="1379"/>
                        <a:pt x="562" y="1379"/>
                      </a:cubicBezTo>
                      <a:cubicBezTo>
                        <a:pt x="722" y="1379"/>
                        <a:pt x="863" y="947"/>
                        <a:pt x="863" y="947"/>
                      </a:cubicBezTo>
                      <a:lnTo>
                        <a:pt x="995" y="2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52"/>
                <p:cNvSpPr/>
                <p:nvPr/>
              </p:nvSpPr>
              <p:spPr>
                <a:xfrm>
                  <a:off x="166025" y="4093483"/>
                  <a:ext cx="136464" cy="179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1100" extrusionOk="0">
                      <a:moveTo>
                        <a:pt x="0" y="0"/>
                      </a:moveTo>
                      <a:lnTo>
                        <a:pt x="286" y="925"/>
                      </a:lnTo>
                      <a:cubicBezTo>
                        <a:pt x="286" y="925"/>
                        <a:pt x="508" y="1100"/>
                        <a:pt x="598" y="1100"/>
                      </a:cubicBezTo>
                      <a:cubicBezTo>
                        <a:pt x="730" y="1100"/>
                        <a:pt x="814" y="857"/>
                        <a:pt x="814" y="857"/>
                      </a:cubicBezTo>
                      <a:lnTo>
                        <a:pt x="835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5" name="Google Shape;1905;p52"/>
                <p:cNvSpPr/>
                <p:nvPr/>
              </p:nvSpPr>
              <p:spPr>
                <a:xfrm>
                  <a:off x="-632381" y="4229783"/>
                  <a:ext cx="291864" cy="144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" h="884" extrusionOk="0">
                      <a:moveTo>
                        <a:pt x="1677" y="0"/>
                      </a:moveTo>
                      <a:cubicBezTo>
                        <a:pt x="1655" y="0"/>
                        <a:pt x="1629" y="22"/>
                        <a:pt x="1608" y="22"/>
                      </a:cubicBezTo>
                      <a:cubicBezTo>
                        <a:pt x="1550" y="103"/>
                        <a:pt x="1328" y="293"/>
                        <a:pt x="1189" y="293"/>
                      </a:cubicBezTo>
                      <a:cubicBezTo>
                        <a:pt x="1174" y="293"/>
                        <a:pt x="1160" y="290"/>
                        <a:pt x="1148" y="286"/>
                      </a:cubicBezTo>
                      <a:cubicBezTo>
                        <a:pt x="1058" y="244"/>
                        <a:pt x="947" y="201"/>
                        <a:pt x="926" y="175"/>
                      </a:cubicBezTo>
                      <a:cubicBezTo>
                        <a:pt x="905" y="154"/>
                        <a:pt x="862" y="154"/>
                        <a:pt x="815" y="154"/>
                      </a:cubicBezTo>
                      <a:lnTo>
                        <a:pt x="43" y="794"/>
                      </a:lnTo>
                      <a:cubicBezTo>
                        <a:pt x="1" y="815"/>
                        <a:pt x="43" y="883"/>
                        <a:pt x="91" y="883"/>
                      </a:cubicBezTo>
                      <a:lnTo>
                        <a:pt x="1232" y="883"/>
                      </a:lnTo>
                      <a:cubicBezTo>
                        <a:pt x="1259" y="883"/>
                        <a:pt x="1301" y="862"/>
                        <a:pt x="1301" y="862"/>
                      </a:cubicBezTo>
                      <a:lnTo>
                        <a:pt x="1391" y="682"/>
                      </a:lnTo>
                      <a:cubicBezTo>
                        <a:pt x="1403" y="648"/>
                        <a:pt x="1421" y="632"/>
                        <a:pt x="1435" y="632"/>
                      </a:cubicBezTo>
                      <a:cubicBezTo>
                        <a:pt x="1446" y="632"/>
                        <a:pt x="1455" y="642"/>
                        <a:pt x="1455" y="661"/>
                      </a:cubicBezTo>
                      <a:lnTo>
                        <a:pt x="1497" y="836"/>
                      </a:lnTo>
                      <a:cubicBezTo>
                        <a:pt x="1497" y="849"/>
                        <a:pt x="1563" y="856"/>
                        <a:pt x="1629" y="856"/>
                      </a:cubicBezTo>
                      <a:cubicBezTo>
                        <a:pt x="1695" y="856"/>
                        <a:pt x="1761" y="849"/>
                        <a:pt x="1761" y="836"/>
                      </a:cubicBezTo>
                      <a:cubicBezTo>
                        <a:pt x="1788" y="682"/>
                        <a:pt x="1761" y="201"/>
                        <a:pt x="1719" y="43"/>
                      </a:cubicBezTo>
                      <a:cubicBezTo>
                        <a:pt x="1719" y="22"/>
                        <a:pt x="1698" y="22"/>
                        <a:pt x="16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6" name="Google Shape;1906;p52"/>
                <p:cNvSpPr/>
                <p:nvPr/>
              </p:nvSpPr>
              <p:spPr>
                <a:xfrm>
                  <a:off x="191000" y="4226356"/>
                  <a:ext cx="187394" cy="19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1190" extrusionOk="0">
                      <a:moveTo>
                        <a:pt x="640" y="0"/>
                      </a:moveTo>
                      <a:lnTo>
                        <a:pt x="550" y="175"/>
                      </a:lnTo>
                      <a:cubicBezTo>
                        <a:pt x="527" y="212"/>
                        <a:pt x="477" y="229"/>
                        <a:pt x="426" y="229"/>
                      </a:cubicBezTo>
                      <a:cubicBezTo>
                        <a:pt x="384" y="229"/>
                        <a:pt x="341" y="218"/>
                        <a:pt x="312" y="196"/>
                      </a:cubicBezTo>
                      <a:lnTo>
                        <a:pt x="133" y="43"/>
                      </a:lnTo>
                      <a:lnTo>
                        <a:pt x="111" y="43"/>
                      </a:lnTo>
                      <a:lnTo>
                        <a:pt x="0" y="793"/>
                      </a:lnTo>
                      <a:cubicBezTo>
                        <a:pt x="0" y="857"/>
                        <a:pt x="69" y="926"/>
                        <a:pt x="180" y="968"/>
                      </a:cubicBezTo>
                      <a:cubicBezTo>
                        <a:pt x="312" y="1037"/>
                        <a:pt x="550" y="1190"/>
                        <a:pt x="709" y="1190"/>
                      </a:cubicBezTo>
                      <a:cubicBezTo>
                        <a:pt x="793" y="1190"/>
                        <a:pt x="904" y="1037"/>
                        <a:pt x="1037" y="947"/>
                      </a:cubicBezTo>
                      <a:cubicBezTo>
                        <a:pt x="1127" y="904"/>
                        <a:pt x="1148" y="815"/>
                        <a:pt x="1105" y="751"/>
                      </a:cubicBezTo>
                      <a:lnTo>
                        <a:pt x="6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52"/>
                <p:cNvSpPr/>
                <p:nvPr/>
              </p:nvSpPr>
              <p:spPr>
                <a:xfrm>
                  <a:off x="-704044" y="2075252"/>
                  <a:ext cx="1024626" cy="2081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7" h="12751" extrusionOk="0">
                      <a:moveTo>
                        <a:pt x="3333" y="0"/>
                      </a:moveTo>
                      <a:cubicBezTo>
                        <a:pt x="2703" y="0"/>
                        <a:pt x="2177" y="80"/>
                        <a:pt x="1539" y="157"/>
                      </a:cubicBezTo>
                      <a:cubicBezTo>
                        <a:pt x="1" y="2694"/>
                        <a:pt x="1058" y="10646"/>
                        <a:pt x="1254" y="12713"/>
                      </a:cubicBezTo>
                      <a:cubicBezTo>
                        <a:pt x="1361" y="12729"/>
                        <a:pt x="1641" y="12750"/>
                        <a:pt x="1881" y="12750"/>
                      </a:cubicBezTo>
                      <a:cubicBezTo>
                        <a:pt x="2043" y="12750"/>
                        <a:pt x="2186" y="12741"/>
                        <a:pt x="2248" y="12713"/>
                      </a:cubicBezTo>
                      <a:cubicBezTo>
                        <a:pt x="2248" y="9388"/>
                        <a:pt x="2623" y="4941"/>
                        <a:pt x="2465" y="3725"/>
                      </a:cubicBezTo>
                      <a:cubicBezTo>
                        <a:pt x="2453" y="3630"/>
                        <a:pt x="2527" y="3580"/>
                        <a:pt x="2604" y="3580"/>
                      </a:cubicBezTo>
                      <a:cubicBezTo>
                        <a:pt x="2668" y="3580"/>
                        <a:pt x="2734" y="3614"/>
                        <a:pt x="2755" y="3683"/>
                      </a:cubicBezTo>
                      <a:cubicBezTo>
                        <a:pt x="2993" y="4740"/>
                        <a:pt x="4759" y="10910"/>
                        <a:pt x="5351" y="12581"/>
                      </a:cubicBezTo>
                      <a:cubicBezTo>
                        <a:pt x="5456" y="12581"/>
                        <a:pt x="5647" y="12597"/>
                        <a:pt x="5850" y="12597"/>
                      </a:cubicBezTo>
                      <a:cubicBezTo>
                        <a:pt x="5996" y="12597"/>
                        <a:pt x="6148" y="12589"/>
                        <a:pt x="6276" y="12560"/>
                      </a:cubicBezTo>
                      <a:cubicBezTo>
                        <a:pt x="6144" y="10889"/>
                        <a:pt x="4801" y="3022"/>
                        <a:pt x="4558" y="2097"/>
                      </a:cubicBezTo>
                      <a:cubicBezTo>
                        <a:pt x="4363" y="1304"/>
                        <a:pt x="3897" y="622"/>
                        <a:pt x="3548" y="3"/>
                      </a:cubicBezTo>
                      <a:cubicBezTo>
                        <a:pt x="3475" y="1"/>
                        <a:pt x="3403" y="0"/>
                        <a:pt x="333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52"/>
                <p:cNvSpPr/>
                <p:nvPr/>
              </p:nvSpPr>
              <p:spPr>
                <a:xfrm>
                  <a:off x="-542599" y="2115408"/>
                  <a:ext cx="122753" cy="2024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12404" extrusionOk="0">
                      <a:moveTo>
                        <a:pt x="730" y="0"/>
                      </a:moveTo>
                      <a:cubicBezTo>
                        <a:pt x="730" y="0"/>
                        <a:pt x="0" y="1740"/>
                        <a:pt x="0" y="3923"/>
                      </a:cubicBezTo>
                      <a:cubicBezTo>
                        <a:pt x="0" y="6123"/>
                        <a:pt x="598" y="12404"/>
                        <a:pt x="598" y="12404"/>
                      </a:cubicBezTo>
                      <a:lnTo>
                        <a:pt x="619" y="12382"/>
                      </a:lnTo>
                      <a:cubicBezTo>
                        <a:pt x="619" y="12382"/>
                        <a:pt x="619" y="12293"/>
                        <a:pt x="598" y="12118"/>
                      </a:cubicBezTo>
                      <a:cubicBezTo>
                        <a:pt x="487" y="10881"/>
                        <a:pt x="22" y="5837"/>
                        <a:pt x="22" y="3923"/>
                      </a:cubicBezTo>
                      <a:cubicBezTo>
                        <a:pt x="22" y="2845"/>
                        <a:pt x="223" y="1851"/>
                        <a:pt x="397" y="1148"/>
                      </a:cubicBezTo>
                      <a:cubicBezTo>
                        <a:pt x="487" y="793"/>
                        <a:pt x="577" y="508"/>
                        <a:pt x="640" y="307"/>
                      </a:cubicBezTo>
                      <a:cubicBezTo>
                        <a:pt x="661" y="222"/>
                        <a:pt x="709" y="154"/>
                        <a:pt x="730" y="90"/>
                      </a:cubicBezTo>
                      <a:cubicBezTo>
                        <a:pt x="730" y="43"/>
                        <a:pt x="751" y="22"/>
                        <a:pt x="751" y="22"/>
                      </a:cubicBezTo>
                      <a:lnTo>
                        <a:pt x="73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52"/>
                <p:cNvSpPr/>
                <p:nvPr/>
              </p:nvSpPr>
              <p:spPr>
                <a:xfrm>
                  <a:off x="-139560" y="2133527"/>
                  <a:ext cx="395355" cy="1991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2" h="12203" extrusionOk="0">
                      <a:moveTo>
                        <a:pt x="0" y="0"/>
                      </a:moveTo>
                      <a:lnTo>
                        <a:pt x="2401" y="12203"/>
                      </a:lnTo>
                      <a:lnTo>
                        <a:pt x="2422" y="12203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52"/>
                <p:cNvSpPr/>
                <p:nvPr/>
              </p:nvSpPr>
              <p:spPr>
                <a:xfrm>
                  <a:off x="-517624" y="1514705"/>
                  <a:ext cx="525780" cy="636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1" h="3901" extrusionOk="0">
                      <a:moveTo>
                        <a:pt x="1677" y="1"/>
                      </a:moveTo>
                      <a:cubicBezTo>
                        <a:pt x="1677" y="1"/>
                        <a:pt x="1253" y="288"/>
                        <a:pt x="986" y="288"/>
                      </a:cubicBezTo>
                      <a:cubicBezTo>
                        <a:pt x="974" y="288"/>
                        <a:pt x="963" y="287"/>
                        <a:pt x="952" y="286"/>
                      </a:cubicBezTo>
                      <a:cubicBezTo>
                        <a:pt x="896" y="286"/>
                        <a:pt x="840" y="309"/>
                        <a:pt x="801" y="309"/>
                      </a:cubicBezTo>
                      <a:cubicBezTo>
                        <a:pt x="763" y="309"/>
                        <a:pt x="741" y="288"/>
                        <a:pt x="752" y="202"/>
                      </a:cubicBezTo>
                      <a:lnTo>
                        <a:pt x="752" y="202"/>
                      </a:lnTo>
                      <a:cubicBezTo>
                        <a:pt x="688" y="244"/>
                        <a:pt x="1" y="1851"/>
                        <a:pt x="27" y="2338"/>
                      </a:cubicBezTo>
                      <a:cubicBezTo>
                        <a:pt x="48" y="2845"/>
                        <a:pt x="292" y="3770"/>
                        <a:pt x="292" y="3770"/>
                      </a:cubicBezTo>
                      <a:cubicBezTo>
                        <a:pt x="292" y="3770"/>
                        <a:pt x="422" y="3901"/>
                        <a:pt x="1092" y="3901"/>
                      </a:cubicBezTo>
                      <a:cubicBezTo>
                        <a:pt x="1450" y="3901"/>
                        <a:pt x="1963" y="3863"/>
                        <a:pt x="2692" y="3749"/>
                      </a:cubicBezTo>
                      <a:cubicBezTo>
                        <a:pt x="3221" y="2623"/>
                        <a:pt x="3110" y="926"/>
                        <a:pt x="2428" y="223"/>
                      </a:cubicBezTo>
                      <a:cubicBezTo>
                        <a:pt x="2428" y="223"/>
                        <a:pt x="1851" y="1"/>
                        <a:pt x="167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52"/>
                <p:cNvSpPr/>
                <p:nvPr/>
              </p:nvSpPr>
              <p:spPr>
                <a:xfrm>
                  <a:off x="-6683" y="1453492"/>
                  <a:ext cx="662081" cy="632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6" h="3873" extrusionOk="0">
                      <a:moveTo>
                        <a:pt x="4035" y="0"/>
                      </a:moveTo>
                      <a:cubicBezTo>
                        <a:pt x="3770" y="111"/>
                        <a:pt x="2845" y="355"/>
                        <a:pt x="2845" y="355"/>
                      </a:cubicBezTo>
                      <a:cubicBezTo>
                        <a:pt x="2845" y="355"/>
                        <a:pt x="1318" y="2227"/>
                        <a:pt x="1281" y="2227"/>
                      </a:cubicBezTo>
                      <a:cubicBezTo>
                        <a:pt x="1280" y="2227"/>
                        <a:pt x="1280" y="2227"/>
                        <a:pt x="1280" y="2226"/>
                      </a:cubicBezTo>
                      <a:lnTo>
                        <a:pt x="598" y="1719"/>
                      </a:lnTo>
                      <a:lnTo>
                        <a:pt x="1" y="2908"/>
                      </a:lnTo>
                      <a:lnTo>
                        <a:pt x="1322" y="3860"/>
                      </a:lnTo>
                      <a:cubicBezTo>
                        <a:pt x="1340" y="3868"/>
                        <a:pt x="1359" y="3872"/>
                        <a:pt x="1378" y="3872"/>
                      </a:cubicBezTo>
                      <a:cubicBezTo>
                        <a:pt x="1917" y="3872"/>
                        <a:pt x="3109" y="793"/>
                        <a:pt x="3109" y="793"/>
                      </a:cubicBezTo>
                      <a:cubicBezTo>
                        <a:pt x="3109" y="793"/>
                        <a:pt x="3638" y="640"/>
                        <a:pt x="3702" y="577"/>
                      </a:cubicBezTo>
                      <a:lnTo>
                        <a:pt x="4056" y="27"/>
                      </a:lnTo>
                      <a:cubicBezTo>
                        <a:pt x="4056" y="0"/>
                        <a:pt x="4056" y="0"/>
                        <a:pt x="4035" y="0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52"/>
                <p:cNvSpPr/>
                <p:nvPr/>
              </p:nvSpPr>
              <p:spPr>
                <a:xfrm>
                  <a:off x="-409722" y="1541149"/>
                  <a:ext cx="608540" cy="469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8" h="2879" extrusionOk="0">
                      <a:moveTo>
                        <a:pt x="1537" y="0"/>
                      </a:moveTo>
                      <a:cubicBezTo>
                        <a:pt x="1413" y="0"/>
                        <a:pt x="1322" y="18"/>
                        <a:pt x="1322" y="18"/>
                      </a:cubicBezTo>
                      <a:cubicBezTo>
                        <a:pt x="1" y="1271"/>
                        <a:pt x="3088" y="2879"/>
                        <a:pt x="3088" y="2879"/>
                      </a:cubicBezTo>
                      <a:lnTo>
                        <a:pt x="3728" y="1668"/>
                      </a:lnTo>
                      <a:cubicBezTo>
                        <a:pt x="3728" y="1668"/>
                        <a:pt x="2359" y="589"/>
                        <a:pt x="2115" y="235"/>
                      </a:cubicBezTo>
                      <a:cubicBezTo>
                        <a:pt x="1974" y="40"/>
                        <a:pt x="1719" y="0"/>
                        <a:pt x="15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52"/>
                <p:cNvSpPr/>
                <p:nvPr/>
              </p:nvSpPr>
              <p:spPr>
                <a:xfrm>
                  <a:off x="457652" y="1437369"/>
                  <a:ext cx="108062" cy="74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455" extrusionOk="0">
                      <a:moveTo>
                        <a:pt x="641" y="1"/>
                      </a:moveTo>
                      <a:cubicBezTo>
                        <a:pt x="528" y="1"/>
                        <a:pt x="1" y="455"/>
                        <a:pt x="1" y="455"/>
                      </a:cubicBezTo>
                      <a:lnTo>
                        <a:pt x="508" y="322"/>
                      </a:lnTo>
                      <a:cubicBezTo>
                        <a:pt x="508" y="322"/>
                        <a:pt x="662" y="79"/>
                        <a:pt x="662" y="16"/>
                      </a:cubicBezTo>
                      <a:cubicBezTo>
                        <a:pt x="660" y="6"/>
                        <a:pt x="652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4" name="Google Shape;1914;p52"/>
                <p:cNvSpPr/>
                <p:nvPr/>
              </p:nvSpPr>
              <p:spPr>
                <a:xfrm>
                  <a:off x="-488241" y="2281091"/>
                  <a:ext cx="277173" cy="5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8" h="308" extrusionOk="0">
                      <a:moveTo>
                        <a:pt x="1" y="1"/>
                      </a:moveTo>
                      <a:lnTo>
                        <a:pt x="85" y="307"/>
                      </a:lnTo>
                      <a:lnTo>
                        <a:pt x="1698" y="307"/>
                      </a:lnTo>
                      <a:lnTo>
                        <a:pt x="169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5" name="Google Shape;1915;p52"/>
                <p:cNvSpPr/>
                <p:nvPr/>
              </p:nvSpPr>
              <p:spPr>
                <a:xfrm>
                  <a:off x="-1304603" y="1871209"/>
                  <a:ext cx="830376" cy="460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7" h="2819" extrusionOk="0">
                      <a:moveTo>
                        <a:pt x="0" y="0"/>
                      </a:moveTo>
                      <a:lnTo>
                        <a:pt x="989" y="2818"/>
                      </a:lnTo>
                      <a:lnTo>
                        <a:pt x="5086" y="2818"/>
                      </a:lnTo>
                      <a:lnTo>
                        <a:pt x="409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6" name="Google Shape;1916;p52"/>
                <p:cNvSpPr/>
                <p:nvPr/>
              </p:nvSpPr>
              <p:spPr>
                <a:xfrm>
                  <a:off x="-927519" y="2072314"/>
                  <a:ext cx="83087" cy="82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" h="508" extrusionOk="0">
                      <a:moveTo>
                        <a:pt x="244" y="0"/>
                      </a:moveTo>
                      <a:cubicBezTo>
                        <a:pt x="112" y="0"/>
                        <a:pt x="0" y="111"/>
                        <a:pt x="0" y="264"/>
                      </a:cubicBezTo>
                      <a:cubicBezTo>
                        <a:pt x="0" y="397"/>
                        <a:pt x="112" y="508"/>
                        <a:pt x="244" y="508"/>
                      </a:cubicBezTo>
                      <a:cubicBezTo>
                        <a:pt x="397" y="508"/>
                        <a:pt x="508" y="397"/>
                        <a:pt x="508" y="264"/>
                      </a:cubicBezTo>
                      <a:cubicBezTo>
                        <a:pt x="508" y="111"/>
                        <a:pt x="397" y="0"/>
                        <a:pt x="2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7" name="Google Shape;1917;p52"/>
                <p:cNvSpPr/>
                <p:nvPr/>
              </p:nvSpPr>
              <p:spPr>
                <a:xfrm>
                  <a:off x="-1560073" y="2331204"/>
                  <a:ext cx="1492294" cy="68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2" h="418" extrusionOk="0">
                      <a:moveTo>
                        <a:pt x="0" y="0"/>
                      </a:moveTo>
                      <a:lnTo>
                        <a:pt x="0" y="418"/>
                      </a:lnTo>
                      <a:lnTo>
                        <a:pt x="9141" y="418"/>
                      </a:lnTo>
                      <a:lnTo>
                        <a:pt x="91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52"/>
                <p:cNvSpPr/>
                <p:nvPr/>
              </p:nvSpPr>
              <p:spPr>
                <a:xfrm>
                  <a:off x="277267" y="576844"/>
                  <a:ext cx="589605" cy="7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2" h="4384" extrusionOk="0">
                      <a:moveTo>
                        <a:pt x="1809" y="1"/>
                      </a:moveTo>
                      <a:cubicBezTo>
                        <a:pt x="815" y="1"/>
                        <a:pt x="1" y="815"/>
                        <a:pt x="1" y="1804"/>
                      </a:cubicBezTo>
                      <a:cubicBezTo>
                        <a:pt x="1" y="2798"/>
                        <a:pt x="1719" y="4384"/>
                        <a:pt x="1719" y="4384"/>
                      </a:cubicBezTo>
                      <a:cubicBezTo>
                        <a:pt x="1719" y="4384"/>
                        <a:pt x="3612" y="2798"/>
                        <a:pt x="3612" y="1804"/>
                      </a:cubicBezTo>
                      <a:cubicBezTo>
                        <a:pt x="3612" y="815"/>
                        <a:pt x="2797" y="1"/>
                        <a:pt x="180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52"/>
                <p:cNvSpPr/>
                <p:nvPr/>
              </p:nvSpPr>
              <p:spPr>
                <a:xfrm>
                  <a:off x="270335" y="555050"/>
                  <a:ext cx="607724" cy="733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3" h="4495" extrusionOk="0">
                      <a:moveTo>
                        <a:pt x="1872" y="112"/>
                      </a:moveTo>
                      <a:cubicBezTo>
                        <a:pt x="2359" y="112"/>
                        <a:pt x="2798" y="307"/>
                        <a:pt x="3104" y="614"/>
                      </a:cubicBezTo>
                      <a:cubicBezTo>
                        <a:pt x="3416" y="926"/>
                        <a:pt x="3612" y="1365"/>
                        <a:pt x="3612" y="1851"/>
                      </a:cubicBezTo>
                      <a:cubicBezTo>
                        <a:pt x="3612" y="2094"/>
                        <a:pt x="3501" y="2380"/>
                        <a:pt x="3326" y="2665"/>
                      </a:cubicBezTo>
                      <a:cubicBezTo>
                        <a:pt x="3062" y="3083"/>
                        <a:pt x="2665" y="3501"/>
                        <a:pt x="2338" y="3834"/>
                      </a:cubicBezTo>
                      <a:cubicBezTo>
                        <a:pt x="2179" y="4008"/>
                        <a:pt x="2026" y="4140"/>
                        <a:pt x="1915" y="4230"/>
                      </a:cubicBezTo>
                      <a:cubicBezTo>
                        <a:pt x="1872" y="4272"/>
                        <a:pt x="1830" y="4315"/>
                        <a:pt x="1783" y="4341"/>
                      </a:cubicBezTo>
                      <a:cubicBezTo>
                        <a:pt x="1779" y="4345"/>
                        <a:pt x="1776" y="4348"/>
                        <a:pt x="1772" y="4352"/>
                      </a:cubicBezTo>
                      <a:lnTo>
                        <a:pt x="1772" y="4352"/>
                      </a:lnTo>
                      <a:cubicBezTo>
                        <a:pt x="1668" y="4244"/>
                        <a:pt x="1266" y="3859"/>
                        <a:pt x="884" y="3390"/>
                      </a:cubicBezTo>
                      <a:cubicBezTo>
                        <a:pt x="683" y="3125"/>
                        <a:pt x="487" y="2861"/>
                        <a:pt x="329" y="2597"/>
                      </a:cubicBezTo>
                      <a:cubicBezTo>
                        <a:pt x="196" y="2332"/>
                        <a:pt x="112" y="2068"/>
                        <a:pt x="112" y="1851"/>
                      </a:cubicBezTo>
                      <a:cubicBezTo>
                        <a:pt x="112" y="1365"/>
                        <a:pt x="307" y="926"/>
                        <a:pt x="619" y="614"/>
                      </a:cubicBezTo>
                      <a:cubicBezTo>
                        <a:pt x="947" y="307"/>
                        <a:pt x="1386" y="112"/>
                        <a:pt x="1872" y="112"/>
                      </a:cubicBezTo>
                      <a:close/>
                      <a:moveTo>
                        <a:pt x="1872" y="1"/>
                      </a:moveTo>
                      <a:cubicBezTo>
                        <a:pt x="836" y="1"/>
                        <a:pt x="1" y="836"/>
                        <a:pt x="1" y="1851"/>
                      </a:cubicBezTo>
                      <a:cubicBezTo>
                        <a:pt x="1" y="2115"/>
                        <a:pt x="133" y="2422"/>
                        <a:pt x="286" y="2708"/>
                      </a:cubicBezTo>
                      <a:cubicBezTo>
                        <a:pt x="773" y="3569"/>
                        <a:pt x="1740" y="4447"/>
                        <a:pt x="1740" y="4447"/>
                      </a:cubicBezTo>
                      <a:lnTo>
                        <a:pt x="1783" y="4495"/>
                      </a:lnTo>
                      <a:lnTo>
                        <a:pt x="1809" y="4447"/>
                      </a:lnTo>
                      <a:cubicBezTo>
                        <a:pt x="1809" y="4447"/>
                        <a:pt x="2290" y="4077"/>
                        <a:pt x="2755" y="3548"/>
                      </a:cubicBezTo>
                      <a:cubicBezTo>
                        <a:pt x="2999" y="3284"/>
                        <a:pt x="3236" y="2993"/>
                        <a:pt x="3416" y="2708"/>
                      </a:cubicBezTo>
                      <a:cubicBezTo>
                        <a:pt x="3591" y="2422"/>
                        <a:pt x="3723" y="2115"/>
                        <a:pt x="3723" y="1851"/>
                      </a:cubicBezTo>
                      <a:cubicBezTo>
                        <a:pt x="3723" y="836"/>
                        <a:pt x="2887" y="1"/>
                        <a:pt x="18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52"/>
                <p:cNvSpPr/>
                <p:nvPr/>
              </p:nvSpPr>
              <p:spPr>
                <a:xfrm>
                  <a:off x="453327" y="827815"/>
                  <a:ext cx="237507" cy="3599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5" h="2205" extrusionOk="0">
                      <a:moveTo>
                        <a:pt x="983" y="184"/>
                      </a:moveTo>
                      <a:cubicBezTo>
                        <a:pt x="1005" y="237"/>
                        <a:pt x="1016" y="298"/>
                        <a:pt x="1016" y="355"/>
                      </a:cubicBezTo>
                      <a:cubicBezTo>
                        <a:pt x="1016" y="397"/>
                        <a:pt x="1016" y="444"/>
                        <a:pt x="995" y="466"/>
                      </a:cubicBezTo>
                      <a:cubicBezTo>
                        <a:pt x="995" y="487"/>
                        <a:pt x="995" y="508"/>
                        <a:pt x="973" y="529"/>
                      </a:cubicBezTo>
                      <a:cubicBezTo>
                        <a:pt x="973" y="529"/>
                        <a:pt x="973" y="555"/>
                        <a:pt x="952" y="555"/>
                      </a:cubicBezTo>
                      <a:cubicBezTo>
                        <a:pt x="926" y="508"/>
                        <a:pt x="926" y="444"/>
                        <a:pt x="926" y="397"/>
                      </a:cubicBezTo>
                      <a:cubicBezTo>
                        <a:pt x="926" y="333"/>
                        <a:pt x="926" y="265"/>
                        <a:pt x="973" y="201"/>
                      </a:cubicBezTo>
                      <a:cubicBezTo>
                        <a:pt x="976" y="195"/>
                        <a:pt x="979" y="190"/>
                        <a:pt x="983" y="184"/>
                      </a:cubicBezTo>
                      <a:close/>
                      <a:moveTo>
                        <a:pt x="469" y="263"/>
                      </a:moveTo>
                      <a:cubicBezTo>
                        <a:pt x="515" y="352"/>
                        <a:pt x="541" y="456"/>
                        <a:pt x="556" y="555"/>
                      </a:cubicBezTo>
                      <a:lnTo>
                        <a:pt x="556" y="577"/>
                      </a:lnTo>
                      <a:lnTo>
                        <a:pt x="556" y="598"/>
                      </a:lnTo>
                      <a:cubicBezTo>
                        <a:pt x="556" y="619"/>
                        <a:pt x="529" y="619"/>
                        <a:pt x="529" y="619"/>
                      </a:cubicBezTo>
                      <a:cubicBezTo>
                        <a:pt x="508" y="619"/>
                        <a:pt x="487" y="619"/>
                        <a:pt x="487" y="598"/>
                      </a:cubicBezTo>
                      <a:cubicBezTo>
                        <a:pt x="466" y="577"/>
                        <a:pt x="466" y="555"/>
                        <a:pt x="445" y="508"/>
                      </a:cubicBezTo>
                      <a:lnTo>
                        <a:pt x="445" y="423"/>
                      </a:lnTo>
                      <a:cubicBezTo>
                        <a:pt x="445" y="372"/>
                        <a:pt x="452" y="315"/>
                        <a:pt x="469" y="263"/>
                      </a:cubicBezTo>
                      <a:close/>
                      <a:moveTo>
                        <a:pt x="773" y="0"/>
                      </a:moveTo>
                      <a:cubicBezTo>
                        <a:pt x="662" y="0"/>
                        <a:pt x="577" y="48"/>
                        <a:pt x="508" y="132"/>
                      </a:cubicBezTo>
                      <a:cubicBezTo>
                        <a:pt x="491" y="156"/>
                        <a:pt x="477" y="182"/>
                        <a:pt x="466" y="208"/>
                      </a:cubicBezTo>
                      <a:lnTo>
                        <a:pt x="466" y="208"/>
                      </a:lnTo>
                      <a:cubicBezTo>
                        <a:pt x="428" y="150"/>
                        <a:pt x="377" y="102"/>
                        <a:pt x="313" y="69"/>
                      </a:cubicBezTo>
                      <a:cubicBezTo>
                        <a:pt x="291" y="48"/>
                        <a:pt x="244" y="48"/>
                        <a:pt x="223" y="48"/>
                      </a:cubicBezTo>
                      <a:lnTo>
                        <a:pt x="180" y="48"/>
                      </a:lnTo>
                      <a:cubicBezTo>
                        <a:pt x="91" y="69"/>
                        <a:pt x="27" y="132"/>
                        <a:pt x="27" y="222"/>
                      </a:cubicBezTo>
                      <a:cubicBezTo>
                        <a:pt x="1" y="243"/>
                        <a:pt x="1" y="291"/>
                        <a:pt x="1" y="312"/>
                      </a:cubicBezTo>
                      <a:cubicBezTo>
                        <a:pt x="1" y="376"/>
                        <a:pt x="1" y="423"/>
                        <a:pt x="27" y="466"/>
                      </a:cubicBezTo>
                      <a:cubicBezTo>
                        <a:pt x="112" y="973"/>
                        <a:pt x="223" y="1481"/>
                        <a:pt x="355" y="1983"/>
                      </a:cubicBezTo>
                      <a:lnTo>
                        <a:pt x="376" y="1962"/>
                      </a:lnTo>
                      <a:cubicBezTo>
                        <a:pt x="244" y="1481"/>
                        <a:pt x="133" y="973"/>
                        <a:pt x="48" y="466"/>
                      </a:cubicBezTo>
                      <a:cubicBezTo>
                        <a:pt x="48" y="423"/>
                        <a:pt x="27" y="355"/>
                        <a:pt x="27" y="312"/>
                      </a:cubicBezTo>
                      <a:cubicBezTo>
                        <a:pt x="27" y="291"/>
                        <a:pt x="27" y="265"/>
                        <a:pt x="48" y="222"/>
                      </a:cubicBezTo>
                      <a:cubicBezTo>
                        <a:pt x="48" y="159"/>
                        <a:pt x="112" y="90"/>
                        <a:pt x="180" y="69"/>
                      </a:cubicBezTo>
                      <a:lnTo>
                        <a:pt x="223" y="69"/>
                      </a:lnTo>
                      <a:cubicBezTo>
                        <a:pt x="244" y="69"/>
                        <a:pt x="291" y="69"/>
                        <a:pt x="313" y="90"/>
                      </a:cubicBezTo>
                      <a:cubicBezTo>
                        <a:pt x="373" y="125"/>
                        <a:pt x="419" y="177"/>
                        <a:pt x="455" y="237"/>
                      </a:cubicBezTo>
                      <a:lnTo>
                        <a:pt x="455" y="237"/>
                      </a:lnTo>
                      <a:cubicBezTo>
                        <a:pt x="432" y="301"/>
                        <a:pt x="424" y="366"/>
                        <a:pt x="424" y="423"/>
                      </a:cubicBezTo>
                      <a:lnTo>
                        <a:pt x="424" y="529"/>
                      </a:lnTo>
                      <a:cubicBezTo>
                        <a:pt x="445" y="555"/>
                        <a:pt x="445" y="598"/>
                        <a:pt x="466" y="619"/>
                      </a:cubicBezTo>
                      <a:cubicBezTo>
                        <a:pt x="487" y="640"/>
                        <a:pt x="508" y="640"/>
                        <a:pt x="529" y="640"/>
                      </a:cubicBezTo>
                      <a:cubicBezTo>
                        <a:pt x="556" y="640"/>
                        <a:pt x="577" y="640"/>
                        <a:pt x="577" y="619"/>
                      </a:cubicBezTo>
                      <a:cubicBezTo>
                        <a:pt x="577" y="598"/>
                        <a:pt x="598" y="598"/>
                        <a:pt x="598" y="577"/>
                      </a:cubicBezTo>
                      <a:lnTo>
                        <a:pt x="577" y="555"/>
                      </a:lnTo>
                      <a:cubicBezTo>
                        <a:pt x="565" y="439"/>
                        <a:pt x="536" y="325"/>
                        <a:pt x="481" y="231"/>
                      </a:cubicBezTo>
                      <a:lnTo>
                        <a:pt x="481" y="231"/>
                      </a:lnTo>
                      <a:cubicBezTo>
                        <a:pt x="493" y="204"/>
                        <a:pt x="509" y="179"/>
                        <a:pt x="529" y="159"/>
                      </a:cubicBezTo>
                      <a:cubicBezTo>
                        <a:pt x="598" y="69"/>
                        <a:pt x="688" y="27"/>
                        <a:pt x="773" y="27"/>
                      </a:cubicBezTo>
                      <a:cubicBezTo>
                        <a:pt x="794" y="27"/>
                        <a:pt x="841" y="48"/>
                        <a:pt x="884" y="69"/>
                      </a:cubicBezTo>
                      <a:cubicBezTo>
                        <a:pt x="921" y="87"/>
                        <a:pt x="950" y="120"/>
                        <a:pt x="972" y="161"/>
                      </a:cubicBezTo>
                      <a:lnTo>
                        <a:pt x="972" y="161"/>
                      </a:lnTo>
                      <a:cubicBezTo>
                        <a:pt x="964" y="174"/>
                        <a:pt x="958" y="187"/>
                        <a:pt x="952" y="201"/>
                      </a:cubicBezTo>
                      <a:cubicBezTo>
                        <a:pt x="905" y="243"/>
                        <a:pt x="905" y="333"/>
                        <a:pt x="905" y="397"/>
                      </a:cubicBezTo>
                      <a:cubicBezTo>
                        <a:pt x="905" y="466"/>
                        <a:pt x="905" y="508"/>
                        <a:pt x="926" y="555"/>
                      </a:cubicBezTo>
                      <a:lnTo>
                        <a:pt x="926" y="577"/>
                      </a:lnTo>
                      <a:lnTo>
                        <a:pt x="952" y="577"/>
                      </a:lnTo>
                      <a:cubicBezTo>
                        <a:pt x="973" y="577"/>
                        <a:pt x="995" y="555"/>
                        <a:pt x="995" y="529"/>
                      </a:cubicBezTo>
                      <a:cubicBezTo>
                        <a:pt x="1016" y="508"/>
                        <a:pt x="1016" y="487"/>
                        <a:pt x="1016" y="487"/>
                      </a:cubicBezTo>
                      <a:cubicBezTo>
                        <a:pt x="1037" y="444"/>
                        <a:pt x="1037" y="397"/>
                        <a:pt x="1037" y="355"/>
                      </a:cubicBezTo>
                      <a:cubicBezTo>
                        <a:pt x="1037" y="293"/>
                        <a:pt x="1024" y="226"/>
                        <a:pt x="994" y="167"/>
                      </a:cubicBezTo>
                      <a:lnTo>
                        <a:pt x="994" y="167"/>
                      </a:lnTo>
                      <a:cubicBezTo>
                        <a:pt x="1045" y="95"/>
                        <a:pt x="1139" y="48"/>
                        <a:pt x="1217" y="48"/>
                      </a:cubicBezTo>
                      <a:cubicBezTo>
                        <a:pt x="1238" y="48"/>
                        <a:pt x="1259" y="48"/>
                        <a:pt x="1280" y="69"/>
                      </a:cubicBezTo>
                      <a:cubicBezTo>
                        <a:pt x="1370" y="90"/>
                        <a:pt x="1412" y="159"/>
                        <a:pt x="1433" y="243"/>
                      </a:cubicBezTo>
                      <a:lnTo>
                        <a:pt x="1433" y="355"/>
                      </a:lnTo>
                      <a:lnTo>
                        <a:pt x="1433" y="487"/>
                      </a:lnTo>
                      <a:cubicBezTo>
                        <a:pt x="1371" y="1044"/>
                        <a:pt x="1198" y="1587"/>
                        <a:pt x="1048" y="2105"/>
                      </a:cubicBezTo>
                      <a:lnTo>
                        <a:pt x="1048" y="2105"/>
                      </a:lnTo>
                      <a:cubicBezTo>
                        <a:pt x="1045" y="2102"/>
                        <a:pt x="1041" y="2098"/>
                        <a:pt x="1037" y="2094"/>
                      </a:cubicBezTo>
                      <a:lnTo>
                        <a:pt x="1016" y="2094"/>
                      </a:lnTo>
                      <a:cubicBezTo>
                        <a:pt x="1016" y="2115"/>
                        <a:pt x="1037" y="2142"/>
                        <a:pt x="1037" y="2163"/>
                      </a:cubicBezTo>
                      <a:lnTo>
                        <a:pt x="1037" y="2205"/>
                      </a:lnTo>
                      <a:lnTo>
                        <a:pt x="1058" y="2163"/>
                      </a:lnTo>
                      <a:cubicBezTo>
                        <a:pt x="1238" y="1613"/>
                        <a:pt x="1391" y="1058"/>
                        <a:pt x="1455" y="487"/>
                      </a:cubicBezTo>
                      <a:lnTo>
                        <a:pt x="1455" y="355"/>
                      </a:lnTo>
                      <a:lnTo>
                        <a:pt x="1455" y="243"/>
                      </a:lnTo>
                      <a:cubicBezTo>
                        <a:pt x="1433" y="159"/>
                        <a:pt x="1391" y="69"/>
                        <a:pt x="1301" y="48"/>
                      </a:cubicBezTo>
                      <a:cubicBezTo>
                        <a:pt x="1280" y="27"/>
                        <a:pt x="1238" y="27"/>
                        <a:pt x="1217" y="27"/>
                      </a:cubicBezTo>
                      <a:cubicBezTo>
                        <a:pt x="1126" y="27"/>
                        <a:pt x="1035" y="69"/>
                        <a:pt x="982" y="145"/>
                      </a:cubicBezTo>
                      <a:lnTo>
                        <a:pt x="982" y="145"/>
                      </a:lnTo>
                      <a:cubicBezTo>
                        <a:pt x="958" y="106"/>
                        <a:pt x="926" y="72"/>
                        <a:pt x="884" y="48"/>
                      </a:cubicBezTo>
                      <a:cubicBezTo>
                        <a:pt x="862" y="27"/>
                        <a:pt x="820" y="0"/>
                        <a:pt x="7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52"/>
                <p:cNvSpPr/>
                <p:nvPr/>
              </p:nvSpPr>
              <p:spPr>
                <a:xfrm>
                  <a:off x="468018" y="1184156"/>
                  <a:ext cx="165847" cy="933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57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307" y="329"/>
                        <a:pt x="572" y="572"/>
                        <a:pt x="572" y="572"/>
                      </a:cubicBezTo>
                      <a:cubicBezTo>
                        <a:pt x="572" y="572"/>
                        <a:pt x="751" y="418"/>
                        <a:pt x="1016" y="175"/>
                      </a:cubicBezTo>
                      <a:cubicBezTo>
                        <a:pt x="794" y="175"/>
                        <a:pt x="572" y="154"/>
                        <a:pt x="355" y="112"/>
                      </a:cubicBezTo>
                      <a:cubicBezTo>
                        <a:pt x="223" y="91"/>
                        <a:pt x="112" y="43"/>
                        <a:pt x="1" y="1"/>
                      </a:cubicBezTo>
                      <a:close/>
                    </a:path>
                  </a:pathLst>
                </a:custGeom>
                <a:solidFill>
                  <a:srgbClr val="FFD8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52"/>
                <p:cNvSpPr/>
                <p:nvPr/>
              </p:nvSpPr>
              <p:spPr>
                <a:xfrm>
                  <a:off x="406803" y="1144490"/>
                  <a:ext cx="305576" cy="6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2" h="398" extrusionOk="0">
                      <a:moveTo>
                        <a:pt x="222" y="1"/>
                      </a:moveTo>
                      <a:cubicBezTo>
                        <a:pt x="90" y="1"/>
                        <a:pt x="0" y="90"/>
                        <a:pt x="0" y="202"/>
                      </a:cubicBezTo>
                      <a:cubicBezTo>
                        <a:pt x="0" y="307"/>
                        <a:pt x="90" y="397"/>
                        <a:pt x="222" y="397"/>
                      </a:cubicBezTo>
                      <a:lnTo>
                        <a:pt x="1676" y="397"/>
                      </a:lnTo>
                      <a:cubicBezTo>
                        <a:pt x="1787" y="397"/>
                        <a:pt x="1872" y="307"/>
                        <a:pt x="1872" y="202"/>
                      </a:cubicBezTo>
                      <a:cubicBezTo>
                        <a:pt x="1872" y="90"/>
                        <a:pt x="1787" y="1"/>
                        <a:pt x="167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52"/>
                <p:cNvSpPr/>
                <p:nvPr/>
              </p:nvSpPr>
              <p:spPr>
                <a:xfrm>
                  <a:off x="422714" y="1202275"/>
                  <a:ext cx="273745" cy="15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7" h="969" extrusionOk="0">
                      <a:moveTo>
                        <a:pt x="0" y="1"/>
                      </a:moveTo>
                      <a:lnTo>
                        <a:pt x="0" y="133"/>
                      </a:lnTo>
                      <a:cubicBezTo>
                        <a:pt x="0" y="593"/>
                        <a:pt x="376" y="968"/>
                        <a:pt x="841" y="968"/>
                      </a:cubicBezTo>
                      <a:cubicBezTo>
                        <a:pt x="1301" y="968"/>
                        <a:pt x="1676" y="593"/>
                        <a:pt x="1676" y="133"/>
                      </a:cubicBezTo>
                      <a:lnTo>
                        <a:pt x="167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52"/>
                <p:cNvSpPr/>
                <p:nvPr/>
              </p:nvSpPr>
              <p:spPr>
                <a:xfrm>
                  <a:off x="-254318" y="1294176"/>
                  <a:ext cx="39013" cy="26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" h="163" extrusionOk="0">
                      <a:moveTo>
                        <a:pt x="187" y="0"/>
                      </a:moveTo>
                      <a:cubicBezTo>
                        <a:pt x="150" y="0"/>
                        <a:pt x="119" y="15"/>
                        <a:pt x="85" y="30"/>
                      </a:cubicBezTo>
                      <a:cubicBezTo>
                        <a:pt x="43" y="51"/>
                        <a:pt x="0" y="99"/>
                        <a:pt x="0" y="162"/>
                      </a:cubicBezTo>
                      <a:lnTo>
                        <a:pt x="21" y="162"/>
                      </a:lnTo>
                      <a:cubicBezTo>
                        <a:pt x="43" y="120"/>
                        <a:pt x="64" y="78"/>
                        <a:pt x="106" y="51"/>
                      </a:cubicBezTo>
                      <a:cubicBezTo>
                        <a:pt x="119" y="41"/>
                        <a:pt x="136" y="35"/>
                        <a:pt x="156" y="35"/>
                      </a:cubicBezTo>
                      <a:cubicBezTo>
                        <a:pt x="175" y="35"/>
                        <a:pt x="196" y="41"/>
                        <a:pt x="217" y="51"/>
                      </a:cubicBezTo>
                      <a:lnTo>
                        <a:pt x="238" y="9"/>
                      </a:lnTo>
                      <a:cubicBezTo>
                        <a:pt x="220" y="3"/>
                        <a:pt x="203" y="0"/>
                        <a:pt x="1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5" name="Google Shape;1925;p52"/>
                <p:cNvSpPr/>
                <p:nvPr/>
              </p:nvSpPr>
              <p:spPr>
                <a:xfrm>
                  <a:off x="-452818" y="1381833"/>
                  <a:ext cx="90759" cy="29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18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8" y="90"/>
                        <a:pt x="159" y="175"/>
                        <a:pt x="265" y="175"/>
                      </a:cubicBezTo>
                      <a:cubicBezTo>
                        <a:pt x="285" y="180"/>
                        <a:pt x="306" y="182"/>
                        <a:pt x="327" y="182"/>
                      </a:cubicBezTo>
                      <a:cubicBezTo>
                        <a:pt x="416" y="182"/>
                        <a:pt x="500" y="138"/>
                        <a:pt x="555" y="6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26" name="Google Shape;1926;p52"/>
            <p:cNvGrpSpPr/>
            <p:nvPr/>
          </p:nvGrpSpPr>
          <p:grpSpPr>
            <a:xfrm>
              <a:off x="3071765" y="3307025"/>
              <a:ext cx="360758" cy="258297"/>
              <a:chOff x="4992850" y="4345375"/>
              <a:chExt cx="607336" cy="638400"/>
            </a:xfrm>
          </p:grpSpPr>
          <p:sp>
            <p:nvSpPr>
              <p:cNvPr id="1927" name="Google Shape;1927;p52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52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9" name="Google Shape;1929;p52"/>
            <p:cNvGrpSpPr/>
            <p:nvPr/>
          </p:nvGrpSpPr>
          <p:grpSpPr>
            <a:xfrm>
              <a:off x="1815072" y="917396"/>
              <a:ext cx="234196" cy="188409"/>
              <a:chOff x="5151797" y="479071"/>
              <a:chExt cx="234196" cy="188409"/>
            </a:xfrm>
          </p:grpSpPr>
          <p:sp>
            <p:nvSpPr>
              <p:cNvPr id="1930" name="Google Shape;1930;p52"/>
              <p:cNvSpPr/>
              <p:nvPr/>
            </p:nvSpPr>
            <p:spPr>
              <a:xfrm>
                <a:off x="5151797" y="479071"/>
                <a:ext cx="12222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226" extrusionOk="0">
                    <a:moveTo>
                      <a:pt x="1234" y="0"/>
                    </a:moveTo>
                    <a:cubicBezTo>
                      <a:pt x="1175" y="0"/>
                      <a:pt x="1109" y="21"/>
                      <a:pt x="1062" y="68"/>
                    </a:cubicBezTo>
                    <a:lnTo>
                      <a:pt x="1" y="1165"/>
                    </a:lnTo>
                    <a:lnTo>
                      <a:pt x="1062" y="2162"/>
                    </a:lnTo>
                    <a:cubicBezTo>
                      <a:pt x="1118" y="2190"/>
                      <a:pt x="1175" y="2226"/>
                      <a:pt x="1203" y="2226"/>
                    </a:cubicBezTo>
                    <a:cubicBezTo>
                      <a:pt x="1267" y="2226"/>
                      <a:pt x="1324" y="2190"/>
                      <a:pt x="1380" y="2162"/>
                    </a:cubicBezTo>
                    <a:cubicBezTo>
                      <a:pt x="1444" y="2077"/>
                      <a:pt x="1444" y="1929"/>
                      <a:pt x="1352" y="1837"/>
                    </a:cubicBezTo>
                    <a:lnTo>
                      <a:pt x="616" y="1165"/>
                    </a:lnTo>
                    <a:lnTo>
                      <a:pt x="1380" y="365"/>
                    </a:lnTo>
                    <a:cubicBezTo>
                      <a:pt x="1444" y="280"/>
                      <a:pt x="1444" y="132"/>
                      <a:pt x="1352" y="40"/>
                    </a:cubicBezTo>
                    <a:cubicBezTo>
                      <a:pt x="1327" y="14"/>
                      <a:pt x="1282" y="0"/>
                      <a:pt x="12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52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226" extrusionOk="0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2" name="Google Shape;1932;p52"/>
            <p:cNvGrpSpPr/>
            <p:nvPr/>
          </p:nvGrpSpPr>
          <p:grpSpPr>
            <a:xfrm>
              <a:off x="3616829" y="1825222"/>
              <a:ext cx="234788" cy="188409"/>
              <a:chOff x="6428979" y="917397"/>
              <a:chExt cx="234788" cy="188409"/>
            </a:xfrm>
          </p:grpSpPr>
          <p:sp>
            <p:nvSpPr>
              <p:cNvPr id="1933" name="Google Shape;1933;p52"/>
              <p:cNvSpPr/>
              <p:nvPr/>
            </p:nvSpPr>
            <p:spPr>
              <a:xfrm>
                <a:off x="6538500" y="917397"/>
                <a:ext cx="125267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226" extrusionOk="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52"/>
              <p:cNvSpPr/>
              <p:nvPr/>
            </p:nvSpPr>
            <p:spPr>
              <a:xfrm>
                <a:off x="6428979" y="917397"/>
                <a:ext cx="12222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226" extrusionOk="0">
                    <a:moveTo>
                      <a:pt x="218" y="1"/>
                    </a:moveTo>
                    <a:cubicBezTo>
                      <a:pt x="172" y="1"/>
                      <a:pt x="126" y="15"/>
                      <a:pt x="85" y="39"/>
                    </a:cubicBezTo>
                    <a:cubicBezTo>
                      <a:pt x="0" y="131"/>
                      <a:pt x="0" y="280"/>
                      <a:pt x="85" y="365"/>
                    </a:cubicBezTo>
                    <a:lnTo>
                      <a:pt x="856" y="1136"/>
                    </a:lnTo>
                    <a:lnTo>
                      <a:pt x="85" y="1843"/>
                    </a:lnTo>
                    <a:cubicBezTo>
                      <a:pt x="0" y="1928"/>
                      <a:pt x="0" y="2077"/>
                      <a:pt x="85" y="2133"/>
                    </a:cubicBezTo>
                    <a:cubicBezTo>
                      <a:pt x="121" y="2197"/>
                      <a:pt x="177" y="2225"/>
                      <a:pt x="234" y="2225"/>
                    </a:cubicBezTo>
                    <a:cubicBezTo>
                      <a:pt x="297" y="2225"/>
                      <a:pt x="326" y="2197"/>
                      <a:pt x="382" y="2162"/>
                    </a:cubicBezTo>
                    <a:lnTo>
                      <a:pt x="1444" y="1164"/>
                    </a:lnTo>
                    <a:lnTo>
                      <a:pt x="382" y="75"/>
                    </a:lnTo>
                    <a:cubicBezTo>
                      <a:pt x="335" y="23"/>
                      <a:pt x="276" y="1"/>
                      <a:pt x="2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5" name="Google Shape;1935;p52"/>
            <p:cNvGrpSpPr/>
            <p:nvPr/>
          </p:nvGrpSpPr>
          <p:grpSpPr>
            <a:xfrm>
              <a:off x="410179" y="2612664"/>
              <a:ext cx="1097920" cy="199693"/>
              <a:chOff x="3539162" y="2822395"/>
              <a:chExt cx="360695" cy="65604"/>
            </a:xfrm>
          </p:grpSpPr>
          <p:sp>
            <p:nvSpPr>
              <p:cNvPr id="1936" name="Google Shape;1936;p52"/>
              <p:cNvSpPr/>
              <p:nvPr/>
            </p:nvSpPr>
            <p:spPr>
              <a:xfrm>
                <a:off x="3610541" y="2831002"/>
                <a:ext cx="23504" cy="3670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52"/>
              <p:cNvSpPr/>
              <p:nvPr/>
            </p:nvSpPr>
            <p:spPr>
              <a:xfrm>
                <a:off x="3626925" y="2831002"/>
                <a:ext cx="23504" cy="3670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52"/>
              <p:cNvSpPr/>
              <p:nvPr/>
            </p:nvSpPr>
            <p:spPr>
              <a:xfrm>
                <a:off x="3659452" y="2830000"/>
                <a:ext cx="23504" cy="3574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34" extrusionOk="0">
                    <a:moveTo>
                      <a:pt x="326" y="86"/>
                    </a:moveTo>
                    <a:cubicBezTo>
                      <a:pt x="475" y="86"/>
                      <a:pt x="588" y="291"/>
                      <a:pt x="588" y="531"/>
                    </a:cubicBezTo>
                    <a:cubicBezTo>
                      <a:pt x="588" y="765"/>
                      <a:pt x="475" y="942"/>
                      <a:pt x="326" y="942"/>
                    </a:cubicBezTo>
                    <a:cubicBezTo>
                      <a:pt x="206" y="942"/>
                      <a:pt x="93" y="765"/>
                      <a:pt x="93" y="531"/>
                    </a:cubicBezTo>
                    <a:cubicBezTo>
                      <a:pt x="93" y="291"/>
                      <a:pt x="206" y="86"/>
                      <a:pt x="326" y="86"/>
                    </a:cubicBezTo>
                    <a:close/>
                    <a:moveTo>
                      <a:pt x="326" y="1"/>
                    </a:moveTo>
                    <a:cubicBezTo>
                      <a:pt x="149" y="1"/>
                      <a:pt x="1" y="234"/>
                      <a:pt x="1" y="531"/>
                    </a:cubicBezTo>
                    <a:cubicBezTo>
                      <a:pt x="1" y="822"/>
                      <a:pt x="149" y="1034"/>
                      <a:pt x="326" y="1034"/>
                    </a:cubicBezTo>
                    <a:cubicBezTo>
                      <a:pt x="531" y="1034"/>
                      <a:pt x="680" y="822"/>
                      <a:pt x="680" y="531"/>
                    </a:cubicBezTo>
                    <a:cubicBezTo>
                      <a:pt x="680" y="234"/>
                      <a:pt x="531" y="1"/>
                      <a:pt x="3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52"/>
              <p:cNvSpPr/>
              <p:nvPr/>
            </p:nvSpPr>
            <p:spPr>
              <a:xfrm>
                <a:off x="3704215" y="2833940"/>
                <a:ext cx="3215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93" h="949" extrusionOk="0">
                    <a:moveTo>
                      <a:pt x="0" y="0"/>
                    </a:moveTo>
                    <a:lnTo>
                      <a:pt x="0" y="948"/>
                    </a:lnTo>
                    <a:lnTo>
                      <a:pt x="92" y="948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52"/>
              <p:cNvSpPr/>
              <p:nvPr/>
            </p:nvSpPr>
            <p:spPr>
              <a:xfrm>
                <a:off x="3719596" y="2835150"/>
                <a:ext cx="22536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970" extrusionOk="0">
                    <a:moveTo>
                      <a:pt x="560" y="85"/>
                    </a:moveTo>
                    <a:lnTo>
                      <a:pt x="560" y="885"/>
                    </a:lnTo>
                    <a:lnTo>
                      <a:pt x="86" y="885"/>
                    </a:lnTo>
                    <a:lnTo>
                      <a:pt x="86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652" y="970"/>
                    </a:lnTo>
                    <a:lnTo>
                      <a:pt x="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52"/>
              <p:cNvSpPr/>
              <p:nvPr/>
            </p:nvSpPr>
            <p:spPr>
              <a:xfrm>
                <a:off x="3753125" y="2835150"/>
                <a:ext cx="30590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885" h="970" extrusionOk="0">
                    <a:moveTo>
                      <a:pt x="800" y="85"/>
                    </a:moveTo>
                    <a:lnTo>
                      <a:pt x="800" y="885"/>
                    </a:lnTo>
                    <a:lnTo>
                      <a:pt x="92" y="885"/>
                    </a:lnTo>
                    <a:lnTo>
                      <a:pt x="92" y="85"/>
                    </a:lnTo>
                    <a:close/>
                    <a:moveTo>
                      <a:pt x="0" y="0"/>
                    </a:moveTo>
                    <a:lnTo>
                      <a:pt x="0" y="970"/>
                    </a:lnTo>
                    <a:lnTo>
                      <a:pt x="884" y="970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52"/>
              <p:cNvSpPr/>
              <p:nvPr/>
            </p:nvSpPr>
            <p:spPr>
              <a:xfrm>
                <a:off x="3793948" y="2835150"/>
                <a:ext cx="34772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970" extrusionOk="0">
                    <a:moveTo>
                      <a:pt x="913" y="85"/>
                    </a:moveTo>
                    <a:lnTo>
                      <a:pt x="913" y="885"/>
                    </a:lnTo>
                    <a:lnTo>
                      <a:pt x="93" y="885"/>
                    </a:lnTo>
                    <a:lnTo>
                      <a:pt x="93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1005" y="970"/>
                    </a:lnTo>
                    <a:lnTo>
                      <a:pt x="10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52"/>
              <p:cNvSpPr/>
              <p:nvPr/>
            </p:nvSpPr>
            <p:spPr>
              <a:xfrm>
                <a:off x="3839921" y="2822395"/>
                <a:ext cx="21292" cy="61699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52"/>
              <p:cNvSpPr/>
              <p:nvPr/>
            </p:nvSpPr>
            <p:spPr>
              <a:xfrm>
                <a:off x="3873415" y="2824884"/>
                <a:ext cx="10300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52"/>
              <p:cNvSpPr/>
              <p:nvPr/>
            </p:nvSpPr>
            <p:spPr>
              <a:xfrm>
                <a:off x="3886619" y="2823916"/>
                <a:ext cx="13238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52"/>
              <p:cNvSpPr/>
              <p:nvPr/>
            </p:nvSpPr>
            <p:spPr>
              <a:xfrm>
                <a:off x="3578014" y="2822395"/>
                <a:ext cx="21327" cy="6169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52"/>
              <p:cNvSpPr/>
              <p:nvPr/>
            </p:nvSpPr>
            <p:spPr>
              <a:xfrm>
                <a:off x="3555547" y="2824884"/>
                <a:ext cx="10300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52"/>
              <p:cNvSpPr/>
              <p:nvPr/>
            </p:nvSpPr>
            <p:spPr>
              <a:xfrm>
                <a:off x="3539162" y="2823916"/>
                <a:ext cx="13480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9" name="Google Shape;1949;p52"/>
            <p:cNvGrpSpPr/>
            <p:nvPr/>
          </p:nvGrpSpPr>
          <p:grpSpPr>
            <a:xfrm>
              <a:off x="2477344" y="1232101"/>
              <a:ext cx="1051808" cy="229363"/>
              <a:chOff x="4002795" y="1877329"/>
              <a:chExt cx="345546" cy="75352"/>
            </a:xfrm>
          </p:grpSpPr>
          <p:sp>
            <p:nvSpPr>
              <p:cNvPr id="1950" name="Google Shape;1950;p52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52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52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52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52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52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52"/>
              <p:cNvSpPr/>
              <p:nvPr/>
            </p:nvSpPr>
            <p:spPr>
              <a:xfrm>
                <a:off x="4167847" y="1898587"/>
                <a:ext cx="21534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623" h="921" extrusionOk="0">
                    <a:moveTo>
                      <a:pt x="531" y="93"/>
                    </a:moveTo>
                    <a:lnTo>
                      <a:pt x="531" y="828"/>
                    </a:lnTo>
                    <a:lnTo>
                      <a:pt x="92" y="828"/>
                    </a:lnTo>
                    <a:lnTo>
                      <a:pt x="92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623" y="920"/>
                    </a:lnTo>
                    <a:lnTo>
                      <a:pt x="6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52"/>
              <p:cNvSpPr/>
              <p:nvPr/>
            </p:nvSpPr>
            <p:spPr>
              <a:xfrm>
                <a:off x="4128235" y="1898587"/>
                <a:ext cx="29622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857" h="921" extrusionOk="0">
                    <a:moveTo>
                      <a:pt x="764" y="93"/>
                    </a:moveTo>
                    <a:lnTo>
                      <a:pt x="764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856" y="920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52"/>
              <p:cNvSpPr/>
              <p:nvPr/>
            </p:nvSpPr>
            <p:spPr>
              <a:xfrm>
                <a:off x="4086410" y="1898587"/>
                <a:ext cx="32560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21" extrusionOk="0">
                    <a:moveTo>
                      <a:pt x="856" y="93"/>
                    </a:moveTo>
                    <a:lnTo>
                      <a:pt x="856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941" y="920"/>
                    </a:lnTo>
                    <a:lnTo>
                      <a:pt x="9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52"/>
              <p:cNvSpPr/>
              <p:nvPr/>
            </p:nvSpPr>
            <p:spPr>
              <a:xfrm>
                <a:off x="4223844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326" y="92"/>
                    </a:moveTo>
                    <a:cubicBezTo>
                      <a:pt x="446" y="92"/>
                      <a:pt x="566" y="269"/>
                      <a:pt x="566" y="503"/>
                    </a:cubicBezTo>
                    <a:cubicBezTo>
                      <a:pt x="566" y="708"/>
                      <a:pt x="446" y="913"/>
                      <a:pt x="326" y="913"/>
                    </a:cubicBezTo>
                    <a:cubicBezTo>
                      <a:pt x="177" y="913"/>
                      <a:pt x="92" y="708"/>
                      <a:pt x="92" y="503"/>
                    </a:cubicBezTo>
                    <a:cubicBezTo>
                      <a:pt x="92" y="269"/>
                      <a:pt x="177" y="92"/>
                      <a:pt x="326" y="92"/>
                    </a:cubicBezTo>
                    <a:close/>
                    <a:moveTo>
                      <a:pt x="326" y="0"/>
                    </a:moveTo>
                    <a:cubicBezTo>
                      <a:pt x="149" y="0"/>
                      <a:pt x="0" y="205"/>
                      <a:pt x="0" y="503"/>
                    </a:cubicBezTo>
                    <a:cubicBezTo>
                      <a:pt x="0" y="771"/>
                      <a:pt x="149" y="1005"/>
                      <a:pt x="326" y="1005"/>
                    </a:cubicBezTo>
                    <a:cubicBezTo>
                      <a:pt x="503" y="1005"/>
                      <a:pt x="651" y="771"/>
                      <a:pt x="651" y="503"/>
                    </a:cubicBezTo>
                    <a:cubicBezTo>
                      <a:pt x="651" y="205"/>
                      <a:pt x="503" y="0"/>
                      <a:pt x="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52"/>
              <p:cNvSpPr/>
              <p:nvPr/>
            </p:nvSpPr>
            <p:spPr>
              <a:xfrm>
                <a:off x="4200616" y="1899831"/>
                <a:ext cx="2973" cy="30590"/>
              </a:xfrm>
              <a:custGeom>
                <a:avLst/>
                <a:gdLst/>
                <a:ahLst/>
                <a:cxnLst/>
                <a:rect l="l" t="t" r="r" b="b"/>
                <a:pathLst>
                  <a:path w="86" h="885" extrusionOk="0">
                    <a:moveTo>
                      <a:pt x="0" y="0"/>
                    </a:moveTo>
                    <a:lnTo>
                      <a:pt x="0" y="884"/>
                    </a:lnTo>
                    <a:lnTo>
                      <a:pt x="85" y="884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1" name="Google Shape;1961;p52"/>
            <p:cNvGrpSpPr/>
            <p:nvPr/>
          </p:nvGrpSpPr>
          <p:grpSpPr>
            <a:xfrm>
              <a:off x="589980" y="3118760"/>
              <a:ext cx="957285" cy="300300"/>
              <a:chOff x="3583454" y="2026924"/>
              <a:chExt cx="430899" cy="135173"/>
            </a:xfrm>
          </p:grpSpPr>
          <p:sp>
            <p:nvSpPr>
              <p:cNvPr id="1962" name="Google Shape;1962;p52"/>
              <p:cNvSpPr/>
              <p:nvPr/>
            </p:nvSpPr>
            <p:spPr>
              <a:xfrm>
                <a:off x="3754867" y="2128093"/>
                <a:ext cx="32109" cy="30891"/>
              </a:xfrm>
              <a:custGeom>
                <a:avLst/>
                <a:gdLst/>
                <a:ahLst/>
                <a:cxnLst/>
                <a:rect l="l" t="t" r="r" b="b"/>
                <a:pathLst>
                  <a:path w="949" h="913" extrusionOk="0">
                    <a:moveTo>
                      <a:pt x="0" y="0"/>
                    </a:moveTo>
                    <a:lnTo>
                      <a:pt x="0" y="913"/>
                    </a:lnTo>
                    <a:lnTo>
                      <a:pt x="948" y="9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52"/>
              <p:cNvSpPr/>
              <p:nvPr/>
            </p:nvSpPr>
            <p:spPr>
              <a:xfrm>
                <a:off x="3801763" y="2125217"/>
                <a:ext cx="58941" cy="33767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998" extrusionOk="0">
                    <a:moveTo>
                      <a:pt x="913" y="205"/>
                    </a:moveTo>
                    <a:lnTo>
                      <a:pt x="1444" y="885"/>
                    </a:lnTo>
                    <a:lnTo>
                      <a:pt x="326" y="885"/>
                    </a:lnTo>
                    <a:lnTo>
                      <a:pt x="913" y="205"/>
                    </a:lnTo>
                    <a:close/>
                    <a:moveTo>
                      <a:pt x="913" y="0"/>
                    </a:moveTo>
                    <a:lnTo>
                      <a:pt x="1" y="998"/>
                    </a:lnTo>
                    <a:lnTo>
                      <a:pt x="1741" y="998"/>
                    </a:lnTo>
                    <a:lnTo>
                      <a:pt x="9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52"/>
              <p:cNvSpPr/>
              <p:nvPr/>
            </p:nvSpPr>
            <p:spPr>
              <a:xfrm>
                <a:off x="3871668" y="2125217"/>
                <a:ext cx="34985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062" extrusionOk="0">
                    <a:moveTo>
                      <a:pt x="941" y="0"/>
                    </a:moveTo>
                    <a:lnTo>
                      <a:pt x="0" y="969"/>
                    </a:lnTo>
                    <a:lnTo>
                      <a:pt x="85" y="1061"/>
                    </a:lnTo>
                    <a:lnTo>
                      <a:pt x="1033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52"/>
              <p:cNvSpPr/>
              <p:nvPr/>
            </p:nvSpPr>
            <p:spPr>
              <a:xfrm>
                <a:off x="3889635" y="2125217"/>
                <a:ext cx="35933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062" extrusionOk="0">
                    <a:moveTo>
                      <a:pt x="941" y="0"/>
                    </a:moveTo>
                    <a:lnTo>
                      <a:pt x="0" y="969"/>
                    </a:lnTo>
                    <a:lnTo>
                      <a:pt x="120" y="1061"/>
                    </a:lnTo>
                    <a:lnTo>
                      <a:pt x="1061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52"/>
              <p:cNvSpPr/>
              <p:nvPr/>
            </p:nvSpPr>
            <p:spPr>
              <a:xfrm>
                <a:off x="3937479" y="2123052"/>
                <a:ext cx="10117" cy="3498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034" extrusionOk="0">
                    <a:moveTo>
                      <a:pt x="1" y="1"/>
                    </a:moveTo>
                    <a:lnTo>
                      <a:pt x="1" y="93"/>
                    </a:lnTo>
                    <a:lnTo>
                      <a:pt x="29" y="93"/>
                    </a:lnTo>
                    <a:cubicBezTo>
                      <a:pt x="86" y="93"/>
                      <a:pt x="121" y="121"/>
                      <a:pt x="121" y="177"/>
                    </a:cubicBezTo>
                    <a:lnTo>
                      <a:pt x="121" y="418"/>
                    </a:lnTo>
                    <a:cubicBezTo>
                      <a:pt x="121" y="503"/>
                      <a:pt x="149" y="503"/>
                      <a:pt x="178" y="531"/>
                    </a:cubicBezTo>
                    <a:cubicBezTo>
                      <a:pt x="149" y="531"/>
                      <a:pt x="121" y="559"/>
                      <a:pt x="121" y="623"/>
                    </a:cubicBezTo>
                    <a:lnTo>
                      <a:pt x="121" y="857"/>
                    </a:lnTo>
                    <a:cubicBezTo>
                      <a:pt x="121" y="913"/>
                      <a:pt x="86" y="949"/>
                      <a:pt x="29" y="949"/>
                    </a:cubicBezTo>
                    <a:lnTo>
                      <a:pt x="1" y="949"/>
                    </a:lnTo>
                    <a:lnTo>
                      <a:pt x="1" y="1033"/>
                    </a:lnTo>
                    <a:lnTo>
                      <a:pt x="58" y="1033"/>
                    </a:lnTo>
                    <a:cubicBezTo>
                      <a:pt x="178" y="1033"/>
                      <a:pt x="234" y="977"/>
                      <a:pt x="234" y="885"/>
                    </a:cubicBezTo>
                    <a:lnTo>
                      <a:pt x="234" y="623"/>
                    </a:lnTo>
                    <a:cubicBezTo>
                      <a:pt x="234" y="595"/>
                      <a:pt x="234" y="559"/>
                      <a:pt x="263" y="559"/>
                    </a:cubicBezTo>
                    <a:lnTo>
                      <a:pt x="298" y="559"/>
                    </a:lnTo>
                    <a:lnTo>
                      <a:pt x="298" y="475"/>
                    </a:lnTo>
                    <a:lnTo>
                      <a:pt x="263" y="475"/>
                    </a:lnTo>
                    <a:cubicBezTo>
                      <a:pt x="234" y="475"/>
                      <a:pt x="234" y="475"/>
                      <a:pt x="234" y="418"/>
                    </a:cubicBezTo>
                    <a:lnTo>
                      <a:pt x="234" y="177"/>
                    </a:lnTo>
                    <a:cubicBezTo>
                      <a:pt x="234" y="64"/>
                      <a:pt x="178" y="1"/>
                      <a:pt x="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52"/>
              <p:cNvSpPr/>
              <p:nvPr/>
            </p:nvSpPr>
            <p:spPr>
              <a:xfrm>
                <a:off x="3959506" y="2123052"/>
                <a:ext cx="24936" cy="39046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154" extrusionOk="0">
                    <a:moveTo>
                      <a:pt x="354" y="149"/>
                    </a:moveTo>
                    <a:cubicBezTo>
                      <a:pt x="468" y="149"/>
                      <a:pt x="588" y="326"/>
                      <a:pt x="588" y="559"/>
                    </a:cubicBezTo>
                    <a:cubicBezTo>
                      <a:pt x="588" y="828"/>
                      <a:pt x="468" y="1005"/>
                      <a:pt x="354" y="1005"/>
                    </a:cubicBezTo>
                    <a:cubicBezTo>
                      <a:pt x="263" y="1005"/>
                      <a:pt x="142" y="828"/>
                      <a:pt x="142" y="559"/>
                    </a:cubicBezTo>
                    <a:cubicBezTo>
                      <a:pt x="142" y="326"/>
                      <a:pt x="263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1" y="269"/>
                      <a:pt x="1" y="559"/>
                    </a:cubicBezTo>
                    <a:cubicBezTo>
                      <a:pt x="1" y="885"/>
                      <a:pt x="142" y="1154"/>
                      <a:pt x="354" y="1154"/>
                    </a:cubicBezTo>
                    <a:cubicBezTo>
                      <a:pt x="560" y="1154"/>
                      <a:pt x="737" y="885"/>
                      <a:pt x="737" y="559"/>
                    </a:cubicBezTo>
                    <a:cubicBezTo>
                      <a:pt x="737" y="269"/>
                      <a:pt x="560" y="1"/>
                      <a:pt x="3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52"/>
              <p:cNvSpPr/>
              <p:nvPr/>
            </p:nvSpPr>
            <p:spPr>
              <a:xfrm>
                <a:off x="3989451" y="2123052"/>
                <a:ext cx="24903" cy="3904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154" extrusionOk="0">
                    <a:moveTo>
                      <a:pt x="354" y="149"/>
                    </a:moveTo>
                    <a:cubicBezTo>
                      <a:pt x="467" y="149"/>
                      <a:pt x="587" y="326"/>
                      <a:pt x="587" y="559"/>
                    </a:cubicBezTo>
                    <a:cubicBezTo>
                      <a:pt x="587" y="828"/>
                      <a:pt x="467" y="1005"/>
                      <a:pt x="354" y="1005"/>
                    </a:cubicBezTo>
                    <a:cubicBezTo>
                      <a:pt x="262" y="1005"/>
                      <a:pt x="142" y="828"/>
                      <a:pt x="142" y="559"/>
                    </a:cubicBezTo>
                    <a:cubicBezTo>
                      <a:pt x="142" y="326"/>
                      <a:pt x="262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0" y="269"/>
                      <a:pt x="0" y="559"/>
                    </a:cubicBezTo>
                    <a:cubicBezTo>
                      <a:pt x="0" y="885"/>
                      <a:pt x="142" y="1154"/>
                      <a:pt x="354" y="1154"/>
                    </a:cubicBezTo>
                    <a:cubicBezTo>
                      <a:pt x="559" y="1154"/>
                      <a:pt x="736" y="885"/>
                      <a:pt x="736" y="559"/>
                    </a:cubicBezTo>
                    <a:cubicBezTo>
                      <a:pt x="736" y="269"/>
                      <a:pt x="559" y="1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52"/>
              <p:cNvSpPr/>
              <p:nvPr/>
            </p:nvSpPr>
            <p:spPr>
              <a:xfrm>
                <a:off x="3656235" y="2034537"/>
                <a:ext cx="24936" cy="4067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202" extrusionOk="0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5" y="1202"/>
                      <a:pt x="85" y="1202"/>
                      <a:pt x="85" y="1173"/>
                    </a:cubicBezTo>
                    <a:lnTo>
                      <a:pt x="708" y="763"/>
                    </a:lnTo>
                    <a:cubicBezTo>
                      <a:pt x="708" y="735"/>
                      <a:pt x="736" y="735"/>
                      <a:pt x="736" y="699"/>
                    </a:cubicBezTo>
                    <a:cubicBezTo>
                      <a:pt x="736" y="699"/>
                      <a:pt x="736" y="671"/>
                      <a:pt x="708" y="671"/>
                    </a:cubicBezTo>
                    <a:lnTo>
                      <a:pt x="121" y="27"/>
                    </a:lnTo>
                    <a:cubicBezTo>
                      <a:pt x="103" y="10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52"/>
              <p:cNvSpPr/>
              <p:nvPr/>
            </p:nvSpPr>
            <p:spPr>
              <a:xfrm>
                <a:off x="3673221" y="2034537"/>
                <a:ext cx="24936" cy="4067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202" extrusionOk="0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6" y="1202"/>
                      <a:pt x="86" y="1202"/>
                      <a:pt x="86" y="1173"/>
                    </a:cubicBezTo>
                    <a:lnTo>
                      <a:pt x="708" y="763"/>
                    </a:lnTo>
                    <a:cubicBezTo>
                      <a:pt x="708" y="735"/>
                      <a:pt x="737" y="735"/>
                      <a:pt x="737" y="699"/>
                    </a:cubicBezTo>
                    <a:cubicBezTo>
                      <a:pt x="737" y="699"/>
                      <a:pt x="737" y="671"/>
                      <a:pt x="708" y="671"/>
                    </a:cubicBezTo>
                    <a:lnTo>
                      <a:pt x="114" y="27"/>
                    </a:lnTo>
                    <a:cubicBezTo>
                      <a:pt x="100" y="10"/>
                      <a:pt x="86" y="1"/>
                      <a:pt x="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52"/>
              <p:cNvSpPr/>
              <p:nvPr/>
            </p:nvSpPr>
            <p:spPr>
              <a:xfrm>
                <a:off x="3706989" y="2034233"/>
                <a:ext cx="26121" cy="38098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126" extrusionOk="0">
                    <a:moveTo>
                      <a:pt x="389" y="121"/>
                    </a:moveTo>
                    <a:cubicBezTo>
                      <a:pt x="531" y="121"/>
                      <a:pt x="651" y="326"/>
                      <a:pt x="651" y="567"/>
                    </a:cubicBezTo>
                    <a:cubicBezTo>
                      <a:pt x="651" y="800"/>
                      <a:pt x="531" y="1006"/>
                      <a:pt x="389" y="1006"/>
                    </a:cubicBezTo>
                    <a:cubicBezTo>
                      <a:pt x="241" y="1006"/>
                      <a:pt x="121" y="800"/>
                      <a:pt x="121" y="567"/>
                    </a:cubicBezTo>
                    <a:cubicBezTo>
                      <a:pt x="121" y="326"/>
                      <a:pt x="241" y="121"/>
                      <a:pt x="389" y="121"/>
                    </a:cubicBezTo>
                    <a:close/>
                    <a:moveTo>
                      <a:pt x="389" y="1"/>
                    </a:moveTo>
                    <a:cubicBezTo>
                      <a:pt x="177" y="1"/>
                      <a:pt x="0" y="270"/>
                      <a:pt x="0" y="567"/>
                    </a:cubicBezTo>
                    <a:cubicBezTo>
                      <a:pt x="0" y="885"/>
                      <a:pt x="177" y="1126"/>
                      <a:pt x="389" y="1126"/>
                    </a:cubicBezTo>
                    <a:cubicBezTo>
                      <a:pt x="595" y="1126"/>
                      <a:pt x="771" y="885"/>
                      <a:pt x="771" y="567"/>
                    </a:cubicBezTo>
                    <a:cubicBezTo>
                      <a:pt x="771" y="270"/>
                      <a:pt x="595" y="1"/>
                      <a:pt x="3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52"/>
              <p:cNvSpPr/>
              <p:nvPr/>
            </p:nvSpPr>
            <p:spPr>
              <a:xfrm>
                <a:off x="3753885" y="2037346"/>
                <a:ext cx="4128" cy="3786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119" extrusionOk="0">
                    <a:moveTo>
                      <a:pt x="65" y="1"/>
                    </a:moveTo>
                    <a:cubicBezTo>
                      <a:pt x="29" y="1"/>
                      <a:pt x="1" y="29"/>
                      <a:pt x="1" y="58"/>
                    </a:cubicBezTo>
                    <a:lnTo>
                      <a:pt x="1" y="1062"/>
                    </a:lnTo>
                    <a:cubicBezTo>
                      <a:pt x="1" y="1090"/>
                      <a:pt x="29" y="1119"/>
                      <a:pt x="65" y="1119"/>
                    </a:cubicBezTo>
                    <a:cubicBezTo>
                      <a:pt x="93" y="1119"/>
                      <a:pt x="121" y="1090"/>
                      <a:pt x="121" y="1062"/>
                    </a:cubicBezTo>
                    <a:lnTo>
                      <a:pt x="121" y="58"/>
                    </a:lnTo>
                    <a:cubicBezTo>
                      <a:pt x="121" y="29"/>
                      <a:pt x="93" y="1"/>
                      <a:pt x="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52"/>
              <p:cNvSpPr/>
              <p:nvPr/>
            </p:nvSpPr>
            <p:spPr>
              <a:xfrm>
                <a:off x="3771852" y="2041440"/>
                <a:ext cx="20132" cy="31873"/>
              </a:xfrm>
              <a:custGeom>
                <a:avLst/>
                <a:gdLst/>
                <a:ahLst/>
                <a:cxnLst/>
                <a:rect l="l" t="t" r="r" b="b"/>
                <a:pathLst>
                  <a:path w="595" h="942" extrusionOk="0">
                    <a:moveTo>
                      <a:pt x="0" y="0"/>
                    </a:moveTo>
                    <a:lnTo>
                      <a:pt x="0" y="941"/>
                    </a:lnTo>
                    <a:lnTo>
                      <a:pt x="595" y="941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52"/>
              <p:cNvSpPr/>
              <p:nvPr/>
            </p:nvSpPr>
            <p:spPr>
              <a:xfrm>
                <a:off x="3803929" y="2039274"/>
                <a:ext cx="32820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062" extrusionOk="0">
                    <a:moveTo>
                      <a:pt x="849" y="121"/>
                    </a:moveTo>
                    <a:lnTo>
                      <a:pt x="849" y="948"/>
                    </a:lnTo>
                    <a:lnTo>
                      <a:pt x="114" y="948"/>
                    </a:lnTo>
                    <a:lnTo>
                      <a:pt x="114" y="121"/>
                    </a:lnTo>
                    <a:close/>
                    <a:moveTo>
                      <a:pt x="57" y="1"/>
                    </a:moveTo>
                    <a:cubicBezTo>
                      <a:pt x="29" y="1"/>
                      <a:pt x="0" y="29"/>
                      <a:pt x="0" y="64"/>
                    </a:cubicBezTo>
                    <a:lnTo>
                      <a:pt x="0" y="1005"/>
                    </a:lnTo>
                    <a:cubicBezTo>
                      <a:pt x="0" y="1033"/>
                      <a:pt x="29" y="1062"/>
                      <a:pt x="57" y="1062"/>
                    </a:cubicBezTo>
                    <a:lnTo>
                      <a:pt x="913" y="1062"/>
                    </a:lnTo>
                    <a:cubicBezTo>
                      <a:pt x="941" y="1062"/>
                      <a:pt x="970" y="1033"/>
                      <a:pt x="970" y="1005"/>
                    </a:cubicBezTo>
                    <a:lnTo>
                      <a:pt x="970" y="64"/>
                    </a:lnTo>
                    <a:cubicBezTo>
                      <a:pt x="970" y="29"/>
                      <a:pt x="941" y="1"/>
                      <a:pt x="9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52"/>
              <p:cNvSpPr/>
              <p:nvPr/>
            </p:nvSpPr>
            <p:spPr>
              <a:xfrm>
                <a:off x="3847746" y="2041440"/>
                <a:ext cx="32820" cy="31873"/>
              </a:xfrm>
              <a:custGeom>
                <a:avLst/>
                <a:gdLst/>
                <a:ahLst/>
                <a:cxnLst/>
                <a:rect l="l" t="t" r="r" b="b"/>
                <a:pathLst>
                  <a:path w="970" h="942" extrusionOk="0">
                    <a:moveTo>
                      <a:pt x="0" y="0"/>
                    </a:moveTo>
                    <a:lnTo>
                      <a:pt x="0" y="941"/>
                    </a:lnTo>
                    <a:lnTo>
                      <a:pt x="969" y="941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52"/>
              <p:cNvSpPr/>
              <p:nvPr/>
            </p:nvSpPr>
            <p:spPr>
              <a:xfrm>
                <a:off x="3892477" y="2026924"/>
                <a:ext cx="2517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901" extrusionOk="0">
                    <a:moveTo>
                      <a:pt x="349" y="0"/>
                    </a:moveTo>
                    <a:cubicBezTo>
                      <a:pt x="332" y="0"/>
                      <a:pt x="315" y="4"/>
                      <a:pt x="298" y="12"/>
                    </a:cubicBezTo>
                    <a:cubicBezTo>
                      <a:pt x="270" y="12"/>
                      <a:pt x="241" y="40"/>
                      <a:pt x="241" y="75"/>
                    </a:cubicBezTo>
                    <a:cubicBezTo>
                      <a:pt x="270" y="104"/>
                      <a:pt x="298" y="132"/>
                      <a:pt x="326" y="132"/>
                    </a:cubicBezTo>
                    <a:cubicBezTo>
                      <a:pt x="336" y="123"/>
                      <a:pt x="346" y="120"/>
                      <a:pt x="357" y="120"/>
                    </a:cubicBezTo>
                    <a:cubicBezTo>
                      <a:pt x="377" y="120"/>
                      <a:pt x="399" y="132"/>
                      <a:pt x="418" y="132"/>
                    </a:cubicBezTo>
                    <a:cubicBezTo>
                      <a:pt x="447" y="160"/>
                      <a:pt x="475" y="252"/>
                      <a:pt x="503" y="309"/>
                    </a:cubicBezTo>
                    <a:cubicBezTo>
                      <a:pt x="503" y="366"/>
                      <a:pt x="475" y="429"/>
                      <a:pt x="475" y="514"/>
                    </a:cubicBezTo>
                    <a:cubicBezTo>
                      <a:pt x="475" y="542"/>
                      <a:pt x="447" y="606"/>
                      <a:pt x="447" y="663"/>
                    </a:cubicBezTo>
                    <a:cubicBezTo>
                      <a:pt x="447" y="783"/>
                      <a:pt x="475" y="868"/>
                      <a:pt x="532" y="960"/>
                    </a:cubicBezTo>
                    <a:cubicBezTo>
                      <a:pt x="503" y="988"/>
                      <a:pt x="475" y="1016"/>
                      <a:pt x="447" y="1045"/>
                    </a:cubicBezTo>
                    <a:lnTo>
                      <a:pt x="447" y="1278"/>
                    </a:lnTo>
                    <a:lnTo>
                      <a:pt x="447" y="1313"/>
                    </a:lnTo>
                    <a:cubicBezTo>
                      <a:pt x="475" y="1455"/>
                      <a:pt x="447" y="1575"/>
                      <a:pt x="390" y="1667"/>
                    </a:cubicBezTo>
                    <a:cubicBezTo>
                      <a:pt x="344" y="1728"/>
                      <a:pt x="273" y="1775"/>
                      <a:pt x="202" y="1775"/>
                    </a:cubicBezTo>
                    <a:cubicBezTo>
                      <a:pt x="174" y="1775"/>
                      <a:pt x="147" y="1768"/>
                      <a:pt x="121" y="1752"/>
                    </a:cubicBezTo>
                    <a:cubicBezTo>
                      <a:pt x="107" y="1738"/>
                      <a:pt x="93" y="1731"/>
                      <a:pt x="79" y="1731"/>
                    </a:cubicBezTo>
                    <a:cubicBezTo>
                      <a:pt x="65" y="1731"/>
                      <a:pt x="50" y="1738"/>
                      <a:pt x="36" y="1752"/>
                    </a:cubicBezTo>
                    <a:cubicBezTo>
                      <a:pt x="1" y="1780"/>
                      <a:pt x="36" y="1809"/>
                      <a:pt x="65" y="1844"/>
                    </a:cubicBezTo>
                    <a:cubicBezTo>
                      <a:pt x="93" y="1872"/>
                      <a:pt x="150" y="1901"/>
                      <a:pt x="213" y="1901"/>
                    </a:cubicBezTo>
                    <a:cubicBezTo>
                      <a:pt x="326" y="1901"/>
                      <a:pt x="447" y="1809"/>
                      <a:pt x="503" y="1724"/>
                    </a:cubicBezTo>
                    <a:cubicBezTo>
                      <a:pt x="567" y="1604"/>
                      <a:pt x="595" y="1455"/>
                      <a:pt x="567" y="1278"/>
                    </a:cubicBezTo>
                    <a:lnTo>
                      <a:pt x="567" y="1250"/>
                    </a:lnTo>
                    <a:lnTo>
                      <a:pt x="567" y="1101"/>
                    </a:lnTo>
                    <a:cubicBezTo>
                      <a:pt x="567" y="1073"/>
                      <a:pt x="595" y="1045"/>
                      <a:pt x="623" y="1045"/>
                    </a:cubicBezTo>
                    <a:cubicBezTo>
                      <a:pt x="623" y="1016"/>
                      <a:pt x="652" y="1016"/>
                      <a:pt x="652" y="1016"/>
                    </a:cubicBezTo>
                    <a:cubicBezTo>
                      <a:pt x="660" y="1025"/>
                      <a:pt x="668" y="1028"/>
                      <a:pt x="677" y="1028"/>
                    </a:cubicBezTo>
                    <a:cubicBezTo>
                      <a:pt x="697" y="1028"/>
                      <a:pt x="719" y="1008"/>
                      <a:pt x="744" y="988"/>
                    </a:cubicBezTo>
                    <a:cubicBezTo>
                      <a:pt x="744" y="960"/>
                      <a:pt x="744" y="924"/>
                      <a:pt x="708" y="924"/>
                    </a:cubicBezTo>
                    <a:cubicBezTo>
                      <a:pt x="680" y="924"/>
                      <a:pt x="680" y="896"/>
                      <a:pt x="680" y="896"/>
                    </a:cubicBezTo>
                    <a:cubicBezTo>
                      <a:pt x="595" y="896"/>
                      <a:pt x="567" y="783"/>
                      <a:pt x="567" y="663"/>
                    </a:cubicBezTo>
                    <a:cubicBezTo>
                      <a:pt x="567" y="634"/>
                      <a:pt x="567" y="571"/>
                      <a:pt x="595" y="514"/>
                    </a:cubicBezTo>
                    <a:cubicBezTo>
                      <a:pt x="595" y="458"/>
                      <a:pt x="623" y="366"/>
                      <a:pt x="623" y="281"/>
                    </a:cubicBezTo>
                    <a:cubicBezTo>
                      <a:pt x="595" y="189"/>
                      <a:pt x="532" y="104"/>
                      <a:pt x="475" y="40"/>
                    </a:cubicBezTo>
                    <a:cubicBezTo>
                      <a:pt x="435" y="20"/>
                      <a:pt x="391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52"/>
              <p:cNvSpPr/>
              <p:nvPr/>
            </p:nvSpPr>
            <p:spPr>
              <a:xfrm>
                <a:off x="3928411" y="2028278"/>
                <a:ext cx="11030" cy="59854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769" extrusionOk="0">
                    <a:moveTo>
                      <a:pt x="35" y="0"/>
                    </a:moveTo>
                    <a:cubicBezTo>
                      <a:pt x="0" y="35"/>
                      <a:pt x="0" y="64"/>
                      <a:pt x="0" y="92"/>
                    </a:cubicBezTo>
                    <a:cubicBezTo>
                      <a:pt x="212" y="594"/>
                      <a:pt x="212" y="1182"/>
                      <a:pt x="0" y="1684"/>
                    </a:cubicBezTo>
                    <a:cubicBezTo>
                      <a:pt x="0" y="1712"/>
                      <a:pt x="0" y="1769"/>
                      <a:pt x="35" y="1769"/>
                    </a:cubicBezTo>
                    <a:lnTo>
                      <a:pt x="64" y="1769"/>
                    </a:lnTo>
                    <a:cubicBezTo>
                      <a:pt x="92" y="1769"/>
                      <a:pt x="120" y="1769"/>
                      <a:pt x="120" y="1740"/>
                    </a:cubicBezTo>
                    <a:cubicBezTo>
                      <a:pt x="326" y="1210"/>
                      <a:pt x="326" y="594"/>
                      <a:pt x="120" y="64"/>
                    </a:cubicBezTo>
                    <a:cubicBezTo>
                      <a:pt x="92" y="35"/>
                      <a:pt x="64" y="0"/>
                      <a:pt x="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52"/>
              <p:cNvSpPr/>
              <p:nvPr/>
            </p:nvSpPr>
            <p:spPr>
              <a:xfrm>
                <a:off x="3941573" y="2027296"/>
                <a:ext cx="14854" cy="6899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039" extrusionOk="0">
                    <a:moveTo>
                      <a:pt x="85" y="1"/>
                    </a:moveTo>
                    <a:cubicBezTo>
                      <a:pt x="57" y="29"/>
                      <a:pt x="28" y="64"/>
                      <a:pt x="57" y="93"/>
                    </a:cubicBezTo>
                    <a:cubicBezTo>
                      <a:pt x="319" y="680"/>
                      <a:pt x="290" y="1387"/>
                      <a:pt x="0" y="1946"/>
                    </a:cubicBezTo>
                    <a:cubicBezTo>
                      <a:pt x="0" y="1975"/>
                      <a:pt x="0" y="2038"/>
                      <a:pt x="28" y="2038"/>
                    </a:cubicBezTo>
                    <a:lnTo>
                      <a:pt x="57" y="2038"/>
                    </a:lnTo>
                    <a:cubicBezTo>
                      <a:pt x="85" y="2038"/>
                      <a:pt x="85" y="2038"/>
                      <a:pt x="113" y="2010"/>
                    </a:cubicBezTo>
                    <a:cubicBezTo>
                      <a:pt x="439" y="1416"/>
                      <a:pt x="439" y="652"/>
                      <a:pt x="142" y="29"/>
                    </a:cubicBezTo>
                    <a:cubicBezTo>
                      <a:pt x="142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52"/>
              <p:cNvSpPr/>
              <p:nvPr/>
            </p:nvSpPr>
            <p:spPr>
              <a:xfrm>
                <a:off x="3622264" y="2026924"/>
                <a:ext cx="2490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901" extrusionOk="0">
                    <a:moveTo>
                      <a:pt x="417" y="0"/>
                    </a:moveTo>
                    <a:cubicBezTo>
                      <a:pt x="367" y="0"/>
                      <a:pt x="309" y="20"/>
                      <a:pt x="269" y="40"/>
                    </a:cubicBezTo>
                    <a:cubicBezTo>
                      <a:pt x="205" y="104"/>
                      <a:pt x="149" y="189"/>
                      <a:pt x="149" y="281"/>
                    </a:cubicBezTo>
                    <a:cubicBezTo>
                      <a:pt x="120" y="366"/>
                      <a:pt x="149" y="458"/>
                      <a:pt x="149" y="514"/>
                    </a:cubicBezTo>
                    <a:cubicBezTo>
                      <a:pt x="177" y="571"/>
                      <a:pt x="177" y="634"/>
                      <a:pt x="177" y="663"/>
                    </a:cubicBezTo>
                    <a:cubicBezTo>
                      <a:pt x="177" y="783"/>
                      <a:pt x="149" y="896"/>
                      <a:pt x="64" y="896"/>
                    </a:cubicBezTo>
                    <a:lnTo>
                      <a:pt x="64" y="924"/>
                    </a:lnTo>
                    <a:cubicBezTo>
                      <a:pt x="28" y="924"/>
                      <a:pt x="0" y="960"/>
                      <a:pt x="0" y="988"/>
                    </a:cubicBezTo>
                    <a:cubicBezTo>
                      <a:pt x="20" y="1008"/>
                      <a:pt x="44" y="1028"/>
                      <a:pt x="66" y="1028"/>
                    </a:cubicBezTo>
                    <a:cubicBezTo>
                      <a:pt x="75" y="1028"/>
                      <a:pt x="84" y="1025"/>
                      <a:pt x="92" y="1016"/>
                    </a:cubicBezTo>
                    <a:cubicBezTo>
                      <a:pt x="120" y="1016"/>
                      <a:pt x="120" y="1016"/>
                      <a:pt x="120" y="1045"/>
                    </a:cubicBezTo>
                    <a:cubicBezTo>
                      <a:pt x="149" y="1045"/>
                      <a:pt x="177" y="1073"/>
                      <a:pt x="177" y="1101"/>
                    </a:cubicBezTo>
                    <a:cubicBezTo>
                      <a:pt x="205" y="1137"/>
                      <a:pt x="177" y="1193"/>
                      <a:pt x="177" y="1250"/>
                    </a:cubicBezTo>
                    <a:lnTo>
                      <a:pt x="177" y="1278"/>
                    </a:lnTo>
                    <a:cubicBezTo>
                      <a:pt x="149" y="1455"/>
                      <a:pt x="177" y="1604"/>
                      <a:pt x="269" y="1724"/>
                    </a:cubicBezTo>
                    <a:cubicBezTo>
                      <a:pt x="325" y="1809"/>
                      <a:pt x="446" y="1901"/>
                      <a:pt x="559" y="1901"/>
                    </a:cubicBezTo>
                    <a:cubicBezTo>
                      <a:pt x="594" y="1901"/>
                      <a:pt x="651" y="1872"/>
                      <a:pt x="707" y="1844"/>
                    </a:cubicBezTo>
                    <a:cubicBezTo>
                      <a:pt x="736" y="1809"/>
                      <a:pt x="736" y="1780"/>
                      <a:pt x="707" y="1752"/>
                    </a:cubicBezTo>
                    <a:cubicBezTo>
                      <a:pt x="707" y="1738"/>
                      <a:pt x="693" y="1731"/>
                      <a:pt x="676" y="1731"/>
                    </a:cubicBezTo>
                    <a:cubicBezTo>
                      <a:pt x="658" y="1731"/>
                      <a:pt x="637" y="1738"/>
                      <a:pt x="623" y="1752"/>
                    </a:cubicBezTo>
                    <a:cubicBezTo>
                      <a:pt x="597" y="1768"/>
                      <a:pt x="570" y="1775"/>
                      <a:pt x="542" y="1775"/>
                    </a:cubicBezTo>
                    <a:cubicBezTo>
                      <a:pt x="471" y="1775"/>
                      <a:pt x="400" y="1728"/>
                      <a:pt x="354" y="1667"/>
                    </a:cubicBezTo>
                    <a:cubicBezTo>
                      <a:pt x="297" y="1575"/>
                      <a:pt x="269" y="1455"/>
                      <a:pt x="297" y="1313"/>
                    </a:cubicBezTo>
                    <a:lnTo>
                      <a:pt x="297" y="1278"/>
                    </a:lnTo>
                    <a:cubicBezTo>
                      <a:pt x="297" y="1193"/>
                      <a:pt x="325" y="1137"/>
                      <a:pt x="297" y="1045"/>
                    </a:cubicBezTo>
                    <a:cubicBezTo>
                      <a:pt x="269" y="1016"/>
                      <a:pt x="241" y="988"/>
                      <a:pt x="205" y="960"/>
                    </a:cubicBezTo>
                    <a:cubicBezTo>
                      <a:pt x="269" y="868"/>
                      <a:pt x="297" y="783"/>
                      <a:pt x="297" y="663"/>
                    </a:cubicBezTo>
                    <a:cubicBezTo>
                      <a:pt x="297" y="606"/>
                      <a:pt x="297" y="542"/>
                      <a:pt x="269" y="514"/>
                    </a:cubicBezTo>
                    <a:cubicBezTo>
                      <a:pt x="269" y="429"/>
                      <a:pt x="241" y="366"/>
                      <a:pt x="269" y="309"/>
                    </a:cubicBezTo>
                    <a:cubicBezTo>
                      <a:pt x="269" y="252"/>
                      <a:pt x="297" y="160"/>
                      <a:pt x="354" y="132"/>
                    </a:cubicBezTo>
                    <a:cubicBezTo>
                      <a:pt x="373" y="132"/>
                      <a:pt x="395" y="120"/>
                      <a:pt x="416" y="120"/>
                    </a:cubicBezTo>
                    <a:cubicBezTo>
                      <a:pt x="426" y="120"/>
                      <a:pt x="436" y="123"/>
                      <a:pt x="446" y="132"/>
                    </a:cubicBezTo>
                    <a:cubicBezTo>
                      <a:pt x="474" y="132"/>
                      <a:pt x="502" y="104"/>
                      <a:pt x="502" y="75"/>
                    </a:cubicBezTo>
                    <a:cubicBezTo>
                      <a:pt x="502" y="40"/>
                      <a:pt x="502" y="12"/>
                      <a:pt x="474" y="12"/>
                    </a:cubicBezTo>
                    <a:cubicBezTo>
                      <a:pt x="457" y="4"/>
                      <a:pt x="438" y="0"/>
                      <a:pt x="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52"/>
              <p:cNvSpPr/>
              <p:nvPr/>
            </p:nvSpPr>
            <p:spPr>
              <a:xfrm>
                <a:off x="3600474" y="2028278"/>
                <a:ext cx="11978" cy="59854"/>
              </a:xfrm>
              <a:custGeom>
                <a:avLst/>
                <a:gdLst/>
                <a:ahLst/>
                <a:cxnLst/>
                <a:rect l="l" t="t" r="r" b="b"/>
                <a:pathLst>
                  <a:path w="354" h="1769" extrusionOk="0">
                    <a:moveTo>
                      <a:pt x="290" y="0"/>
                    </a:moveTo>
                    <a:cubicBezTo>
                      <a:pt x="262" y="0"/>
                      <a:pt x="234" y="35"/>
                      <a:pt x="234" y="64"/>
                    </a:cubicBezTo>
                    <a:cubicBezTo>
                      <a:pt x="0" y="594"/>
                      <a:pt x="0" y="1210"/>
                      <a:pt x="205" y="1740"/>
                    </a:cubicBezTo>
                    <a:cubicBezTo>
                      <a:pt x="234" y="1769"/>
                      <a:pt x="234" y="1769"/>
                      <a:pt x="262" y="1769"/>
                    </a:cubicBezTo>
                    <a:lnTo>
                      <a:pt x="290" y="1769"/>
                    </a:lnTo>
                    <a:cubicBezTo>
                      <a:pt x="319" y="1769"/>
                      <a:pt x="319" y="1712"/>
                      <a:pt x="319" y="1684"/>
                    </a:cubicBezTo>
                    <a:cubicBezTo>
                      <a:pt x="113" y="1182"/>
                      <a:pt x="113" y="594"/>
                      <a:pt x="319" y="92"/>
                    </a:cubicBezTo>
                    <a:cubicBezTo>
                      <a:pt x="354" y="64"/>
                      <a:pt x="319" y="35"/>
                      <a:pt x="2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52"/>
              <p:cNvSpPr/>
              <p:nvPr/>
            </p:nvSpPr>
            <p:spPr>
              <a:xfrm>
                <a:off x="3583454" y="2027296"/>
                <a:ext cx="14887" cy="6899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039" extrusionOk="0">
                    <a:moveTo>
                      <a:pt x="355" y="1"/>
                    </a:moveTo>
                    <a:cubicBezTo>
                      <a:pt x="326" y="1"/>
                      <a:pt x="291" y="1"/>
                      <a:pt x="291" y="29"/>
                    </a:cubicBezTo>
                    <a:cubicBezTo>
                      <a:pt x="1" y="652"/>
                      <a:pt x="29" y="1416"/>
                      <a:pt x="326" y="2010"/>
                    </a:cubicBezTo>
                    <a:cubicBezTo>
                      <a:pt x="355" y="2038"/>
                      <a:pt x="355" y="2038"/>
                      <a:pt x="383" y="2038"/>
                    </a:cubicBezTo>
                    <a:lnTo>
                      <a:pt x="411" y="2038"/>
                    </a:lnTo>
                    <a:cubicBezTo>
                      <a:pt x="440" y="2038"/>
                      <a:pt x="440" y="1975"/>
                      <a:pt x="440" y="1946"/>
                    </a:cubicBezTo>
                    <a:cubicBezTo>
                      <a:pt x="150" y="1387"/>
                      <a:pt x="114" y="680"/>
                      <a:pt x="383" y="93"/>
                    </a:cubicBezTo>
                    <a:cubicBezTo>
                      <a:pt x="411" y="64"/>
                      <a:pt x="383" y="29"/>
                      <a:pt x="3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2" name="Google Shape;1982;p52"/>
            <p:cNvGrpSpPr/>
            <p:nvPr/>
          </p:nvGrpSpPr>
          <p:grpSpPr>
            <a:xfrm>
              <a:off x="490876" y="1760660"/>
              <a:ext cx="598344" cy="498891"/>
              <a:chOff x="2715768" y="1997386"/>
              <a:chExt cx="269330" cy="224564"/>
            </a:xfrm>
          </p:grpSpPr>
          <p:sp>
            <p:nvSpPr>
              <p:cNvPr id="1983" name="Google Shape;1983;p52"/>
              <p:cNvSpPr/>
              <p:nvPr/>
            </p:nvSpPr>
            <p:spPr>
              <a:xfrm>
                <a:off x="2868233" y="1997386"/>
                <a:ext cx="116866" cy="116832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453" extrusionOk="0">
                    <a:moveTo>
                      <a:pt x="1729" y="947"/>
                    </a:moveTo>
                    <a:cubicBezTo>
                      <a:pt x="1938" y="947"/>
                      <a:pt x="2145" y="1036"/>
                      <a:pt x="2300" y="1210"/>
                    </a:cubicBezTo>
                    <a:cubicBezTo>
                      <a:pt x="2597" y="1536"/>
                      <a:pt x="2597" y="2038"/>
                      <a:pt x="2272" y="2328"/>
                    </a:cubicBezTo>
                    <a:cubicBezTo>
                      <a:pt x="2120" y="2466"/>
                      <a:pt x="1930" y="2534"/>
                      <a:pt x="1741" y="2534"/>
                    </a:cubicBezTo>
                    <a:cubicBezTo>
                      <a:pt x="1524" y="2534"/>
                      <a:pt x="1309" y="2445"/>
                      <a:pt x="1154" y="2271"/>
                    </a:cubicBezTo>
                    <a:cubicBezTo>
                      <a:pt x="857" y="1946"/>
                      <a:pt x="885" y="1444"/>
                      <a:pt x="1211" y="1154"/>
                    </a:cubicBezTo>
                    <a:cubicBezTo>
                      <a:pt x="1362" y="1015"/>
                      <a:pt x="1546" y="947"/>
                      <a:pt x="1729" y="947"/>
                    </a:cubicBezTo>
                    <a:close/>
                    <a:moveTo>
                      <a:pt x="1621" y="1"/>
                    </a:moveTo>
                    <a:cubicBezTo>
                      <a:pt x="1656" y="1"/>
                      <a:pt x="1656" y="29"/>
                      <a:pt x="1656" y="29"/>
                    </a:cubicBezTo>
                    <a:cubicBezTo>
                      <a:pt x="1684" y="177"/>
                      <a:pt x="1593" y="354"/>
                      <a:pt x="1444" y="383"/>
                    </a:cubicBezTo>
                    <a:cubicBezTo>
                      <a:pt x="1423" y="387"/>
                      <a:pt x="1402" y="389"/>
                      <a:pt x="1382" y="389"/>
                    </a:cubicBezTo>
                    <a:cubicBezTo>
                      <a:pt x="1235" y="389"/>
                      <a:pt x="1121" y="280"/>
                      <a:pt x="1090" y="149"/>
                    </a:cubicBezTo>
                    <a:lnTo>
                      <a:pt x="1090" y="121"/>
                    </a:lnTo>
                    <a:cubicBezTo>
                      <a:pt x="977" y="149"/>
                      <a:pt x="885" y="206"/>
                      <a:pt x="800" y="269"/>
                    </a:cubicBezTo>
                    <a:cubicBezTo>
                      <a:pt x="800" y="269"/>
                      <a:pt x="800" y="298"/>
                      <a:pt x="828" y="298"/>
                    </a:cubicBezTo>
                    <a:cubicBezTo>
                      <a:pt x="913" y="418"/>
                      <a:pt x="913" y="595"/>
                      <a:pt x="800" y="708"/>
                    </a:cubicBezTo>
                    <a:cubicBezTo>
                      <a:pt x="744" y="751"/>
                      <a:pt x="676" y="774"/>
                      <a:pt x="610" y="774"/>
                    </a:cubicBezTo>
                    <a:cubicBezTo>
                      <a:pt x="535" y="774"/>
                      <a:pt x="463" y="744"/>
                      <a:pt x="418" y="680"/>
                    </a:cubicBezTo>
                    <a:cubicBezTo>
                      <a:pt x="383" y="680"/>
                      <a:pt x="383" y="651"/>
                      <a:pt x="383" y="651"/>
                    </a:cubicBezTo>
                    <a:cubicBezTo>
                      <a:pt x="326" y="736"/>
                      <a:pt x="270" y="828"/>
                      <a:pt x="206" y="913"/>
                    </a:cubicBezTo>
                    <a:cubicBezTo>
                      <a:pt x="206" y="913"/>
                      <a:pt x="241" y="913"/>
                      <a:pt x="241" y="948"/>
                    </a:cubicBezTo>
                    <a:cubicBezTo>
                      <a:pt x="383" y="977"/>
                      <a:pt x="475" y="1154"/>
                      <a:pt x="418" y="1302"/>
                    </a:cubicBezTo>
                    <a:cubicBezTo>
                      <a:pt x="390" y="1415"/>
                      <a:pt x="272" y="1496"/>
                      <a:pt x="154" y="1496"/>
                    </a:cubicBezTo>
                    <a:cubicBezTo>
                      <a:pt x="124" y="1496"/>
                      <a:pt x="93" y="1491"/>
                      <a:pt x="64" y="1479"/>
                    </a:cubicBezTo>
                    <a:lnTo>
                      <a:pt x="29" y="1479"/>
                    </a:lnTo>
                    <a:cubicBezTo>
                      <a:pt x="29" y="1564"/>
                      <a:pt x="1" y="1684"/>
                      <a:pt x="29" y="1797"/>
                    </a:cubicBezTo>
                    <a:lnTo>
                      <a:pt x="64" y="1797"/>
                    </a:lnTo>
                    <a:cubicBezTo>
                      <a:pt x="89" y="1788"/>
                      <a:pt x="113" y="1783"/>
                      <a:pt x="138" y="1783"/>
                    </a:cubicBezTo>
                    <a:cubicBezTo>
                      <a:pt x="254" y="1783"/>
                      <a:pt x="359" y="1887"/>
                      <a:pt x="383" y="2010"/>
                    </a:cubicBezTo>
                    <a:cubicBezTo>
                      <a:pt x="418" y="2151"/>
                      <a:pt x="326" y="2300"/>
                      <a:pt x="178" y="2328"/>
                    </a:cubicBezTo>
                    <a:lnTo>
                      <a:pt x="149" y="2363"/>
                    </a:lnTo>
                    <a:cubicBezTo>
                      <a:pt x="178" y="2448"/>
                      <a:pt x="241" y="2569"/>
                      <a:pt x="298" y="2653"/>
                    </a:cubicBezTo>
                    <a:cubicBezTo>
                      <a:pt x="298" y="2653"/>
                      <a:pt x="298" y="2625"/>
                      <a:pt x="326" y="2625"/>
                    </a:cubicBezTo>
                    <a:cubicBezTo>
                      <a:pt x="378" y="2573"/>
                      <a:pt x="441" y="2550"/>
                      <a:pt x="502" y="2550"/>
                    </a:cubicBezTo>
                    <a:cubicBezTo>
                      <a:pt x="582" y="2550"/>
                      <a:pt x="660" y="2589"/>
                      <a:pt x="708" y="2653"/>
                    </a:cubicBezTo>
                    <a:cubicBezTo>
                      <a:pt x="828" y="2774"/>
                      <a:pt x="828" y="2951"/>
                      <a:pt x="708" y="3035"/>
                    </a:cubicBezTo>
                    <a:lnTo>
                      <a:pt x="680" y="3071"/>
                    </a:lnTo>
                    <a:cubicBezTo>
                      <a:pt x="772" y="3156"/>
                      <a:pt x="857" y="3212"/>
                      <a:pt x="949" y="3276"/>
                    </a:cubicBezTo>
                    <a:cubicBezTo>
                      <a:pt x="949" y="3248"/>
                      <a:pt x="949" y="3248"/>
                      <a:pt x="977" y="3212"/>
                    </a:cubicBezTo>
                    <a:cubicBezTo>
                      <a:pt x="1000" y="3100"/>
                      <a:pt x="1116" y="3018"/>
                      <a:pt x="1238" y="3018"/>
                    </a:cubicBezTo>
                    <a:cubicBezTo>
                      <a:pt x="1269" y="3018"/>
                      <a:pt x="1300" y="3024"/>
                      <a:pt x="1331" y="3035"/>
                    </a:cubicBezTo>
                    <a:cubicBezTo>
                      <a:pt x="1479" y="3099"/>
                      <a:pt x="1536" y="3248"/>
                      <a:pt x="1508" y="3389"/>
                    </a:cubicBezTo>
                    <a:cubicBezTo>
                      <a:pt x="1508" y="3425"/>
                      <a:pt x="1508" y="3425"/>
                      <a:pt x="1479" y="3453"/>
                    </a:cubicBezTo>
                    <a:lnTo>
                      <a:pt x="1833" y="3453"/>
                    </a:lnTo>
                    <a:cubicBezTo>
                      <a:pt x="1833" y="3453"/>
                      <a:pt x="1833" y="3425"/>
                      <a:pt x="1798" y="3425"/>
                    </a:cubicBezTo>
                    <a:cubicBezTo>
                      <a:pt x="1769" y="3276"/>
                      <a:pt x="1890" y="3127"/>
                      <a:pt x="2038" y="3071"/>
                    </a:cubicBezTo>
                    <a:cubicBezTo>
                      <a:pt x="2056" y="3067"/>
                      <a:pt x="2074" y="3065"/>
                      <a:pt x="2091" y="3065"/>
                    </a:cubicBezTo>
                    <a:cubicBezTo>
                      <a:pt x="2219" y="3065"/>
                      <a:pt x="2332" y="3173"/>
                      <a:pt x="2364" y="3304"/>
                    </a:cubicBezTo>
                    <a:lnTo>
                      <a:pt x="2364" y="3333"/>
                    </a:lnTo>
                    <a:cubicBezTo>
                      <a:pt x="2477" y="3304"/>
                      <a:pt x="2569" y="3248"/>
                      <a:pt x="2682" y="3184"/>
                    </a:cubicBezTo>
                    <a:cubicBezTo>
                      <a:pt x="2654" y="3184"/>
                      <a:pt x="2654" y="3184"/>
                      <a:pt x="2654" y="3156"/>
                    </a:cubicBezTo>
                    <a:cubicBezTo>
                      <a:pt x="2540" y="3035"/>
                      <a:pt x="2540" y="2859"/>
                      <a:pt x="2654" y="2774"/>
                    </a:cubicBezTo>
                    <a:cubicBezTo>
                      <a:pt x="2714" y="2714"/>
                      <a:pt x="2788" y="2683"/>
                      <a:pt x="2862" y="2683"/>
                    </a:cubicBezTo>
                    <a:cubicBezTo>
                      <a:pt x="2937" y="2683"/>
                      <a:pt x="3011" y="2714"/>
                      <a:pt x="3071" y="2774"/>
                    </a:cubicBezTo>
                    <a:cubicBezTo>
                      <a:pt x="3071" y="2802"/>
                      <a:pt x="3071" y="2802"/>
                      <a:pt x="3099" y="2830"/>
                    </a:cubicBezTo>
                    <a:cubicBezTo>
                      <a:pt x="3156" y="2717"/>
                      <a:pt x="3213" y="2625"/>
                      <a:pt x="3276" y="2540"/>
                    </a:cubicBezTo>
                    <a:cubicBezTo>
                      <a:pt x="3248" y="2540"/>
                      <a:pt x="3248" y="2540"/>
                      <a:pt x="3213" y="2505"/>
                    </a:cubicBezTo>
                    <a:cubicBezTo>
                      <a:pt x="3071" y="2477"/>
                      <a:pt x="2979" y="2300"/>
                      <a:pt x="3036" y="2151"/>
                    </a:cubicBezTo>
                    <a:cubicBezTo>
                      <a:pt x="3086" y="2039"/>
                      <a:pt x="3191" y="1957"/>
                      <a:pt x="3303" y="1957"/>
                    </a:cubicBezTo>
                    <a:cubicBezTo>
                      <a:pt x="3331" y="1957"/>
                      <a:pt x="3360" y="1963"/>
                      <a:pt x="3389" y="1974"/>
                    </a:cubicBezTo>
                    <a:cubicBezTo>
                      <a:pt x="3425" y="1974"/>
                      <a:pt x="3425" y="1974"/>
                      <a:pt x="3453" y="2010"/>
                    </a:cubicBezTo>
                    <a:lnTo>
                      <a:pt x="3453" y="1656"/>
                    </a:lnTo>
                    <a:cubicBezTo>
                      <a:pt x="3453" y="1656"/>
                      <a:pt x="3425" y="1656"/>
                      <a:pt x="3425" y="1684"/>
                    </a:cubicBezTo>
                    <a:cubicBezTo>
                      <a:pt x="3407" y="1687"/>
                      <a:pt x="3390" y="1688"/>
                      <a:pt x="3373" y="1688"/>
                    </a:cubicBezTo>
                    <a:cubicBezTo>
                      <a:pt x="3220" y="1688"/>
                      <a:pt x="3097" y="1578"/>
                      <a:pt x="3071" y="1444"/>
                    </a:cubicBezTo>
                    <a:cubicBezTo>
                      <a:pt x="3036" y="1302"/>
                      <a:pt x="3128" y="1154"/>
                      <a:pt x="3276" y="1125"/>
                    </a:cubicBezTo>
                    <a:cubicBezTo>
                      <a:pt x="3305" y="1090"/>
                      <a:pt x="3305" y="1090"/>
                      <a:pt x="3333" y="1090"/>
                    </a:cubicBezTo>
                    <a:cubicBezTo>
                      <a:pt x="3276" y="1005"/>
                      <a:pt x="3248" y="885"/>
                      <a:pt x="3156" y="800"/>
                    </a:cubicBezTo>
                    <a:lnTo>
                      <a:pt x="3156" y="828"/>
                    </a:lnTo>
                    <a:cubicBezTo>
                      <a:pt x="3104" y="880"/>
                      <a:pt x="3041" y="903"/>
                      <a:pt x="2978" y="903"/>
                    </a:cubicBezTo>
                    <a:cubicBezTo>
                      <a:pt x="2894" y="903"/>
                      <a:pt x="2810" y="864"/>
                      <a:pt x="2746" y="800"/>
                    </a:cubicBezTo>
                    <a:cubicBezTo>
                      <a:pt x="2625" y="680"/>
                      <a:pt x="2654" y="503"/>
                      <a:pt x="2774" y="418"/>
                    </a:cubicBezTo>
                    <a:cubicBezTo>
                      <a:pt x="2774" y="383"/>
                      <a:pt x="2774" y="383"/>
                      <a:pt x="2802" y="383"/>
                    </a:cubicBezTo>
                    <a:cubicBezTo>
                      <a:pt x="2717" y="326"/>
                      <a:pt x="2597" y="241"/>
                      <a:pt x="2505" y="206"/>
                    </a:cubicBezTo>
                    <a:lnTo>
                      <a:pt x="2505" y="241"/>
                    </a:lnTo>
                    <a:cubicBezTo>
                      <a:pt x="2460" y="354"/>
                      <a:pt x="2357" y="435"/>
                      <a:pt x="2242" y="435"/>
                    </a:cubicBezTo>
                    <a:cubicBezTo>
                      <a:pt x="2212" y="435"/>
                      <a:pt x="2182" y="429"/>
                      <a:pt x="2151" y="418"/>
                    </a:cubicBezTo>
                    <a:cubicBezTo>
                      <a:pt x="2010" y="354"/>
                      <a:pt x="1918" y="206"/>
                      <a:pt x="1946" y="64"/>
                    </a:cubicBezTo>
                    <a:cubicBezTo>
                      <a:pt x="1946" y="29"/>
                      <a:pt x="1975" y="29"/>
                      <a:pt x="1975" y="29"/>
                    </a:cubicBezTo>
                    <a:cubicBezTo>
                      <a:pt x="1861" y="1"/>
                      <a:pt x="1741" y="1"/>
                      <a:pt x="16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52"/>
              <p:cNvSpPr/>
              <p:nvPr/>
            </p:nvSpPr>
            <p:spPr>
              <a:xfrm>
                <a:off x="2888365" y="2020360"/>
                <a:ext cx="77821" cy="70884"/>
              </a:xfrm>
              <a:custGeom>
                <a:avLst/>
                <a:gdLst/>
                <a:ahLst/>
                <a:cxnLst/>
                <a:rect l="l" t="t" r="r" b="b"/>
                <a:pathLst>
                  <a:path w="2300" h="2095" extrusionOk="0">
                    <a:moveTo>
                      <a:pt x="1118" y="57"/>
                    </a:moveTo>
                    <a:cubicBezTo>
                      <a:pt x="1415" y="57"/>
                      <a:pt x="1677" y="178"/>
                      <a:pt x="1854" y="383"/>
                    </a:cubicBezTo>
                    <a:cubicBezTo>
                      <a:pt x="2236" y="800"/>
                      <a:pt x="2207" y="1416"/>
                      <a:pt x="1797" y="1798"/>
                    </a:cubicBezTo>
                    <a:cubicBezTo>
                      <a:pt x="1620" y="1946"/>
                      <a:pt x="1380" y="2038"/>
                      <a:pt x="1146" y="2038"/>
                    </a:cubicBezTo>
                    <a:cubicBezTo>
                      <a:pt x="884" y="2038"/>
                      <a:pt x="616" y="1918"/>
                      <a:pt x="410" y="1713"/>
                    </a:cubicBezTo>
                    <a:cubicBezTo>
                      <a:pt x="57" y="1295"/>
                      <a:pt x="85" y="680"/>
                      <a:pt x="467" y="326"/>
                    </a:cubicBezTo>
                    <a:cubicBezTo>
                      <a:pt x="644" y="149"/>
                      <a:pt x="884" y="57"/>
                      <a:pt x="1118" y="57"/>
                    </a:cubicBezTo>
                    <a:close/>
                    <a:moveTo>
                      <a:pt x="1118" y="1"/>
                    </a:moveTo>
                    <a:cubicBezTo>
                      <a:pt x="884" y="1"/>
                      <a:pt x="616" y="93"/>
                      <a:pt x="439" y="269"/>
                    </a:cubicBezTo>
                    <a:cubicBezTo>
                      <a:pt x="0" y="652"/>
                      <a:pt x="0" y="1331"/>
                      <a:pt x="382" y="1741"/>
                    </a:cubicBezTo>
                    <a:cubicBezTo>
                      <a:pt x="587" y="1974"/>
                      <a:pt x="849" y="2095"/>
                      <a:pt x="1146" y="2095"/>
                    </a:cubicBezTo>
                    <a:cubicBezTo>
                      <a:pt x="1415" y="2095"/>
                      <a:pt x="1648" y="2003"/>
                      <a:pt x="1854" y="1826"/>
                    </a:cubicBezTo>
                    <a:cubicBezTo>
                      <a:pt x="2264" y="1444"/>
                      <a:pt x="2299" y="800"/>
                      <a:pt x="1910" y="354"/>
                    </a:cubicBezTo>
                    <a:cubicBezTo>
                      <a:pt x="1705" y="149"/>
                      <a:pt x="1415" y="1"/>
                      <a:pt x="1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52"/>
              <p:cNvSpPr/>
              <p:nvPr/>
            </p:nvSpPr>
            <p:spPr>
              <a:xfrm>
                <a:off x="2715768" y="2042387"/>
                <a:ext cx="179562" cy="179562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5307" extrusionOk="0">
                    <a:moveTo>
                      <a:pt x="2625" y="861"/>
                    </a:moveTo>
                    <a:cubicBezTo>
                      <a:pt x="3132" y="861"/>
                      <a:pt x="3636" y="1078"/>
                      <a:pt x="3976" y="1500"/>
                    </a:cubicBezTo>
                    <a:cubicBezTo>
                      <a:pt x="4627" y="2271"/>
                      <a:pt x="4535" y="3389"/>
                      <a:pt x="3799" y="4040"/>
                    </a:cubicBezTo>
                    <a:cubicBezTo>
                      <a:pt x="3475" y="4312"/>
                      <a:pt x="3075" y="4447"/>
                      <a:pt x="2675" y="4447"/>
                    </a:cubicBezTo>
                    <a:cubicBezTo>
                      <a:pt x="2168" y="4447"/>
                      <a:pt x="1659" y="4230"/>
                      <a:pt x="1295" y="3799"/>
                    </a:cubicBezTo>
                    <a:cubicBezTo>
                      <a:pt x="644" y="3064"/>
                      <a:pt x="736" y="1918"/>
                      <a:pt x="1472" y="1295"/>
                    </a:cubicBezTo>
                    <a:cubicBezTo>
                      <a:pt x="1801" y="1004"/>
                      <a:pt x="2214" y="861"/>
                      <a:pt x="2625" y="861"/>
                    </a:cubicBezTo>
                    <a:close/>
                    <a:moveTo>
                      <a:pt x="2590" y="1"/>
                    </a:moveTo>
                    <a:lnTo>
                      <a:pt x="2590" y="29"/>
                    </a:lnTo>
                    <a:cubicBezTo>
                      <a:pt x="2653" y="262"/>
                      <a:pt x="2476" y="503"/>
                      <a:pt x="2236" y="559"/>
                    </a:cubicBezTo>
                    <a:cubicBezTo>
                      <a:pt x="2217" y="562"/>
                      <a:pt x="2198" y="563"/>
                      <a:pt x="2179" y="563"/>
                    </a:cubicBezTo>
                    <a:cubicBezTo>
                      <a:pt x="1966" y="563"/>
                      <a:pt x="1767" y="420"/>
                      <a:pt x="1741" y="206"/>
                    </a:cubicBezTo>
                    <a:lnTo>
                      <a:pt x="1741" y="149"/>
                    </a:lnTo>
                    <a:cubicBezTo>
                      <a:pt x="1564" y="206"/>
                      <a:pt x="1415" y="262"/>
                      <a:pt x="1267" y="354"/>
                    </a:cubicBezTo>
                    <a:cubicBezTo>
                      <a:pt x="1267" y="383"/>
                      <a:pt x="1295" y="383"/>
                      <a:pt x="1295" y="383"/>
                    </a:cubicBezTo>
                    <a:cubicBezTo>
                      <a:pt x="1472" y="588"/>
                      <a:pt x="1444" y="856"/>
                      <a:pt x="1267" y="998"/>
                    </a:cubicBezTo>
                    <a:cubicBezTo>
                      <a:pt x="1188" y="1077"/>
                      <a:pt x="1086" y="1115"/>
                      <a:pt x="983" y="1115"/>
                    </a:cubicBezTo>
                    <a:cubicBezTo>
                      <a:pt x="855" y="1115"/>
                      <a:pt x="727" y="1055"/>
                      <a:pt x="644" y="941"/>
                    </a:cubicBezTo>
                    <a:cubicBezTo>
                      <a:pt x="616" y="941"/>
                      <a:pt x="616" y="941"/>
                      <a:pt x="616" y="913"/>
                    </a:cubicBezTo>
                    <a:cubicBezTo>
                      <a:pt x="503" y="1062"/>
                      <a:pt x="411" y="1175"/>
                      <a:pt x="326" y="1323"/>
                    </a:cubicBezTo>
                    <a:cubicBezTo>
                      <a:pt x="354" y="1323"/>
                      <a:pt x="354" y="1352"/>
                      <a:pt x="382" y="1352"/>
                    </a:cubicBezTo>
                    <a:cubicBezTo>
                      <a:pt x="588" y="1444"/>
                      <a:pt x="708" y="1677"/>
                      <a:pt x="644" y="1918"/>
                    </a:cubicBezTo>
                    <a:cubicBezTo>
                      <a:pt x="579" y="2098"/>
                      <a:pt x="425" y="2210"/>
                      <a:pt x="248" y="2210"/>
                    </a:cubicBezTo>
                    <a:cubicBezTo>
                      <a:pt x="195" y="2210"/>
                      <a:pt x="140" y="2200"/>
                      <a:pt x="85" y="2179"/>
                    </a:cubicBezTo>
                    <a:cubicBezTo>
                      <a:pt x="57" y="2179"/>
                      <a:pt x="57" y="2151"/>
                      <a:pt x="29" y="2151"/>
                    </a:cubicBezTo>
                    <a:cubicBezTo>
                      <a:pt x="0" y="2328"/>
                      <a:pt x="0" y="2505"/>
                      <a:pt x="0" y="2653"/>
                    </a:cubicBezTo>
                    <a:lnTo>
                      <a:pt x="57" y="2653"/>
                    </a:lnTo>
                    <a:cubicBezTo>
                      <a:pt x="77" y="2651"/>
                      <a:pt x="96" y="2650"/>
                      <a:pt x="116" y="2650"/>
                    </a:cubicBezTo>
                    <a:cubicBezTo>
                      <a:pt x="325" y="2650"/>
                      <a:pt x="508" y="2787"/>
                      <a:pt x="559" y="3007"/>
                    </a:cubicBezTo>
                    <a:cubicBezTo>
                      <a:pt x="588" y="3241"/>
                      <a:pt x="439" y="3474"/>
                      <a:pt x="206" y="3509"/>
                    </a:cubicBezTo>
                    <a:lnTo>
                      <a:pt x="149" y="3509"/>
                    </a:lnTo>
                    <a:cubicBezTo>
                      <a:pt x="206" y="3686"/>
                      <a:pt x="290" y="3828"/>
                      <a:pt x="382" y="4005"/>
                    </a:cubicBezTo>
                    <a:cubicBezTo>
                      <a:pt x="382" y="3976"/>
                      <a:pt x="411" y="3976"/>
                      <a:pt x="411" y="3948"/>
                    </a:cubicBezTo>
                    <a:cubicBezTo>
                      <a:pt x="488" y="3883"/>
                      <a:pt x="587" y="3852"/>
                      <a:pt x="688" y="3852"/>
                    </a:cubicBezTo>
                    <a:cubicBezTo>
                      <a:pt x="818" y="3852"/>
                      <a:pt x="949" y="3905"/>
                      <a:pt x="1033" y="4005"/>
                    </a:cubicBezTo>
                    <a:cubicBezTo>
                      <a:pt x="1175" y="4181"/>
                      <a:pt x="1175" y="4479"/>
                      <a:pt x="970" y="4627"/>
                    </a:cubicBezTo>
                    <a:lnTo>
                      <a:pt x="941" y="4655"/>
                    </a:lnTo>
                    <a:cubicBezTo>
                      <a:pt x="1062" y="4776"/>
                      <a:pt x="1210" y="4889"/>
                      <a:pt x="1352" y="4981"/>
                    </a:cubicBezTo>
                    <a:cubicBezTo>
                      <a:pt x="1352" y="4953"/>
                      <a:pt x="1387" y="4924"/>
                      <a:pt x="1387" y="4889"/>
                    </a:cubicBezTo>
                    <a:cubicBezTo>
                      <a:pt x="1431" y="4731"/>
                      <a:pt x="1597" y="4627"/>
                      <a:pt x="1781" y="4627"/>
                    </a:cubicBezTo>
                    <a:cubicBezTo>
                      <a:pt x="1835" y="4627"/>
                      <a:pt x="1891" y="4636"/>
                      <a:pt x="1946" y="4655"/>
                    </a:cubicBezTo>
                    <a:cubicBezTo>
                      <a:pt x="2151" y="4712"/>
                      <a:pt x="2271" y="4981"/>
                      <a:pt x="2208" y="5214"/>
                    </a:cubicBezTo>
                    <a:cubicBezTo>
                      <a:pt x="2208" y="5214"/>
                      <a:pt x="2179" y="5243"/>
                      <a:pt x="2179" y="5278"/>
                    </a:cubicBezTo>
                    <a:cubicBezTo>
                      <a:pt x="2356" y="5306"/>
                      <a:pt x="2533" y="5306"/>
                      <a:pt x="2710" y="5306"/>
                    </a:cubicBezTo>
                    <a:cubicBezTo>
                      <a:pt x="2682" y="5306"/>
                      <a:pt x="2682" y="5278"/>
                      <a:pt x="2682" y="5243"/>
                    </a:cubicBezTo>
                    <a:cubicBezTo>
                      <a:pt x="2625" y="5009"/>
                      <a:pt x="2802" y="4776"/>
                      <a:pt x="3035" y="4747"/>
                    </a:cubicBezTo>
                    <a:cubicBezTo>
                      <a:pt x="3058" y="4744"/>
                      <a:pt x="3081" y="4742"/>
                      <a:pt x="3104" y="4742"/>
                    </a:cubicBezTo>
                    <a:cubicBezTo>
                      <a:pt x="3314" y="4742"/>
                      <a:pt x="3512" y="4884"/>
                      <a:pt x="3538" y="5101"/>
                    </a:cubicBezTo>
                    <a:lnTo>
                      <a:pt x="3538" y="5158"/>
                    </a:lnTo>
                    <a:cubicBezTo>
                      <a:pt x="3714" y="5129"/>
                      <a:pt x="3863" y="5037"/>
                      <a:pt x="4005" y="4953"/>
                    </a:cubicBezTo>
                    <a:cubicBezTo>
                      <a:pt x="4005" y="4924"/>
                      <a:pt x="3976" y="4924"/>
                      <a:pt x="3976" y="4889"/>
                    </a:cubicBezTo>
                    <a:cubicBezTo>
                      <a:pt x="3799" y="4712"/>
                      <a:pt x="3828" y="4450"/>
                      <a:pt x="4005" y="4273"/>
                    </a:cubicBezTo>
                    <a:cubicBezTo>
                      <a:pt x="4081" y="4209"/>
                      <a:pt x="4181" y="4178"/>
                      <a:pt x="4282" y="4178"/>
                    </a:cubicBezTo>
                    <a:cubicBezTo>
                      <a:pt x="4412" y="4178"/>
                      <a:pt x="4543" y="4230"/>
                      <a:pt x="4627" y="4330"/>
                    </a:cubicBezTo>
                    <a:cubicBezTo>
                      <a:pt x="4655" y="4358"/>
                      <a:pt x="4655" y="4358"/>
                      <a:pt x="4684" y="4394"/>
                    </a:cubicBezTo>
                    <a:cubicBezTo>
                      <a:pt x="4776" y="4273"/>
                      <a:pt x="4889" y="4125"/>
                      <a:pt x="4981" y="3948"/>
                    </a:cubicBezTo>
                    <a:lnTo>
                      <a:pt x="4889" y="3948"/>
                    </a:lnTo>
                    <a:cubicBezTo>
                      <a:pt x="4684" y="3863"/>
                      <a:pt x="4570" y="3594"/>
                      <a:pt x="4627" y="3389"/>
                    </a:cubicBezTo>
                    <a:cubicBezTo>
                      <a:pt x="4693" y="3206"/>
                      <a:pt x="4855" y="3093"/>
                      <a:pt x="5034" y="3093"/>
                    </a:cubicBezTo>
                    <a:cubicBezTo>
                      <a:pt x="5084" y="3093"/>
                      <a:pt x="5135" y="3102"/>
                      <a:pt x="5186" y="3120"/>
                    </a:cubicBezTo>
                    <a:cubicBezTo>
                      <a:pt x="5214" y="3120"/>
                      <a:pt x="5243" y="3120"/>
                      <a:pt x="5243" y="3156"/>
                    </a:cubicBezTo>
                    <a:cubicBezTo>
                      <a:pt x="5278" y="2979"/>
                      <a:pt x="5306" y="2802"/>
                      <a:pt x="5306" y="2625"/>
                    </a:cubicBezTo>
                    <a:cubicBezTo>
                      <a:pt x="5278" y="2625"/>
                      <a:pt x="5243" y="2625"/>
                      <a:pt x="5214" y="2653"/>
                    </a:cubicBezTo>
                    <a:cubicBezTo>
                      <a:pt x="5195" y="2656"/>
                      <a:pt x="5177" y="2657"/>
                      <a:pt x="5158" y="2657"/>
                    </a:cubicBezTo>
                    <a:cubicBezTo>
                      <a:pt x="4948" y="2657"/>
                      <a:pt x="4770" y="2512"/>
                      <a:pt x="4712" y="2271"/>
                    </a:cubicBezTo>
                    <a:cubicBezTo>
                      <a:pt x="4684" y="2031"/>
                      <a:pt x="4832" y="1826"/>
                      <a:pt x="5066" y="1769"/>
                    </a:cubicBezTo>
                    <a:lnTo>
                      <a:pt x="5129" y="1769"/>
                    </a:lnTo>
                    <a:cubicBezTo>
                      <a:pt x="5066" y="1592"/>
                      <a:pt x="4981" y="1444"/>
                      <a:pt x="4889" y="1295"/>
                    </a:cubicBezTo>
                    <a:lnTo>
                      <a:pt x="4861" y="1323"/>
                    </a:lnTo>
                    <a:cubicBezTo>
                      <a:pt x="4779" y="1405"/>
                      <a:pt x="4674" y="1443"/>
                      <a:pt x="4569" y="1443"/>
                    </a:cubicBezTo>
                    <a:cubicBezTo>
                      <a:pt x="4447" y="1443"/>
                      <a:pt x="4325" y="1391"/>
                      <a:pt x="4245" y="1295"/>
                    </a:cubicBezTo>
                    <a:cubicBezTo>
                      <a:pt x="4096" y="1090"/>
                      <a:pt x="4096" y="821"/>
                      <a:pt x="4302" y="680"/>
                    </a:cubicBezTo>
                    <a:cubicBezTo>
                      <a:pt x="4302" y="644"/>
                      <a:pt x="4330" y="644"/>
                      <a:pt x="4330" y="616"/>
                    </a:cubicBezTo>
                    <a:cubicBezTo>
                      <a:pt x="4217" y="531"/>
                      <a:pt x="4068" y="411"/>
                      <a:pt x="3920" y="326"/>
                    </a:cubicBezTo>
                    <a:cubicBezTo>
                      <a:pt x="3891" y="354"/>
                      <a:pt x="3891" y="354"/>
                      <a:pt x="3891" y="383"/>
                    </a:cubicBezTo>
                    <a:cubicBezTo>
                      <a:pt x="3842" y="563"/>
                      <a:pt x="3675" y="675"/>
                      <a:pt x="3494" y="675"/>
                    </a:cubicBezTo>
                    <a:cubicBezTo>
                      <a:pt x="3441" y="675"/>
                      <a:pt x="3386" y="665"/>
                      <a:pt x="3332" y="644"/>
                    </a:cubicBezTo>
                    <a:cubicBezTo>
                      <a:pt x="3120" y="559"/>
                      <a:pt x="2979" y="326"/>
                      <a:pt x="3064" y="85"/>
                    </a:cubicBezTo>
                    <a:cubicBezTo>
                      <a:pt x="3064" y="57"/>
                      <a:pt x="3092" y="57"/>
                      <a:pt x="3092" y="29"/>
                    </a:cubicBezTo>
                    <a:cubicBezTo>
                      <a:pt x="2915" y="1"/>
                      <a:pt x="2738" y="1"/>
                      <a:pt x="25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52"/>
              <p:cNvSpPr/>
              <p:nvPr/>
            </p:nvSpPr>
            <p:spPr>
              <a:xfrm>
                <a:off x="2726765" y="2063061"/>
                <a:ext cx="156588" cy="138148"/>
              </a:xfrm>
              <a:custGeom>
                <a:avLst/>
                <a:gdLst/>
                <a:ahLst/>
                <a:cxnLst/>
                <a:rect l="l" t="t" r="r" b="b"/>
                <a:pathLst>
                  <a:path w="4628" h="4083" extrusionOk="0">
                    <a:moveTo>
                      <a:pt x="2326" y="675"/>
                    </a:moveTo>
                    <a:cubicBezTo>
                      <a:pt x="2813" y="675"/>
                      <a:pt x="3291" y="946"/>
                      <a:pt x="3538" y="1420"/>
                    </a:cubicBezTo>
                    <a:cubicBezTo>
                      <a:pt x="3856" y="2099"/>
                      <a:pt x="3623" y="2927"/>
                      <a:pt x="2944" y="3280"/>
                    </a:cubicBezTo>
                    <a:cubicBezTo>
                      <a:pt x="2749" y="3374"/>
                      <a:pt x="2545" y="3418"/>
                      <a:pt x="2345" y="3418"/>
                    </a:cubicBezTo>
                    <a:cubicBezTo>
                      <a:pt x="1847" y="3418"/>
                      <a:pt x="1371" y="3142"/>
                      <a:pt x="1119" y="2658"/>
                    </a:cubicBezTo>
                    <a:cubicBezTo>
                      <a:pt x="765" y="1979"/>
                      <a:pt x="1027" y="1158"/>
                      <a:pt x="1706" y="833"/>
                    </a:cubicBezTo>
                    <a:cubicBezTo>
                      <a:pt x="1902" y="726"/>
                      <a:pt x="2115" y="675"/>
                      <a:pt x="2326" y="675"/>
                    </a:cubicBezTo>
                    <a:close/>
                    <a:moveTo>
                      <a:pt x="2277" y="0"/>
                    </a:moveTo>
                    <a:cubicBezTo>
                      <a:pt x="1975" y="0"/>
                      <a:pt x="1669" y="68"/>
                      <a:pt x="1380" y="210"/>
                    </a:cubicBezTo>
                    <a:cubicBezTo>
                      <a:pt x="411" y="712"/>
                      <a:pt x="1" y="1950"/>
                      <a:pt x="531" y="2955"/>
                    </a:cubicBezTo>
                    <a:cubicBezTo>
                      <a:pt x="883" y="3668"/>
                      <a:pt x="1609" y="4082"/>
                      <a:pt x="2350" y="4082"/>
                    </a:cubicBezTo>
                    <a:cubicBezTo>
                      <a:pt x="2653" y="4082"/>
                      <a:pt x="2958" y="4013"/>
                      <a:pt x="3241" y="3868"/>
                    </a:cubicBezTo>
                    <a:cubicBezTo>
                      <a:pt x="4245" y="3365"/>
                      <a:pt x="4627" y="2127"/>
                      <a:pt x="4125" y="1130"/>
                    </a:cubicBezTo>
                    <a:cubicBezTo>
                      <a:pt x="3747" y="414"/>
                      <a:pt x="3025" y="0"/>
                      <a:pt x="22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52"/>
              <p:cNvSpPr/>
              <p:nvPr/>
            </p:nvSpPr>
            <p:spPr>
              <a:xfrm>
                <a:off x="2748555" y="2076121"/>
                <a:ext cx="113719" cy="111825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3305" extrusionOk="0">
                    <a:moveTo>
                      <a:pt x="1656" y="65"/>
                    </a:moveTo>
                    <a:cubicBezTo>
                      <a:pt x="2243" y="65"/>
                      <a:pt x="2802" y="418"/>
                      <a:pt x="3071" y="949"/>
                    </a:cubicBezTo>
                    <a:cubicBezTo>
                      <a:pt x="3276" y="1331"/>
                      <a:pt x="3304" y="1770"/>
                      <a:pt x="3156" y="2159"/>
                    </a:cubicBezTo>
                    <a:cubicBezTo>
                      <a:pt x="3036" y="2569"/>
                      <a:pt x="2774" y="2894"/>
                      <a:pt x="2392" y="3071"/>
                    </a:cubicBezTo>
                    <a:cubicBezTo>
                      <a:pt x="2187" y="3184"/>
                      <a:pt x="1946" y="3248"/>
                      <a:pt x="1713" y="3248"/>
                    </a:cubicBezTo>
                    <a:cubicBezTo>
                      <a:pt x="1090" y="3248"/>
                      <a:pt x="559" y="2894"/>
                      <a:pt x="269" y="2364"/>
                    </a:cubicBezTo>
                    <a:cubicBezTo>
                      <a:pt x="93" y="1982"/>
                      <a:pt x="64" y="1536"/>
                      <a:pt x="177" y="1154"/>
                    </a:cubicBezTo>
                    <a:cubicBezTo>
                      <a:pt x="298" y="744"/>
                      <a:pt x="595" y="418"/>
                      <a:pt x="949" y="242"/>
                    </a:cubicBezTo>
                    <a:cubicBezTo>
                      <a:pt x="1182" y="121"/>
                      <a:pt x="1415" y="65"/>
                      <a:pt x="1656" y="65"/>
                    </a:cubicBezTo>
                    <a:close/>
                    <a:moveTo>
                      <a:pt x="1656" y="1"/>
                    </a:moveTo>
                    <a:cubicBezTo>
                      <a:pt x="1387" y="1"/>
                      <a:pt x="1154" y="65"/>
                      <a:pt x="913" y="178"/>
                    </a:cubicBezTo>
                    <a:cubicBezTo>
                      <a:pt x="531" y="390"/>
                      <a:pt x="269" y="708"/>
                      <a:pt x="121" y="1126"/>
                    </a:cubicBezTo>
                    <a:cubicBezTo>
                      <a:pt x="1" y="1536"/>
                      <a:pt x="29" y="2010"/>
                      <a:pt x="241" y="2392"/>
                    </a:cubicBezTo>
                    <a:cubicBezTo>
                      <a:pt x="503" y="2951"/>
                      <a:pt x="1062" y="3305"/>
                      <a:pt x="1713" y="3305"/>
                    </a:cubicBezTo>
                    <a:cubicBezTo>
                      <a:pt x="1946" y="3305"/>
                      <a:pt x="2187" y="3248"/>
                      <a:pt x="2420" y="3128"/>
                    </a:cubicBezTo>
                    <a:cubicBezTo>
                      <a:pt x="2802" y="2923"/>
                      <a:pt x="3099" y="2597"/>
                      <a:pt x="3212" y="2187"/>
                    </a:cubicBezTo>
                    <a:cubicBezTo>
                      <a:pt x="3361" y="1770"/>
                      <a:pt x="3333" y="1331"/>
                      <a:pt x="3127" y="921"/>
                    </a:cubicBezTo>
                    <a:cubicBezTo>
                      <a:pt x="2830" y="355"/>
                      <a:pt x="2271" y="1"/>
                      <a:pt x="16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8" name="Google Shape;1988;p52"/>
            <p:cNvGrpSpPr/>
            <p:nvPr/>
          </p:nvGrpSpPr>
          <p:grpSpPr>
            <a:xfrm>
              <a:off x="1651226" y="2613461"/>
              <a:ext cx="390430" cy="432449"/>
              <a:chOff x="3306034" y="1949508"/>
              <a:chExt cx="175743" cy="194657"/>
            </a:xfrm>
          </p:grpSpPr>
          <p:sp>
            <p:nvSpPr>
              <p:cNvPr id="1989" name="Google Shape;1989;p52"/>
              <p:cNvSpPr/>
              <p:nvPr/>
            </p:nvSpPr>
            <p:spPr>
              <a:xfrm>
                <a:off x="3335979" y="1979047"/>
                <a:ext cx="113719" cy="156961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4639" extrusionOk="0">
                    <a:moveTo>
                      <a:pt x="1704" y="1"/>
                    </a:moveTo>
                    <a:cubicBezTo>
                      <a:pt x="1639" y="1"/>
                      <a:pt x="1573" y="4"/>
                      <a:pt x="1507" y="12"/>
                    </a:cubicBezTo>
                    <a:cubicBezTo>
                      <a:pt x="708" y="104"/>
                      <a:pt x="92" y="748"/>
                      <a:pt x="35" y="1575"/>
                    </a:cubicBezTo>
                    <a:cubicBezTo>
                      <a:pt x="0" y="2134"/>
                      <a:pt x="269" y="2608"/>
                      <a:pt x="651" y="2934"/>
                    </a:cubicBezTo>
                    <a:cubicBezTo>
                      <a:pt x="884" y="3139"/>
                      <a:pt x="1061" y="3436"/>
                      <a:pt x="1097" y="3754"/>
                    </a:cubicBezTo>
                    <a:lnTo>
                      <a:pt x="1181" y="4405"/>
                    </a:lnTo>
                    <a:cubicBezTo>
                      <a:pt x="1181" y="4525"/>
                      <a:pt x="1302" y="4639"/>
                      <a:pt x="1450" y="4639"/>
                    </a:cubicBezTo>
                    <a:lnTo>
                      <a:pt x="1981" y="4639"/>
                    </a:lnTo>
                    <a:cubicBezTo>
                      <a:pt x="2122" y="4639"/>
                      <a:pt x="2243" y="4525"/>
                      <a:pt x="2243" y="4377"/>
                    </a:cubicBezTo>
                    <a:lnTo>
                      <a:pt x="2335" y="3754"/>
                    </a:lnTo>
                    <a:cubicBezTo>
                      <a:pt x="2363" y="3436"/>
                      <a:pt x="2511" y="3139"/>
                      <a:pt x="2745" y="2934"/>
                    </a:cubicBezTo>
                    <a:cubicBezTo>
                      <a:pt x="3127" y="2637"/>
                      <a:pt x="3360" y="2163"/>
                      <a:pt x="3360" y="1667"/>
                    </a:cubicBezTo>
                    <a:cubicBezTo>
                      <a:pt x="3334" y="729"/>
                      <a:pt x="2617" y="1"/>
                      <a:pt x="17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52"/>
              <p:cNvSpPr/>
              <p:nvPr/>
            </p:nvSpPr>
            <p:spPr>
              <a:xfrm>
                <a:off x="3371879" y="2112055"/>
                <a:ext cx="44053" cy="3210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949" extrusionOk="0">
                    <a:moveTo>
                      <a:pt x="0" y="0"/>
                    </a:moveTo>
                    <a:lnTo>
                      <a:pt x="0" y="297"/>
                    </a:lnTo>
                    <a:cubicBezTo>
                      <a:pt x="0" y="651"/>
                      <a:pt x="297" y="948"/>
                      <a:pt x="651" y="948"/>
                    </a:cubicBezTo>
                    <a:cubicBezTo>
                      <a:pt x="1005" y="920"/>
                      <a:pt x="1302" y="651"/>
                      <a:pt x="1302" y="269"/>
                    </a:cubicBez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52"/>
              <p:cNvSpPr/>
              <p:nvPr/>
            </p:nvSpPr>
            <p:spPr>
              <a:xfrm>
                <a:off x="3363014" y="2022762"/>
                <a:ext cx="58907" cy="95279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816" extrusionOk="0">
                    <a:moveTo>
                      <a:pt x="1210" y="163"/>
                    </a:moveTo>
                    <a:cubicBezTo>
                      <a:pt x="1238" y="198"/>
                      <a:pt x="1267" y="255"/>
                      <a:pt x="1267" y="283"/>
                    </a:cubicBezTo>
                    <a:cubicBezTo>
                      <a:pt x="1295" y="375"/>
                      <a:pt x="1295" y="432"/>
                      <a:pt x="1295" y="489"/>
                    </a:cubicBezTo>
                    <a:cubicBezTo>
                      <a:pt x="1267" y="552"/>
                      <a:pt x="1238" y="581"/>
                      <a:pt x="1182" y="581"/>
                    </a:cubicBezTo>
                    <a:cubicBezTo>
                      <a:pt x="1118" y="581"/>
                      <a:pt x="1090" y="552"/>
                      <a:pt x="1090" y="489"/>
                    </a:cubicBezTo>
                    <a:cubicBezTo>
                      <a:pt x="1062" y="460"/>
                      <a:pt x="1062" y="404"/>
                      <a:pt x="1090" y="340"/>
                    </a:cubicBezTo>
                    <a:cubicBezTo>
                      <a:pt x="1118" y="283"/>
                      <a:pt x="1147" y="227"/>
                      <a:pt x="1210" y="163"/>
                    </a:cubicBezTo>
                    <a:close/>
                    <a:moveTo>
                      <a:pt x="616" y="227"/>
                    </a:moveTo>
                    <a:cubicBezTo>
                      <a:pt x="680" y="255"/>
                      <a:pt x="708" y="340"/>
                      <a:pt x="736" y="404"/>
                    </a:cubicBezTo>
                    <a:cubicBezTo>
                      <a:pt x="736" y="489"/>
                      <a:pt x="736" y="552"/>
                      <a:pt x="680" y="609"/>
                    </a:cubicBezTo>
                    <a:cubicBezTo>
                      <a:pt x="663" y="642"/>
                      <a:pt x="625" y="656"/>
                      <a:pt x="584" y="656"/>
                    </a:cubicBezTo>
                    <a:cubicBezTo>
                      <a:pt x="556" y="656"/>
                      <a:pt x="526" y="649"/>
                      <a:pt x="503" y="637"/>
                    </a:cubicBezTo>
                    <a:cubicBezTo>
                      <a:pt x="474" y="609"/>
                      <a:pt x="474" y="581"/>
                      <a:pt x="439" y="517"/>
                    </a:cubicBezTo>
                    <a:cubicBezTo>
                      <a:pt x="439" y="432"/>
                      <a:pt x="503" y="283"/>
                      <a:pt x="616" y="227"/>
                    </a:cubicBezTo>
                    <a:close/>
                    <a:moveTo>
                      <a:pt x="995" y="0"/>
                    </a:moveTo>
                    <a:cubicBezTo>
                      <a:pt x="861" y="0"/>
                      <a:pt x="730" y="70"/>
                      <a:pt x="616" y="135"/>
                    </a:cubicBezTo>
                    <a:cubicBezTo>
                      <a:pt x="559" y="107"/>
                      <a:pt x="531" y="107"/>
                      <a:pt x="474" y="78"/>
                    </a:cubicBezTo>
                    <a:cubicBezTo>
                      <a:pt x="326" y="78"/>
                      <a:pt x="206" y="107"/>
                      <a:pt x="149" y="163"/>
                    </a:cubicBezTo>
                    <a:cubicBezTo>
                      <a:pt x="0" y="340"/>
                      <a:pt x="121" y="729"/>
                      <a:pt x="206" y="991"/>
                    </a:cubicBezTo>
                    <a:cubicBezTo>
                      <a:pt x="234" y="1047"/>
                      <a:pt x="262" y="1111"/>
                      <a:pt x="262" y="1168"/>
                    </a:cubicBezTo>
                    <a:cubicBezTo>
                      <a:pt x="382" y="1642"/>
                      <a:pt x="503" y="2109"/>
                      <a:pt x="588" y="2583"/>
                    </a:cubicBezTo>
                    <a:lnTo>
                      <a:pt x="616" y="2788"/>
                    </a:lnTo>
                    <a:cubicBezTo>
                      <a:pt x="651" y="2788"/>
                      <a:pt x="651" y="2816"/>
                      <a:pt x="651" y="2816"/>
                    </a:cubicBezTo>
                    <a:lnTo>
                      <a:pt x="680" y="2816"/>
                    </a:lnTo>
                    <a:cubicBezTo>
                      <a:pt x="680" y="2788"/>
                      <a:pt x="708" y="2788"/>
                      <a:pt x="680" y="2759"/>
                    </a:cubicBezTo>
                    <a:lnTo>
                      <a:pt x="651" y="2583"/>
                    </a:lnTo>
                    <a:cubicBezTo>
                      <a:pt x="559" y="2109"/>
                      <a:pt x="439" y="1613"/>
                      <a:pt x="326" y="1139"/>
                    </a:cubicBezTo>
                    <a:cubicBezTo>
                      <a:pt x="326" y="1111"/>
                      <a:pt x="298" y="1047"/>
                      <a:pt x="262" y="963"/>
                    </a:cubicBezTo>
                    <a:cubicBezTo>
                      <a:pt x="177" y="729"/>
                      <a:pt x="57" y="340"/>
                      <a:pt x="177" y="198"/>
                    </a:cubicBezTo>
                    <a:cubicBezTo>
                      <a:pt x="234" y="135"/>
                      <a:pt x="326" y="135"/>
                      <a:pt x="474" y="135"/>
                    </a:cubicBezTo>
                    <a:cubicBezTo>
                      <a:pt x="503" y="163"/>
                      <a:pt x="531" y="163"/>
                      <a:pt x="559" y="198"/>
                    </a:cubicBezTo>
                    <a:cubicBezTo>
                      <a:pt x="439" y="283"/>
                      <a:pt x="382" y="404"/>
                      <a:pt x="382" y="552"/>
                    </a:cubicBezTo>
                    <a:cubicBezTo>
                      <a:pt x="411" y="609"/>
                      <a:pt x="439" y="665"/>
                      <a:pt x="474" y="694"/>
                    </a:cubicBezTo>
                    <a:cubicBezTo>
                      <a:pt x="507" y="707"/>
                      <a:pt x="545" y="716"/>
                      <a:pt x="582" y="716"/>
                    </a:cubicBezTo>
                    <a:cubicBezTo>
                      <a:pt x="642" y="716"/>
                      <a:pt x="701" y="694"/>
                      <a:pt x="736" y="637"/>
                    </a:cubicBezTo>
                    <a:cubicBezTo>
                      <a:pt x="793" y="581"/>
                      <a:pt x="793" y="489"/>
                      <a:pt x="793" y="404"/>
                    </a:cubicBezTo>
                    <a:cubicBezTo>
                      <a:pt x="765" y="312"/>
                      <a:pt x="736" y="255"/>
                      <a:pt x="651" y="198"/>
                    </a:cubicBezTo>
                    <a:cubicBezTo>
                      <a:pt x="761" y="127"/>
                      <a:pt x="875" y="60"/>
                      <a:pt x="990" y="60"/>
                    </a:cubicBezTo>
                    <a:cubicBezTo>
                      <a:pt x="1023" y="60"/>
                      <a:pt x="1057" y="66"/>
                      <a:pt x="1090" y="78"/>
                    </a:cubicBezTo>
                    <a:cubicBezTo>
                      <a:pt x="1118" y="78"/>
                      <a:pt x="1147" y="107"/>
                      <a:pt x="1147" y="135"/>
                    </a:cubicBezTo>
                    <a:cubicBezTo>
                      <a:pt x="1090" y="163"/>
                      <a:pt x="1062" y="255"/>
                      <a:pt x="1033" y="312"/>
                    </a:cubicBezTo>
                    <a:cubicBezTo>
                      <a:pt x="1005" y="404"/>
                      <a:pt x="1005" y="460"/>
                      <a:pt x="1033" y="517"/>
                    </a:cubicBezTo>
                    <a:cubicBezTo>
                      <a:pt x="1033" y="581"/>
                      <a:pt x="1090" y="637"/>
                      <a:pt x="1147" y="637"/>
                    </a:cubicBezTo>
                    <a:cubicBezTo>
                      <a:pt x="1159" y="641"/>
                      <a:pt x="1171" y="643"/>
                      <a:pt x="1183" y="643"/>
                    </a:cubicBezTo>
                    <a:cubicBezTo>
                      <a:pt x="1260" y="643"/>
                      <a:pt x="1328" y="568"/>
                      <a:pt x="1359" y="489"/>
                    </a:cubicBezTo>
                    <a:cubicBezTo>
                      <a:pt x="1387" y="432"/>
                      <a:pt x="1359" y="375"/>
                      <a:pt x="1323" y="283"/>
                    </a:cubicBezTo>
                    <a:cubicBezTo>
                      <a:pt x="1295" y="227"/>
                      <a:pt x="1267" y="163"/>
                      <a:pt x="1238" y="135"/>
                    </a:cubicBezTo>
                    <a:cubicBezTo>
                      <a:pt x="1267" y="107"/>
                      <a:pt x="1295" y="78"/>
                      <a:pt x="1323" y="78"/>
                    </a:cubicBezTo>
                    <a:cubicBezTo>
                      <a:pt x="1351" y="72"/>
                      <a:pt x="1381" y="68"/>
                      <a:pt x="1410" y="68"/>
                    </a:cubicBezTo>
                    <a:cubicBezTo>
                      <a:pt x="1506" y="68"/>
                      <a:pt x="1599" y="106"/>
                      <a:pt x="1621" y="198"/>
                    </a:cubicBezTo>
                    <a:cubicBezTo>
                      <a:pt x="1677" y="255"/>
                      <a:pt x="1649" y="340"/>
                      <a:pt x="1649" y="432"/>
                    </a:cubicBezTo>
                    <a:cubicBezTo>
                      <a:pt x="1621" y="665"/>
                      <a:pt x="1564" y="906"/>
                      <a:pt x="1500" y="1111"/>
                    </a:cubicBezTo>
                    <a:cubicBezTo>
                      <a:pt x="1472" y="1288"/>
                      <a:pt x="1415" y="1465"/>
                      <a:pt x="1387" y="1613"/>
                    </a:cubicBezTo>
                    <a:lnTo>
                      <a:pt x="1182" y="2731"/>
                    </a:lnTo>
                    <a:cubicBezTo>
                      <a:pt x="1182" y="2759"/>
                      <a:pt x="1210" y="2759"/>
                      <a:pt x="1210" y="2759"/>
                    </a:cubicBezTo>
                    <a:lnTo>
                      <a:pt x="1238" y="2759"/>
                    </a:lnTo>
                    <a:lnTo>
                      <a:pt x="1444" y="1642"/>
                    </a:lnTo>
                    <a:cubicBezTo>
                      <a:pt x="1472" y="1465"/>
                      <a:pt x="1536" y="1288"/>
                      <a:pt x="1564" y="1139"/>
                    </a:cubicBezTo>
                    <a:cubicBezTo>
                      <a:pt x="1621" y="906"/>
                      <a:pt x="1677" y="665"/>
                      <a:pt x="1712" y="432"/>
                    </a:cubicBezTo>
                    <a:cubicBezTo>
                      <a:pt x="1712" y="340"/>
                      <a:pt x="1741" y="255"/>
                      <a:pt x="1677" y="163"/>
                    </a:cubicBezTo>
                    <a:cubicBezTo>
                      <a:pt x="1631" y="71"/>
                      <a:pt x="1506" y="12"/>
                      <a:pt x="1396" y="12"/>
                    </a:cubicBezTo>
                    <a:cubicBezTo>
                      <a:pt x="1370" y="12"/>
                      <a:pt x="1346" y="15"/>
                      <a:pt x="1323" y="22"/>
                    </a:cubicBezTo>
                    <a:cubicBezTo>
                      <a:pt x="1267" y="50"/>
                      <a:pt x="1238" y="50"/>
                      <a:pt x="1210" y="78"/>
                    </a:cubicBezTo>
                    <a:cubicBezTo>
                      <a:pt x="1182" y="50"/>
                      <a:pt x="1147" y="50"/>
                      <a:pt x="1118" y="22"/>
                    </a:cubicBezTo>
                    <a:cubicBezTo>
                      <a:pt x="1077" y="7"/>
                      <a:pt x="1036" y="0"/>
                      <a:pt x="9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52"/>
              <p:cNvSpPr/>
              <p:nvPr/>
            </p:nvSpPr>
            <p:spPr>
              <a:xfrm>
                <a:off x="3306034" y="2019413"/>
                <a:ext cx="19184" cy="504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49" extrusionOk="0">
                    <a:moveTo>
                      <a:pt x="36" y="0"/>
                    </a:moveTo>
                    <a:lnTo>
                      <a:pt x="1" y="29"/>
                    </a:lnTo>
                    <a:cubicBezTo>
                      <a:pt x="1" y="57"/>
                      <a:pt x="1" y="57"/>
                      <a:pt x="36" y="57"/>
                    </a:cubicBezTo>
                    <a:lnTo>
                      <a:pt x="531" y="149"/>
                    </a:lnTo>
                    <a:cubicBezTo>
                      <a:pt x="567" y="149"/>
                      <a:pt x="567" y="121"/>
                      <a:pt x="567" y="121"/>
                    </a:cubicBezTo>
                    <a:cubicBezTo>
                      <a:pt x="567" y="85"/>
                      <a:pt x="567" y="85"/>
                      <a:pt x="531" y="85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2"/>
              <p:cNvSpPr/>
              <p:nvPr/>
            </p:nvSpPr>
            <p:spPr>
              <a:xfrm>
                <a:off x="3321125" y="1977761"/>
                <a:ext cx="1488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32" extrusionOk="0">
                    <a:moveTo>
                      <a:pt x="29" y="0"/>
                    </a:moveTo>
                    <a:cubicBezTo>
                      <a:pt x="22" y="0"/>
                      <a:pt x="15" y="7"/>
                      <a:pt x="0" y="22"/>
                    </a:cubicBezTo>
                    <a:lnTo>
                      <a:pt x="0" y="50"/>
                    </a:lnTo>
                    <a:lnTo>
                      <a:pt x="411" y="404"/>
                    </a:lnTo>
                    <a:lnTo>
                      <a:pt x="411" y="432"/>
                    </a:lnTo>
                    <a:cubicBezTo>
                      <a:pt x="439" y="432"/>
                      <a:pt x="439" y="404"/>
                      <a:pt x="439" y="404"/>
                    </a:cubicBezTo>
                    <a:lnTo>
                      <a:pt x="439" y="375"/>
                    </a:lnTo>
                    <a:lnTo>
                      <a:pt x="57" y="22"/>
                    </a:lnTo>
                    <a:cubicBezTo>
                      <a:pt x="43" y="7"/>
                      <a:pt x="36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52"/>
              <p:cNvSpPr/>
              <p:nvPr/>
            </p:nvSpPr>
            <p:spPr>
              <a:xfrm>
                <a:off x="3374992" y="1950455"/>
                <a:ext cx="5041" cy="19184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67" extrusionOk="0">
                    <a:moveTo>
                      <a:pt x="28" y="1"/>
                    </a:moveTo>
                    <a:cubicBezTo>
                      <a:pt x="28" y="36"/>
                      <a:pt x="0" y="36"/>
                      <a:pt x="0" y="65"/>
                    </a:cubicBezTo>
                    <a:cubicBezTo>
                      <a:pt x="28" y="121"/>
                      <a:pt x="28" y="213"/>
                      <a:pt x="57" y="298"/>
                    </a:cubicBezTo>
                    <a:cubicBezTo>
                      <a:pt x="57" y="390"/>
                      <a:pt x="85" y="447"/>
                      <a:pt x="85" y="532"/>
                    </a:cubicBezTo>
                    <a:lnTo>
                      <a:pt x="120" y="567"/>
                    </a:lnTo>
                    <a:cubicBezTo>
                      <a:pt x="149" y="532"/>
                      <a:pt x="149" y="532"/>
                      <a:pt x="149" y="503"/>
                    </a:cubicBezTo>
                    <a:cubicBezTo>
                      <a:pt x="149" y="447"/>
                      <a:pt x="120" y="355"/>
                      <a:pt x="120" y="270"/>
                    </a:cubicBezTo>
                    <a:cubicBezTo>
                      <a:pt x="85" y="178"/>
                      <a:pt x="85" y="93"/>
                      <a:pt x="57" y="36"/>
                    </a:cubicBezTo>
                    <a:cubicBezTo>
                      <a:pt x="57" y="36"/>
                      <a:pt x="57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52"/>
              <p:cNvSpPr/>
              <p:nvPr/>
            </p:nvSpPr>
            <p:spPr>
              <a:xfrm>
                <a:off x="3409944" y="1949508"/>
                <a:ext cx="3857" cy="2206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652" extrusionOk="0">
                    <a:moveTo>
                      <a:pt x="85" y="1"/>
                    </a:moveTo>
                    <a:cubicBezTo>
                      <a:pt x="85" y="1"/>
                      <a:pt x="57" y="1"/>
                      <a:pt x="57" y="29"/>
                    </a:cubicBezTo>
                    <a:lnTo>
                      <a:pt x="0" y="623"/>
                    </a:lnTo>
                    <a:cubicBezTo>
                      <a:pt x="0" y="623"/>
                      <a:pt x="0" y="651"/>
                      <a:pt x="28" y="651"/>
                    </a:cubicBezTo>
                    <a:lnTo>
                      <a:pt x="57" y="623"/>
                    </a:lnTo>
                    <a:lnTo>
                      <a:pt x="113" y="29"/>
                    </a:lnTo>
                    <a:cubicBezTo>
                      <a:pt x="113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52"/>
              <p:cNvSpPr/>
              <p:nvPr/>
            </p:nvSpPr>
            <p:spPr>
              <a:xfrm>
                <a:off x="3447739" y="1987573"/>
                <a:ext cx="19895" cy="13906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11" extrusionOk="0">
                    <a:moveTo>
                      <a:pt x="531" y="0"/>
                    </a:moveTo>
                    <a:lnTo>
                      <a:pt x="29" y="354"/>
                    </a:lnTo>
                    <a:cubicBezTo>
                      <a:pt x="1" y="354"/>
                      <a:pt x="1" y="382"/>
                      <a:pt x="29" y="382"/>
                    </a:cubicBezTo>
                    <a:lnTo>
                      <a:pt x="29" y="411"/>
                    </a:lnTo>
                    <a:lnTo>
                      <a:pt x="57" y="411"/>
                    </a:lnTo>
                    <a:lnTo>
                      <a:pt x="560" y="57"/>
                    </a:lnTo>
                    <a:cubicBezTo>
                      <a:pt x="560" y="29"/>
                      <a:pt x="588" y="29"/>
                      <a:pt x="5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52"/>
              <p:cNvSpPr/>
              <p:nvPr/>
            </p:nvSpPr>
            <p:spPr>
              <a:xfrm>
                <a:off x="3461645" y="2026349"/>
                <a:ext cx="20132" cy="3147"/>
              </a:xfrm>
              <a:custGeom>
                <a:avLst/>
                <a:gdLst/>
                <a:ahLst/>
                <a:cxnLst/>
                <a:rect l="l" t="t" r="r" b="b"/>
                <a:pathLst>
                  <a:path w="595" h="93" extrusionOk="0">
                    <a:moveTo>
                      <a:pt x="35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35" y="57"/>
                    </a:cubicBezTo>
                    <a:lnTo>
                      <a:pt x="566" y="92"/>
                    </a:lnTo>
                    <a:cubicBezTo>
                      <a:pt x="594" y="92"/>
                      <a:pt x="594" y="57"/>
                      <a:pt x="594" y="57"/>
                    </a:cubicBezTo>
                    <a:cubicBezTo>
                      <a:pt x="594" y="29"/>
                      <a:pt x="594" y="29"/>
                      <a:pt x="566" y="29"/>
                    </a:cubicBez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52"/>
              <p:cNvSpPr/>
              <p:nvPr/>
            </p:nvSpPr>
            <p:spPr>
              <a:xfrm>
                <a:off x="3346028" y="1991397"/>
                <a:ext cx="36880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657" extrusionOk="0">
                    <a:moveTo>
                      <a:pt x="1033" y="1"/>
                    </a:moveTo>
                    <a:cubicBezTo>
                      <a:pt x="708" y="64"/>
                      <a:pt x="411" y="298"/>
                      <a:pt x="234" y="623"/>
                    </a:cubicBezTo>
                    <a:cubicBezTo>
                      <a:pt x="57" y="913"/>
                      <a:pt x="0" y="1302"/>
                      <a:pt x="120" y="1621"/>
                    </a:cubicBezTo>
                    <a:cubicBezTo>
                      <a:pt x="120" y="1621"/>
                      <a:pt x="120" y="1656"/>
                      <a:pt x="149" y="1656"/>
                    </a:cubicBezTo>
                    <a:cubicBezTo>
                      <a:pt x="149" y="1656"/>
                      <a:pt x="177" y="1621"/>
                      <a:pt x="149" y="1592"/>
                    </a:cubicBezTo>
                    <a:cubicBezTo>
                      <a:pt x="57" y="1302"/>
                      <a:pt x="120" y="913"/>
                      <a:pt x="269" y="652"/>
                    </a:cubicBezTo>
                    <a:cubicBezTo>
                      <a:pt x="446" y="354"/>
                      <a:pt x="736" y="121"/>
                      <a:pt x="1061" y="64"/>
                    </a:cubicBezTo>
                    <a:cubicBezTo>
                      <a:pt x="1061" y="29"/>
                      <a:pt x="1090" y="29"/>
                      <a:pt x="10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54"/>
          <p:cNvSpPr/>
          <p:nvPr/>
        </p:nvSpPr>
        <p:spPr>
          <a:xfrm>
            <a:off x="-345877" y="938264"/>
            <a:ext cx="691754" cy="865253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3" name="Google Shape;2023;p54"/>
          <p:cNvSpPr txBox="1">
            <a:spLocks noGrp="1"/>
          </p:cNvSpPr>
          <p:nvPr>
            <p:ph type="title"/>
          </p:nvPr>
        </p:nvSpPr>
        <p:spPr>
          <a:xfrm>
            <a:off x="960873" y="404713"/>
            <a:ext cx="4096461" cy="6253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Components</a:t>
            </a:r>
            <a:endParaRPr dirty="0"/>
          </a:p>
        </p:txBody>
      </p:sp>
      <p:sp>
        <p:nvSpPr>
          <p:cNvPr id="2024" name="Google Shape;2024;p54"/>
          <p:cNvSpPr txBox="1">
            <a:spLocks noGrp="1"/>
          </p:cNvSpPr>
          <p:nvPr>
            <p:ph type="subTitle" idx="1"/>
          </p:nvPr>
        </p:nvSpPr>
        <p:spPr>
          <a:xfrm>
            <a:off x="960873" y="1056638"/>
            <a:ext cx="7222251" cy="38457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n-US" dirty="0"/>
              <a:t>Understanding the key components is essential to grasp how the simulator functions. The following components play pivotal roles in simulating the behavior of a basic CPU, enabling the execution of assembly language programs: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Memory Structure (Memory Array):</a:t>
            </a:r>
            <a:r>
              <a:rPr lang="en-US" dirty="0"/>
              <a:t> Simulates the main memory of the CPU, storing instructions and data.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General-Purpose Registers (Registers Array):</a:t>
            </a:r>
            <a:r>
              <a:rPr lang="en-US" dirty="0"/>
              <a:t> Holds intermediate values during instruction execution.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Program Counter (PC):</a:t>
            </a:r>
            <a:r>
              <a:rPr lang="en-US" dirty="0"/>
              <a:t> Tracks the address of the next instruction to execute.</a:t>
            </a:r>
          </a:p>
          <a:p>
            <a:pPr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Instruction Set:</a:t>
            </a:r>
            <a:r>
              <a:rPr lang="en-US" dirty="0"/>
              <a:t> Defines operations such as LOAD, STORE, ADD, and SUB, which the CPU can perform.</a:t>
            </a:r>
          </a:p>
          <a:p>
            <a:pPr algn="just"/>
            <a:r>
              <a:rPr lang="en-US" dirty="0"/>
              <a:t>These components work together to emulate the fundamental operations of a CPU, facilitating the execution of programs within our simulator.</a:t>
            </a:r>
          </a:p>
        </p:txBody>
      </p:sp>
      <p:grpSp>
        <p:nvGrpSpPr>
          <p:cNvPr id="2025" name="Google Shape;2025;p54"/>
          <p:cNvGrpSpPr/>
          <p:nvPr/>
        </p:nvGrpSpPr>
        <p:grpSpPr>
          <a:xfrm>
            <a:off x="960874" y="4550378"/>
            <a:ext cx="234196" cy="188409"/>
            <a:chOff x="5151797" y="479071"/>
            <a:chExt cx="234196" cy="188409"/>
          </a:xfrm>
        </p:grpSpPr>
        <p:sp>
          <p:nvSpPr>
            <p:cNvPr id="2026" name="Google Shape;2026;p54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4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8" name="Google Shape;2028;p54"/>
          <p:cNvSpPr/>
          <p:nvPr/>
        </p:nvSpPr>
        <p:spPr>
          <a:xfrm>
            <a:off x="4572000" y="4738787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7553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Memory Structure (Memory Array):</a:t>
            </a:r>
          </a:p>
        </p:txBody>
      </p:sp>
      <p:sp>
        <p:nvSpPr>
          <p:cNvPr id="1052" name="Google Shape;1052;p42"/>
          <p:cNvSpPr txBox="1">
            <a:spLocks noGrp="1"/>
          </p:cNvSpPr>
          <p:nvPr>
            <p:ph type="subTitle" idx="2"/>
          </p:nvPr>
        </p:nvSpPr>
        <p:spPr>
          <a:xfrm>
            <a:off x="1066684" y="1019804"/>
            <a:ext cx="7010632" cy="29154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b="1" dirty="0"/>
              <a:t>Purpose: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Simulates the main memory of the CPU where instructions and data are stored.</a:t>
            </a:r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b="1" dirty="0"/>
              <a:t>Implementation: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Defined as an array in 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“cpu_functions.asm”.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Accessed by the CPU simulator to read from and write to specific memory addresses.</a:t>
            </a:r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Role in Execution: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Instructions are fetched from memory based on the program counter (PC).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Data is read from and written to memory by the LOAD and STORE operations.</a:t>
            </a:r>
          </a:p>
        </p:txBody>
      </p:sp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9;p32">
            <a:extLst>
              <a:ext uri="{FF2B5EF4-FFF2-40B4-BE49-F238E27FC236}">
                <a16:creationId xmlns:a16="http://schemas.microsoft.com/office/drawing/2014/main" id="{8BFFFEE1-A724-513D-6BCC-F19ECB1D6DBE}"/>
              </a:ext>
            </a:extLst>
          </p:cNvPr>
          <p:cNvSpPr txBox="1"/>
          <p:nvPr/>
        </p:nvSpPr>
        <p:spPr>
          <a:xfrm>
            <a:off x="7512535" y="3162060"/>
            <a:ext cx="12168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</a:rPr>
              <a:t>}</a:t>
            </a:r>
            <a:r>
              <a:rPr lang="en" sz="3600" dirty="0">
                <a:solidFill>
                  <a:schemeClr val="dk1"/>
                </a:solidFill>
              </a:rPr>
              <a:t> /&gt; </a:t>
            </a:r>
            <a:r>
              <a:rPr lang="en" sz="3600" dirty="0">
                <a:solidFill>
                  <a:schemeClr val="accent1"/>
                </a:solidFill>
              </a:rPr>
              <a:t>[</a:t>
            </a:r>
            <a:endParaRPr sz="3600" dirty="0">
              <a:solidFill>
                <a:schemeClr val="accent1"/>
              </a:solidFill>
            </a:endParaRPr>
          </a:p>
        </p:txBody>
      </p:sp>
      <p:pic>
        <p:nvPicPr>
          <p:cNvPr id="5" name="Picture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236B39D1-005A-E374-CE54-DFCA54D50F9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200"/>
                    </a14:imgEffect>
                    <a14:imgEffect>
                      <a14:saturation sat="68000"/>
                    </a14:imgEffect>
                    <a14:imgEffect>
                      <a14:brightnessContrast bright="-24000" contrast="4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26762" y="3873825"/>
            <a:ext cx="5601482" cy="97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51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9;p32">
            <a:extLst>
              <a:ext uri="{FF2B5EF4-FFF2-40B4-BE49-F238E27FC236}">
                <a16:creationId xmlns:a16="http://schemas.microsoft.com/office/drawing/2014/main" id="{8BFFFEE1-A724-513D-6BCC-F19ECB1D6DBE}"/>
              </a:ext>
            </a:extLst>
          </p:cNvPr>
          <p:cNvSpPr txBox="1"/>
          <p:nvPr/>
        </p:nvSpPr>
        <p:spPr>
          <a:xfrm>
            <a:off x="7512535" y="3162060"/>
            <a:ext cx="12168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</a:rPr>
              <a:t>}</a:t>
            </a:r>
            <a:r>
              <a:rPr lang="en" sz="3600" dirty="0">
                <a:solidFill>
                  <a:schemeClr val="dk1"/>
                </a:solidFill>
              </a:rPr>
              <a:t> /&gt; </a:t>
            </a:r>
            <a:r>
              <a:rPr lang="en" sz="3600" dirty="0">
                <a:solidFill>
                  <a:schemeClr val="accent1"/>
                </a:solidFill>
              </a:rPr>
              <a:t>[</a:t>
            </a:r>
            <a:endParaRPr sz="3600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B39D1-005A-E374-CE54-DFCA54D50F9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047"/>
                    </a14:imgEffect>
                    <a14:imgEffect>
                      <a14:saturation sat="61000"/>
                    </a14:imgEffect>
                    <a14:imgEffect>
                      <a14:brightnessContrast bright="-15000" contrast="21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720664" y="3873825"/>
            <a:ext cx="5413677" cy="971686"/>
          </a:xfrm>
          <a:prstGeom prst="rect">
            <a:avLst/>
          </a:prstGeom>
        </p:spPr>
      </p:pic>
      <p:sp>
        <p:nvSpPr>
          <p:cNvPr id="8" name="Google Shape;1050;p42">
            <a:extLst>
              <a:ext uri="{FF2B5EF4-FFF2-40B4-BE49-F238E27FC236}">
                <a16:creationId xmlns:a16="http://schemas.microsoft.com/office/drawing/2014/main" id="{361358F8-3CC1-0027-C955-5B142F060C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General-Purpose Registers (Registers Array):</a:t>
            </a:r>
          </a:p>
        </p:txBody>
      </p:sp>
      <p:sp>
        <p:nvSpPr>
          <p:cNvPr id="9" name="Google Shape;1052;p42">
            <a:extLst>
              <a:ext uri="{FF2B5EF4-FFF2-40B4-BE49-F238E27FC236}">
                <a16:creationId xmlns:a16="http://schemas.microsoft.com/office/drawing/2014/main" id="{F992DCB8-1FED-2392-ABB4-07B7B5BF2240}"/>
              </a:ext>
            </a:extLst>
          </p:cNvPr>
          <p:cNvSpPr txBox="1">
            <a:spLocks/>
          </p:cNvSpPr>
          <p:nvPr/>
        </p:nvSpPr>
        <p:spPr>
          <a:xfrm>
            <a:off x="1066684" y="1019804"/>
            <a:ext cx="7010632" cy="2915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Purpose:</a:t>
            </a:r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Hold intermediate values during instruction execution.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Implementation:</a:t>
            </a:r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Defined as an array in 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“cpu_functions.asm”.</a:t>
            </a:r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Manipulated directly by the CPU simulator to perform arithmetic operations and store results.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Role in Execution:</a:t>
            </a:r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Registers are used by ADD and SUB operations to perform arithmetic.</a:t>
            </a:r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Values are loaded into registers from memory and stored back to memory as needed.</a:t>
            </a:r>
          </a:p>
        </p:txBody>
      </p:sp>
    </p:spTree>
    <p:extLst>
      <p:ext uri="{BB962C8B-B14F-4D97-AF65-F5344CB8AC3E}">
        <p14:creationId xmlns:p14="http://schemas.microsoft.com/office/powerpoint/2010/main" val="384743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9;p32">
            <a:extLst>
              <a:ext uri="{FF2B5EF4-FFF2-40B4-BE49-F238E27FC236}">
                <a16:creationId xmlns:a16="http://schemas.microsoft.com/office/drawing/2014/main" id="{8BFFFEE1-A724-513D-6BCC-F19ECB1D6DBE}"/>
              </a:ext>
            </a:extLst>
          </p:cNvPr>
          <p:cNvSpPr txBox="1"/>
          <p:nvPr/>
        </p:nvSpPr>
        <p:spPr>
          <a:xfrm>
            <a:off x="7642258" y="1860799"/>
            <a:ext cx="12168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</a:rPr>
              <a:t>}</a:t>
            </a:r>
            <a:r>
              <a:rPr lang="en" sz="3600" dirty="0">
                <a:solidFill>
                  <a:schemeClr val="dk1"/>
                </a:solidFill>
              </a:rPr>
              <a:t> /&gt; </a:t>
            </a:r>
            <a:r>
              <a:rPr lang="en" sz="3600" dirty="0">
                <a:solidFill>
                  <a:schemeClr val="accent1"/>
                </a:solidFill>
              </a:rPr>
              <a:t>[</a:t>
            </a:r>
            <a:endParaRPr sz="3600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B39D1-005A-E374-CE54-DFCA54D50F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20664" y="3935276"/>
            <a:ext cx="5413677" cy="857117"/>
          </a:xfrm>
          <a:prstGeom prst="rect">
            <a:avLst/>
          </a:prstGeom>
        </p:spPr>
      </p:pic>
      <p:sp>
        <p:nvSpPr>
          <p:cNvPr id="8" name="Google Shape;1050;p42">
            <a:extLst>
              <a:ext uri="{FF2B5EF4-FFF2-40B4-BE49-F238E27FC236}">
                <a16:creationId xmlns:a16="http://schemas.microsoft.com/office/drawing/2014/main" id="{361358F8-3CC1-0027-C955-5B142F060C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Program Counter (PC):</a:t>
            </a:r>
          </a:p>
        </p:txBody>
      </p:sp>
      <p:sp>
        <p:nvSpPr>
          <p:cNvPr id="9" name="Google Shape;1052;p42">
            <a:extLst>
              <a:ext uri="{FF2B5EF4-FFF2-40B4-BE49-F238E27FC236}">
                <a16:creationId xmlns:a16="http://schemas.microsoft.com/office/drawing/2014/main" id="{F992DCB8-1FED-2392-ABB4-07B7B5BF2240}"/>
              </a:ext>
            </a:extLst>
          </p:cNvPr>
          <p:cNvSpPr txBox="1">
            <a:spLocks/>
          </p:cNvSpPr>
          <p:nvPr/>
        </p:nvSpPr>
        <p:spPr>
          <a:xfrm>
            <a:off x="1066684" y="1019803"/>
            <a:ext cx="7010632" cy="3123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Purpose:</a:t>
            </a:r>
            <a:endParaRPr lang="en-US" sz="1200" dirty="0"/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Ensures sequential execution of instructions in the program.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Implementation:</a:t>
            </a:r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Declared globally in 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“cpu_simulator.cpp”.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Role in Execution:</a:t>
            </a:r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The PC determines the memory address of the next instruction to be fetched from the memory array.</a:t>
            </a:r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After fetching an instruction, the PC increments to point to the next instruction for subsequent fetches.</a:t>
            </a:r>
          </a:p>
        </p:txBody>
      </p:sp>
    </p:spTree>
    <p:extLst>
      <p:ext uri="{BB962C8B-B14F-4D97-AF65-F5344CB8AC3E}">
        <p14:creationId xmlns:p14="http://schemas.microsoft.com/office/powerpoint/2010/main" val="2826174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9;p32">
            <a:extLst>
              <a:ext uri="{FF2B5EF4-FFF2-40B4-BE49-F238E27FC236}">
                <a16:creationId xmlns:a16="http://schemas.microsoft.com/office/drawing/2014/main" id="{8BFFFEE1-A724-513D-6BCC-F19ECB1D6DBE}"/>
              </a:ext>
            </a:extLst>
          </p:cNvPr>
          <p:cNvSpPr txBox="1"/>
          <p:nvPr/>
        </p:nvSpPr>
        <p:spPr>
          <a:xfrm>
            <a:off x="7121798" y="2761131"/>
            <a:ext cx="12168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</a:rPr>
              <a:t>}</a:t>
            </a:r>
            <a:r>
              <a:rPr lang="en" sz="3600" dirty="0">
                <a:solidFill>
                  <a:schemeClr val="dk1"/>
                </a:solidFill>
              </a:rPr>
              <a:t> /&gt; </a:t>
            </a:r>
            <a:r>
              <a:rPr lang="en" sz="3600" dirty="0">
                <a:solidFill>
                  <a:schemeClr val="accent1"/>
                </a:solidFill>
              </a:rPr>
              <a:t>[</a:t>
            </a:r>
            <a:endParaRPr sz="3600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B39D1-005A-E374-CE54-DFCA54D50F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06770" y="3873825"/>
            <a:ext cx="6323428" cy="971686"/>
          </a:xfrm>
          <a:prstGeom prst="rect">
            <a:avLst/>
          </a:prstGeom>
        </p:spPr>
      </p:pic>
      <p:sp>
        <p:nvSpPr>
          <p:cNvPr id="8" name="Google Shape;1050;p42">
            <a:extLst>
              <a:ext uri="{FF2B5EF4-FFF2-40B4-BE49-F238E27FC236}">
                <a16:creationId xmlns:a16="http://schemas.microsoft.com/office/drawing/2014/main" id="{361358F8-3CC1-0027-C955-5B142F060C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Instruction Set:</a:t>
            </a:r>
          </a:p>
        </p:txBody>
      </p:sp>
      <p:sp>
        <p:nvSpPr>
          <p:cNvPr id="9" name="Google Shape;1052;p42">
            <a:extLst>
              <a:ext uri="{FF2B5EF4-FFF2-40B4-BE49-F238E27FC236}">
                <a16:creationId xmlns:a16="http://schemas.microsoft.com/office/drawing/2014/main" id="{F992DCB8-1FED-2392-ABB4-07B7B5BF2240}"/>
              </a:ext>
            </a:extLst>
          </p:cNvPr>
          <p:cNvSpPr txBox="1">
            <a:spLocks/>
          </p:cNvSpPr>
          <p:nvPr/>
        </p:nvSpPr>
        <p:spPr>
          <a:xfrm>
            <a:off x="1063168" y="944169"/>
            <a:ext cx="7010632" cy="278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Purpose:</a:t>
            </a: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Defines the operations that the CPU can perform on data.</a:t>
            </a:r>
          </a:p>
          <a:p>
            <a:pPr marL="171450" indent="-17145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Includes fundamental operations like LOAD, STORE, ADD, and SUB.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Implementation:</a:t>
            </a: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Defined in 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“cpu_simulator.cpp”.</a:t>
            </a: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Lato" panose="020F0502020204030203" pitchFamily="34" charset="0"/>
                <a:ea typeface="Source Code Pro" panose="020B0509030403020204" pitchFamily="49" charset="0"/>
                <a:cs typeface="Lao UI" panose="020F0502020204030204" pitchFamily="34" charset="0"/>
              </a:rPr>
              <a:t>Each operation is executed based on the instruction fetched from memory, using the appropriate function to manipulate data in memory or registers.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Role in Execution:</a:t>
            </a: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Each instruction corresponds to a specific operation (opcode).</a:t>
            </a: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Calls the corresponding assembly function (load, store, add, sub) to execute the operation on data stored in memory or registers.</a:t>
            </a:r>
          </a:p>
        </p:txBody>
      </p:sp>
    </p:spTree>
    <p:extLst>
      <p:ext uri="{BB962C8B-B14F-4D97-AF65-F5344CB8AC3E}">
        <p14:creationId xmlns:p14="http://schemas.microsoft.com/office/powerpoint/2010/main" val="1844389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40"/>
          <p:cNvSpPr/>
          <p:nvPr/>
        </p:nvSpPr>
        <p:spPr>
          <a:xfrm>
            <a:off x="7116875" y="6312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" name="Google Shape;769;p40"/>
          <p:cNvGrpSpPr/>
          <p:nvPr/>
        </p:nvGrpSpPr>
        <p:grpSpPr>
          <a:xfrm>
            <a:off x="5004250" y="4114257"/>
            <a:ext cx="367931" cy="258169"/>
            <a:chOff x="4992850" y="4345375"/>
            <a:chExt cx="619413" cy="638400"/>
          </a:xfrm>
        </p:grpSpPr>
        <p:sp>
          <p:nvSpPr>
            <p:cNvPr id="770" name="Google Shape;770;p40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0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40"/>
          <p:cNvGrpSpPr/>
          <p:nvPr/>
        </p:nvGrpSpPr>
        <p:grpSpPr>
          <a:xfrm>
            <a:off x="520008" y="1267050"/>
            <a:ext cx="3869790" cy="3336828"/>
            <a:chOff x="520010" y="913806"/>
            <a:chExt cx="4279321" cy="3689957"/>
          </a:xfrm>
        </p:grpSpPr>
        <p:grpSp>
          <p:nvGrpSpPr>
            <p:cNvPr id="773" name="Google Shape;773;p40"/>
            <p:cNvGrpSpPr/>
            <p:nvPr/>
          </p:nvGrpSpPr>
          <p:grpSpPr>
            <a:xfrm>
              <a:off x="556838" y="1010468"/>
              <a:ext cx="4235148" cy="3496847"/>
              <a:chOff x="3257382" y="114825"/>
              <a:chExt cx="1326095" cy="1094954"/>
            </a:xfrm>
          </p:grpSpPr>
          <p:sp>
            <p:nvSpPr>
              <p:cNvPr id="774" name="Google Shape;774;p40"/>
              <p:cNvSpPr/>
              <p:nvPr/>
            </p:nvSpPr>
            <p:spPr>
              <a:xfrm>
                <a:off x="4310616" y="243907"/>
                <a:ext cx="272860" cy="341306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9619" extrusionOk="0">
                    <a:moveTo>
                      <a:pt x="1814" y="0"/>
                    </a:moveTo>
                    <a:cubicBezTo>
                      <a:pt x="1314" y="0"/>
                      <a:pt x="835" y="161"/>
                      <a:pt x="503" y="527"/>
                    </a:cubicBezTo>
                    <a:cubicBezTo>
                      <a:pt x="114" y="938"/>
                      <a:pt x="1" y="1532"/>
                      <a:pt x="29" y="2063"/>
                    </a:cubicBezTo>
                    <a:cubicBezTo>
                      <a:pt x="57" y="2621"/>
                      <a:pt x="234" y="3152"/>
                      <a:pt x="383" y="3683"/>
                    </a:cubicBezTo>
                    <a:cubicBezTo>
                      <a:pt x="913" y="5777"/>
                      <a:pt x="149" y="9017"/>
                      <a:pt x="3064" y="9547"/>
                    </a:cubicBezTo>
                    <a:cubicBezTo>
                      <a:pt x="3307" y="9596"/>
                      <a:pt x="3542" y="9619"/>
                      <a:pt x="3768" y="9619"/>
                    </a:cubicBezTo>
                    <a:cubicBezTo>
                      <a:pt x="6281" y="9619"/>
                      <a:pt x="7690" y="6774"/>
                      <a:pt x="7365" y="4418"/>
                    </a:cubicBezTo>
                    <a:cubicBezTo>
                      <a:pt x="7252" y="3739"/>
                      <a:pt x="6983" y="3060"/>
                      <a:pt x="6573" y="2501"/>
                    </a:cubicBezTo>
                    <a:cubicBezTo>
                      <a:pt x="6276" y="2119"/>
                      <a:pt x="5922" y="1822"/>
                      <a:pt x="5512" y="1589"/>
                    </a:cubicBezTo>
                    <a:cubicBezTo>
                      <a:pt x="5129" y="1383"/>
                      <a:pt x="4684" y="1263"/>
                      <a:pt x="4274" y="1058"/>
                    </a:cubicBezTo>
                    <a:cubicBezTo>
                      <a:pt x="3863" y="825"/>
                      <a:pt x="3474" y="527"/>
                      <a:pt x="3064" y="322"/>
                    </a:cubicBezTo>
                    <a:cubicBezTo>
                      <a:pt x="2683" y="117"/>
                      <a:pt x="2240" y="0"/>
                      <a:pt x="18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3257382" y="114825"/>
                <a:ext cx="1233017" cy="1094954"/>
              </a:xfrm>
              <a:custGeom>
                <a:avLst/>
                <a:gdLst/>
                <a:ahLst/>
                <a:cxnLst/>
                <a:rect l="l" t="t" r="r" b="b"/>
                <a:pathLst>
                  <a:path w="34750" h="30859" extrusionOk="0">
                    <a:moveTo>
                      <a:pt x="19927" y="1"/>
                    </a:moveTo>
                    <a:cubicBezTo>
                      <a:pt x="17317" y="1"/>
                      <a:pt x="14720" y="895"/>
                      <a:pt x="13116" y="2899"/>
                    </a:cubicBezTo>
                    <a:cubicBezTo>
                      <a:pt x="11970" y="4342"/>
                      <a:pt x="11440" y="6203"/>
                      <a:pt x="10492" y="7795"/>
                    </a:cubicBezTo>
                    <a:cubicBezTo>
                      <a:pt x="9346" y="9768"/>
                      <a:pt x="7606" y="11332"/>
                      <a:pt x="5837" y="12832"/>
                    </a:cubicBezTo>
                    <a:cubicBezTo>
                      <a:pt x="4542" y="13949"/>
                      <a:pt x="3184" y="15074"/>
                      <a:pt x="2208" y="16517"/>
                    </a:cubicBezTo>
                    <a:cubicBezTo>
                      <a:pt x="262" y="19290"/>
                      <a:pt x="1" y="23118"/>
                      <a:pt x="1472" y="26153"/>
                    </a:cubicBezTo>
                    <a:cubicBezTo>
                      <a:pt x="2859" y="28926"/>
                      <a:pt x="5250" y="30135"/>
                      <a:pt x="8221" y="30312"/>
                    </a:cubicBezTo>
                    <a:cubicBezTo>
                      <a:pt x="12027" y="30574"/>
                      <a:pt x="15826" y="30786"/>
                      <a:pt x="19632" y="30843"/>
                    </a:cubicBezTo>
                    <a:cubicBezTo>
                      <a:pt x="20489" y="30852"/>
                      <a:pt x="21343" y="30858"/>
                      <a:pt x="22195" y="30858"/>
                    </a:cubicBezTo>
                    <a:cubicBezTo>
                      <a:pt x="23952" y="30858"/>
                      <a:pt x="25703" y="30832"/>
                      <a:pt x="27470" y="30751"/>
                    </a:cubicBezTo>
                    <a:cubicBezTo>
                      <a:pt x="29126" y="30666"/>
                      <a:pt x="30894" y="30517"/>
                      <a:pt x="32246" y="29577"/>
                    </a:cubicBezTo>
                    <a:cubicBezTo>
                      <a:pt x="34042" y="28339"/>
                      <a:pt x="34750" y="25976"/>
                      <a:pt x="34488" y="23825"/>
                    </a:cubicBezTo>
                    <a:cubicBezTo>
                      <a:pt x="34219" y="21703"/>
                      <a:pt x="33102" y="19757"/>
                      <a:pt x="31863" y="17989"/>
                    </a:cubicBezTo>
                    <a:cubicBezTo>
                      <a:pt x="31099" y="16899"/>
                      <a:pt x="30243" y="15866"/>
                      <a:pt x="29656" y="14657"/>
                    </a:cubicBezTo>
                    <a:cubicBezTo>
                      <a:pt x="28680" y="12683"/>
                      <a:pt x="28447" y="10476"/>
                      <a:pt x="28029" y="8325"/>
                    </a:cubicBezTo>
                    <a:cubicBezTo>
                      <a:pt x="27591" y="6111"/>
                      <a:pt x="27675" y="3727"/>
                      <a:pt x="25971" y="1986"/>
                    </a:cubicBezTo>
                    <a:cubicBezTo>
                      <a:pt x="25058" y="1039"/>
                      <a:pt x="23728" y="543"/>
                      <a:pt x="22433" y="274"/>
                    </a:cubicBezTo>
                    <a:cubicBezTo>
                      <a:pt x="21619" y="95"/>
                      <a:pt x="20772" y="1"/>
                      <a:pt x="19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6" name="Google Shape;776;p40"/>
            <p:cNvGrpSpPr/>
            <p:nvPr/>
          </p:nvGrpSpPr>
          <p:grpSpPr>
            <a:xfrm>
              <a:off x="1174871" y="2057672"/>
              <a:ext cx="3433642" cy="2314438"/>
              <a:chOff x="3450898" y="2575754"/>
              <a:chExt cx="1075130" cy="724711"/>
            </a:xfrm>
          </p:grpSpPr>
          <p:sp>
            <p:nvSpPr>
              <p:cNvPr id="777" name="Google Shape;777;p40"/>
              <p:cNvSpPr/>
              <p:nvPr/>
            </p:nvSpPr>
            <p:spPr>
              <a:xfrm>
                <a:off x="3451927" y="2872699"/>
                <a:ext cx="17471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914" extrusionOk="0">
                    <a:moveTo>
                      <a:pt x="439" y="1"/>
                    </a:moveTo>
                    <a:cubicBezTo>
                      <a:pt x="205" y="1"/>
                      <a:pt x="0" y="206"/>
                      <a:pt x="0" y="446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4450" y="913"/>
                    </a:lnTo>
                    <a:cubicBezTo>
                      <a:pt x="4719" y="913"/>
                      <a:pt x="4924" y="708"/>
                      <a:pt x="4924" y="446"/>
                    </a:cubicBezTo>
                    <a:cubicBezTo>
                      <a:pt x="4924" y="206"/>
                      <a:pt x="4719" y="1"/>
                      <a:pt x="4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3658004" y="2872699"/>
                <a:ext cx="138098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914" extrusionOk="0">
                    <a:moveTo>
                      <a:pt x="467" y="1"/>
                    </a:moveTo>
                    <a:cubicBezTo>
                      <a:pt x="234" y="1"/>
                      <a:pt x="29" y="178"/>
                      <a:pt x="0" y="411"/>
                    </a:cubicBezTo>
                    <a:cubicBezTo>
                      <a:pt x="0" y="680"/>
                      <a:pt x="205" y="913"/>
                      <a:pt x="467" y="913"/>
                    </a:cubicBezTo>
                    <a:lnTo>
                      <a:pt x="3445" y="913"/>
                    </a:lnTo>
                    <a:cubicBezTo>
                      <a:pt x="3714" y="913"/>
                      <a:pt x="3891" y="708"/>
                      <a:pt x="3891" y="446"/>
                    </a:cubicBezTo>
                    <a:cubicBezTo>
                      <a:pt x="3891" y="206"/>
                      <a:pt x="3714" y="1"/>
                      <a:pt x="34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3985321" y="2872699"/>
                <a:ext cx="34091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914" extrusionOk="0">
                    <a:moveTo>
                      <a:pt x="439" y="1"/>
                    </a:moveTo>
                    <a:cubicBezTo>
                      <a:pt x="205" y="1"/>
                      <a:pt x="0" y="206"/>
                      <a:pt x="0" y="446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9169" y="913"/>
                    </a:lnTo>
                    <a:cubicBezTo>
                      <a:pt x="9402" y="913"/>
                      <a:pt x="9607" y="708"/>
                      <a:pt x="9607" y="446"/>
                    </a:cubicBezTo>
                    <a:cubicBezTo>
                      <a:pt x="9607" y="206"/>
                      <a:pt x="9402" y="1"/>
                      <a:pt x="91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4362844" y="2872699"/>
                <a:ext cx="131817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715" h="914" extrusionOk="0">
                    <a:moveTo>
                      <a:pt x="474" y="1"/>
                    </a:moveTo>
                    <a:cubicBezTo>
                      <a:pt x="205" y="1"/>
                      <a:pt x="0" y="206"/>
                      <a:pt x="0" y="446"/>
                    </a:cubicBezTo>
                    <a:cubicBezTo>
                      <a:pt x="0" y="708"/>
                      <a:pt x="205" y="913"/>
                      <a:pt x="474" y="913"/>
                    </a:cubicBezTo>
                    <a:lnTo>
                      <a:pt x="3240" y="913"/>
                    </a:lnTo>
                    <a:cubicBezTo>
                      <a:pt x="3509" y="913"/>
                      <a:pt x="3714" y="708"/>
                      <a:pt x="3714" y="446"/>
                    </a:cubicBezTo>
                    <a:cubicBezTo>
                      <a:pt x="3714" y="206"/>
                      <a:pt x="3509" y="1"/>
                      <a:pt x="32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4081440" y="2951291"/>
                <a:ext cx="31380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8844" h="913" extrusionOk="0">
                    <a:moveTo>
                      <a:pt x="446" y="0"/>
                    </a:moveTo>
                    <a:cubicBezTo>
                      <a:pt x="206" y="0"/>
                      <a:pt x="1" y="205"/>
                      <a:pt x="1" y="467"/>
                    </a:cubicBezTo>
                    <a:cubicBezTo>
                      <a:pt x="1" y="708"/>
                      <a:pt x="206" y="913"/>
                      <a:pt x="446" y="913"/>
                    </a:cubicBezTo>
                    <a:lnTo>
                      <a:pt x="8405" y="913"/>
                    </a:lnTo>
                    <a:cubicBezTo>
                      <a:pt x="8638" y="913"/>
                      <a:pt x="8844" y="708"/>
                      <a:pt x="8844" y="467"/>
                    </a:cubicBezTo>
                    <a:cubicBezTo>
                      <a:pt x="8844" y="205"/>
                      <a:pt x="8638" y="0"/>
                      <a:pt x="8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4422560" y="2951291"/>
                <a:ext cx="91900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2590" h="913" extrusionOk="0">
                    <a:moveTo>
                      <a:pt x="439" y="0"/>
                    </a:moveTo>
                    <a:cubicBezTo>
                      <a:pt x="206" y="0"/>
                      <a:pt x="1" y="205"/>
                      <a:pt x="1" y="467"/>
                    </a:cubicBezTo>
                    <a:cubicBezTo>
                      <a:pt x="1" y="708"/>
                      <a:pt x="206" y="913"/>
                      <a:pt x="439" y="913"/>
                    </a:cubicBezTo>
                    <a:lnTo>
                      <a:pt x="2151" y="913"/>
                    </a:lnTo>
                    <a:cubicBezTo>
                      <a:pt x="2385" y="913"/>
                      <a:pt x="2590" y="708"/>
                      <a:pt x="2590" y="467"/>
                    </a:cubicBezTo>
                    <a:cubicBezTo>
                      <a:pt x="2590" y="205"/>
                      <a:pt x="2385" y="0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0"/>
              <p:cNvSpPr/>
              <p:nvPr/>
            </p:nvSpPr>
            <p:spPr>
              <a:xfrm>
                <a:off x="3985321" y="2951291"/>
                <a:ext cx="67062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913" extrusionOk="0">
                    <a:moveTo>
                      <a:pt x="439" y="0"/>
                    </a:moveTo>
                    <a:cubicBezTo>
                      <a:pt x="205" y="0"/>
                      <a:pt x="0" y="205"/>
                      <a:pt x="0" y="467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1443" y="913"/>
                    </a:lnTo>
                    <a:cubicBezTo>
                      <a:pt x="1677" y="913"/>
                      <a:pt x="1889" y="708"/>
                      <a:pt x="1889" y="467"/>
                    </a:cubicBezTo>
                    <a:cubicBezTo>
                      <a:pt x="1889" y="205"/>
                      <a:pt x="1677" y="0"/>
                      <a:pt x="14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0"/>
              <p:cNvSpPr/>
              <p:nvPr/>
            </p:nvSpPr>
            <p:spPr>
              <a:xfrm>
                <a:off x="3772964" y="2951291"/>
                <a:ext cx="167442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4719" h="913" extrusionOk="0">
                    <a:moveTo>
                      <a:pt x="446" y="0"/>
                    </a:moveTo>
                    <a:cubicBezTo>
                      <a:pt x="205" y="0"/>
                      <a:pt x="0" y="205"/>
                      <a:pt x="0" y="467"/>
                    </a:cubicBezTo>
                    <a:cubicBezTo>
                      <a:pt x="0" y="708"/>
                      <a:pt x="205" y="913"/>
                      <a:pt x="446" y="913"/>
                    </a:cubicBezTo>
                    <a:lnTo>
                      <a:pt x="4450" y="913"/>
                    </a:lnTo>
                    <a:cubicBezTo>
                      <a:pt x="4599" y="913"/>
                      <a:pt x="4719" y="792"/>
                      <a:pt x="4719" y="644"/>
                    </a:cubicBezTo>
                    <a:lnTo>
                      <a:pt x="4719" y="290"/>
                    </a:lnTo>
                    <a:cubicBezTo>
                      <a:pt x="4719" y="142"/>
                      <a:pt x="4599" y="0"/>
                      <a:pt x="44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0"/>
              <p:cNvSpPr/>
              <p:nvPr/>
            </p:nvSpPr>
            <p:spPr>
              <a:xfrm>
                <a:off x="3523954" y="2951291"/>
                <a:ext cx="219672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13" extrusionOk="0">
                    <a:moveTo>
                      <a:pt x="298" y="0"/>
                    </a:moveTo>
                    <a:cubicBezTo>
                      <a:pt x="121" y="0"/>
                      <a:pt x="1" y="142"/>
                      <a:pt x="1" y="290"/>
                    </a:cubicBezTo>
                    <a:lnTo>
                      <a:pt x="1" y="644"/>
                    </a:lnTo>
                    <a:cubicBezTo>
                      <a:pt x="1" y="792"/>
                      <a:pt x="121" y="913"/>
                      <a:pt x="298" y="913"/>
                    </a:cubicBezTo>
                    <a:lnTo>
                      <a:pt x="5724" y="913"/>
                    </a:lnTo>
                    <a:cubicBezTo>
                      <a:pt x="5985" y="913"/>
                      <a:pt x="6191" y="708"/>
                      <a:pt x="6191" y="467"/>
                    </a:cubicBezTo>
                    <a:cubicBezTo>
                      <a:pt x="6191" y="205"/>
                      <a:pt x="5985" y="0"/>
                      <a:pt x="57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0"/>
              <p:cNvSpPr/>
              <p:nvPr/>
            </p:nvSpPr>
            <p:spPr>
              <a:xfrm>
                <a:off x="3451927" y="2951291"/>
                <a:ext cx="36689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913" extrusionOk="0">
                    <a:moveTo>
                      <a:pt x="439" y="0"/>
                    </a:moveTo>
                    <a:cubicBezTo>
                      <a:pt x="205" y="0"/>
                      <a:pt x="0" y="205"/>
                      <a:pt x="0" y="467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587" y="913"/>
                    </a:lnTo>
                    <a:cubicBezTo>
                      <a:pt x="828" y="913"/>
                      <a:pt x="1033" y="708"/>
                      <a:pt x="1033" y="467"/>
                    </a:cubicBezTo>
                    <a:cubicBezTo>
                      <a:pt x="1033" y="205"/>
                      <a:pt x="828" y="0"/>
                      <a:pt x="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0"/>
              <p:cNvSpPr/>
              <p:nvPr/>
            </p:nvSpPr>
            <p:spPr>
              <a:xfrm>
                <a:off x="3450898" y="3030592"/>
                <a:ext cx="377569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0641" h="914" extrusionOk="0">
                    <a:moveTo>
                      <a:pt x="532" y="1"/>
                    </a:moveTo>
                    <a:cubicBezTo>
                      <a:pt x="234" y="1"/>
                      <a:pt x="1" y="206"/>
                      <a:pt x="1" y="475"/>
                    </a:cubicBezTo>
                    <a:cubicBezTo>
                      <a:pt x="1" y="708"/>
                      <a:pt x="234" y="913"/>
                      <a:pt x="532" y="913"/>
                    </a:cubicBezTo>
                    <a:lnTo>
                      <a:pt x="10082" y="913"/>
                    </a:lnTo>
                    <a:cubicBezTo>
                      <a:pt x="10372" y="913"/>
                      <a:pt x="10641" y="708"/>
                      <a:pt x="10641" y="475"/>
                    </a:cubicBezTo>
                    <a:cubicBezTo>
                      <a:pt x="10641" y="206"/>
                      <a:pt x="10372" y="1"/>
                      <a:pt x="100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0"/>
              <p:cNvSpPr/>
              <p:nvPr/>
            </p:nvSpPr>
            <p:spPr>
              <a:xfrm>
                <a:off x="4004126" y="3030592"/>
                <a:ext cx="356741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0054" h="914" extrusionOk="0">
                    <a:moveTo>
                      <a:pt x="326" y="1"/>
                    </a:moveTo>
                    <a:cubicBezTo>
                      <a:pt x="121" y="1"/>
                      <a:pt x="1" y="206"/>
                      <a:pt x="1" y="475"/>
                    </a:cubicBezTo>
                    <a:cubicBezTo>
                      <a:pt x="1" y="708"/>
                      <a:pt x="121" y="913"/>
                      <a:pt x="326" y="913"/>
                    </a:cubicBezTo>
                    <a:lnTo>
                      <a:pt x="9728" y="913"/>
                    </a:lnTo>
                    <a:cubicBezTo>
                      <a:pt x="9905" y="913"/>
                      <a:pt x="10053" y="708"/>
                      <a:pt x="10053" y="475"/>
                    </a:cubicBezTo>
                    <a:cubicBezTo>
                      <a:pt x="10053" y="206"/>
                      <a:pt x="9905" y="1"/>
                      <a:pt x="9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4395204" y="3030592"/>
                <a:ext cx="130824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914" extrusionOk="0">
                    <a:moveTo>
                      <a:pt x="446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3"/>
                      <a:pt x="446" y="913"/>
                    </a:cubicBezTo>
                    <a:lnTo>
                      <a:pt x="3248" y="913"/>
                    </a:lnTo>
                    <a:cubicBezTo>
                      <a:pt x="3481" y="913"/>
                      <a:pt x="3686" y="708"/>
                      <a:pt x="3686" y="475"/>
                    </a:cubicBezTo>
                    <a:cubicBezTo>
                      <a:pt x="3686" y="206"/>
                      <a:pt x="3481" y="1"/>
                      <a:pt x="32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4107555" y="3110177"/>
                <a:ext cx="38182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0761" h="913" extrusionOk="0">
                    <a:moveTo>
                      <a:pt x="446" y="0"/>
                    </a:moveTo>
                    <a:cubicBezTo>
                      <a:pt x="213" y="0"/>
                      <a:pt x="0" y="205"/>
                      <a:pt x="0" y="439"/>
                    </a:cubicBezTo>
                    <a:cubicBezTo>
                      <a:pt x="0" y="708"/>
                      <a:pt x="213" y="913"/>
                      <a:pt x="446" y="913"/>
                    </a:cubicBezTo>
                    <a:lnTo>
                      <a:pt x="10322" y="913"/>
                    </a:lnTo>
                    <a:cubicBezTo>
                      <a:pt x="10584" y="913"/>
                      <a:pt x="10761" y="708"/>
                      <a:pt x="10761" y="439"/>
                    </a:cubicBezTo>
                    <a:cubicBezTo>
                      <a:pt x="10761" y="205"/>
                      <a:pt x="10584" y="0"/>
                      <a:pt x="10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3537757" y="3110177"/>
                <a:ext cx="301246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913" extrusionOk="0">
                    <a:moveTo>
                      <a:pt x="468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8"/>
                      <a:pt x="206" y="913"/>
                      <a:pt x="468" y="913"/>
                    </a:cubicBezTo>
                    <a:lnTo>
                      <a:pt x="8044" y="913"/>
                    </a:lnTo>
                    <a:cubicBezTo>
                      <a:pt x="8278" y="913"/>
                      <a:pt x="8490" y="708"/>
                      <a:pt x="8490" y="439"/>
                    </a:cubicBezTo>
                    <a:cubicBezTo>
                      <a:pt x="8490" y="205"/>
                      <a:pt x="8278" y="0"/>
                      <a:pt x="80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3857800" y="3110177"/>
                <a:ext cx="195580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5512" h="913" extrusionOk="0">
                    <a:moveTo>
                      <a:pt x="467" y="0"/>
                    </a:moveTo>
                    <a:cubicBezTo>
                      <a:pt x="206" y="0"/>
                      <a:pt x="0" y="205"/>
                      <a:pt x="0" y="439"/>
                    </a:cubicBezTo>
                    <a:cubicBezTo>
                      <a:pt x="0" y="708"/>
                      <a:pt x="206" y="913"/>
                      <a:pt x="467" y="913"/>
                    </a:cubicBezTo>
                    <a:lnTo>
                      <a:pt x="5066" y="913"/>
                    </a:lnTo>
                    <a:cubicBezTo>
                      <a:pt x="5306" y="913"/>
                      <a:pt x="5511" y="708"/>
                      <a:pt x="5511" y="439"/>
                    </a:cubicBezTo>
                    <a:cubicBezTo>
                      <a:pt x="5511" y="205"/>
                      <a:pt x="5306" y="0"/>
                      <a:pt x="50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3658004" y="3189727"/>
                <a:ext cx="58511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886" extrusionOk="0">
                    <a:moveTo>
                      <a:pt x="467" y="1"/>
                    </a:moveTo>
                    <a:cubicBezTo>
                      <a:pt x="205" y="1"/>
                      <a:pt x="0" y="178"/>
                      <a:pt x="0" y="439"/>
                    </a:cubicBezTo>
                    <a:cubicBezTo>
                      <a:pt x="0" y="673"/>
                      <a:pt x="205" y="885"/>
                      <a:pt x="467" y="885"/>
                    </a:cubicBezTo>
                    <a:lnTo>
                      <a:pt x="1175" y="885"/>
                    </a:lnTo>
                    <a:cubicBezTo>
                      <a:pt x="1443" y="885"/>
                      <a:pt x="1649" y="673"/>
                      <a:pt x="1649" y="439"/>
                    </a:cubicBezTo>
                    <a:cubicBezTo>
                      <a:pt x="1649" y="178"/>
                      <a:pt x="1443" y="1"/>
                      <a:pt x="11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3451927" y="3189727"/>
                <a:ext cx="155910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886" extrusionOk="0">
                    <a:moveTo>
                      <a:pt x="439" y="1"/>
                    </a:moveTo>
                    <a:cubicBezTo>
                      <a:pt x="205" y="1"/>
                      <a:pt x="0" y="178"/>
                      <a:pt x="0" y="439"/>
                    </a:cubicBezTo>
                    <a:cubicBezTo>
                      <a:pt x="0" y="673"/>
                      <a:pt x="205" y="885"/>
                      <a:pt x="439" y="885"/>
                    </a:cubicBezTo>
                    <a:lnTo>
                      <a:pt x="4393" y="885"/>
                    </a:lnTo>
                    <a:lnTo>
                      <a:pt x="439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3737305" y="3189727"/>
                <a:ext cx="54501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886" extrusionOk="0">
                    <a:moveTo>
                      <a:pt x="475" y="1"/>
                    </a:moveTo>
                    <a:cubicBezTo>
                      <a:pt x="213" y="1"/>
                      <a:pt x="1" y="178"/>
                      <a:pt x="1" y="439"/>
                    </a:cubicBezTo>
                    <a:cubicBezTo>
                      <a:pt x="1" y="673"/>
                      <a:pt x="213" y="885"/>
                      <a:pt x="475" y="885"/>
                    </a:cubicBezTo>
                    <a:lnTo>
                      <a:pt x="1062" y="885"/>
                    </a:lnTo>
                    <a:cubicBezTo>
                      <a:pt x="1331" y="885"/>
                      <a:pt x="1536" y="673"/>
                      <a:pt x="1536" y="439"/>
                    </a:cubicBezTo>
                    <a:cubicBezTo>
                      <a:pt x="1536" y="178"/>
                      <a:pt x="1331" y="1"/>
                      <a:pt x="10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3812632" y="3189727"/>
                <a:ext cx="242736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886" extrusionOk="0">
                    <a:moveTo>
                      <a:pt x="474" y="1"/>
                    </a:moveTo>
                    <a:cubicBezTo>
                      <a:pt x="212" y="1"/>
                      <a:pt x="0" y="178"/>
                      <a:pt x="0" y="439"/>
                    </a:cubicBezTo>
                    <a:cubicBezTo>
                      <a:pt x="0" y="673"/>
                      <a:pt x="212" y="885"/>
                      <a:pt x="474" y="885"/>
                    </a:cubicBezTo>
                    <a:lnTo>
                      <a:pt x="6402" y="885"/>
                    </a:lnTo>
                    <a:cubicBezTo>
                      <a:pt x="6664" y="885"/>
                      <a:pt x="6841" y="673"/>
                      <a:pt x="6841" y="439"/>
                    </a:cubicBezTo>
                    <a:cubicBezTo>
                      <a:pt x="6841" y="178"/>
                      <a:pt x="6664" y="1"/>
                      <a:pt x="6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4089991" y="3189727"/>
                <a:ext cx="109712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886" extrusionOk="0">
                    <a:moveTo>
                      <a:pt x="467" y="1"/>
                    </a:moveTo>
                    <a:cubicBezTo>
                      <a:pt x="205" y="1"/>
                      <a:pt x="0" y="178"/>
                      <a:pt x="0" y="439"/>
                    </a:cubicBezTo>
                    <a:cubicBezTo>
                      <a:pt x="0" y="673"/>
                      <a:pt x="205" y="885"/>
                      <a:pt x="467" y="885"/>
                    </a:cubicBezTo>
                    <a:lnTo>
                      <a:pt x="2653" y="885"/>
                    </a:lnTo>
                    <a:cubicBezTo>
                      <a:pt x="2887" y="885"/>
                      <a:pt x="3092" y="673"/>
                      <a:pt x="3092" y="439"/>
                    </a:cubicBezTo>
                    <a:cubicBezTo>
                      <a:pt x="3092" y="178"/>
                      <a:pt x="2887" y="1"/>
                      <a:pt x="26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4246855" y="3189727"/>
                <a:ext cx="111734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886" extrusionOk="0">
                    <a:moveTo>
                      <a:pt x="468" y="1"/>
                    </a:moveTo>
                    <a:cubicBezTo>
                      <a:pt x="206" y="1"/>
                      <a:pt x="1" y="178"/>
                      <a:pt x="1" y="439"/>
                    </a:cubicBezTo>
                    <a:cubicBezTo>
                      <a:pt x="1" y="673"/>
                      <a:pt x="206" y="885"/>
                      <a:pt x="468" y="885"/>
                    </a:cubicBezTo>
                    <a:lnTo>
                      <a:pt x="2710" y="885"/>
                    </a:lnTo>
                    <a:cubicBezTo>
                      <a:pt x="2944" y="885"/>
                      <a:pt x="3149" y="673"/>
                      <a:pt x="3149" y="439"/>
                    </a:cubicBezTo>
                    <a:cubicBezTo>
                      <a:pt x="3149" y="178"/>
                      <a:pt x="2944" y="1"/>
                      <a:pt x="27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4415038" y="3189727"/>
                <a:ext cx="74336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886" extrusionOk="0">
                    <a:moveTo>
                      <a:pt x="446" y="1"/>
                    </a:moveTo>
                    <a:cubicBezTo>
                      <a:pt x="177" y="1"/>
                      <a:pt x="1" y="178"/>
                      <a:pt x="1" y="439"/>
                    </a:cubicBezTo>
                    <a:cubicBezTo>
                      <a:pt x="1" y="673"/>
                      <a:pt x="177" y="885"/>
                      <a:pt x="446" y="885"/>
                    </a:cubicBezTo>
                    <a:lnTo>
                      <a:pt x="1656" y="885"/>
                    </a:lnTo>
                    <a:cubicBezTo>
                      <a:pt x="1918" y="885"/>
                      <a:pt x="2095" y="673"/>
                      <a:pt x="2095" y="439"/>
                    </a:cubicBezTo>
                    <a:cubicBezTo>
                      <a:pt x="2095" y="178"/>
                      <a:pt x="1918" y="1"/>
                      <a:pt x="16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3640156" y="3268034"/>
                <a:ext cx="231239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6517" h="914" extrusionOk="0">
                    <a:moveTo>
                      <a:pt x="475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4"/>
                      <a:pt x="475" y="914"/>
                    </a:cubicBezTo>
                    <a:lnTo>
                      <a:pt x="6042" y="914"/>
                    </a:lnTo>
                    <a:cubicBezTo>
                      <a:pt x="6311" y="914"/>
                      <a:pt x="6516" y="708"/>
                      <a:pt x="6516" y="475"/>
                    </a:cubicBezTo>
                    <a:cubicBezTo>
                      <a:pt x="6516" y="206"/>
                      <a:pt x="6311" y="1"/>
                      <a:pt x="60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3916274" y="3268034"/>
                <a:ext cx="61811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914" extrusionOk="0">
                    <a:moveTo>
                      <a:pt x="439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4"/>
                      <a:pt x="439" y="914"/>
                    </a:cubicBezTo>
                    <a:lnTo>
                      <a:pt x="1295" y="914"/>
                    </a:lnTo>
                    <a:cubicBezTo>
                      <a:pt x="1564" y="914"/>
                      <a:pt x="1741" y="708"/>
                      <a:pt x="1741" y="475"/>
                    </a:cubicBezTo>
                    <a:cubicBezTo>
                      <a:pt x="1741" y="206"/>
                      <a:pt x="1564" y="1"/>
                      <a:pt x="1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4041772" y="3268034"/>
                <a:ext cx="184048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5187" h="914" extrusionOk="0">
                    <a:moveTo>
                      <a:pt x="475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4"/>
                      <a:pt x="475" y="914"/>
                    </a:cubicBezTo>
                    <a:lnTo>
                      <a:pt x="4720" y="914"/>
                    </a:lnTo>
                    <a:cubicBezTo>
                      <a:pt x="4981" y="914"/>
                      <a:pt x="5186" y="708"/>
                      <a:pt x="5186" y="475"/>
                    </a:cubicBezTo>
                    <a:cubicBezTo>
                      <a:pt x="5186" y="206"/>
                      <a:pt x="4981" y="1"/>
                      <a:pt x="47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4258174" y="3268034"/>
                <a:ext cx="150623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914" extrusionOk="0">
                    <a:moveTo>
                      <a:pt x="446" y="1"/>
                    </a:moveTo>
                    <a:cubicBezTo>
                      <a:pt x="212" y="1"/>
                      <a:pt x="0" y="206"/>
                      <a:pt x="0" y="475"/>
                    </a:cubicBezTo>
                    <a:cubicBezTo>
                      <a:pt x="0" y="708"/>
                      <a:pt x="212" y="914"/>
                      <a:pt x="446" y="914"/>
                    </a:cubicBezTo>
                    <a:lnTo>
                      <a:pt x="3778" y="914"/>
                    </a:lnTo>
                    <a:cubicBezTo>
                      <a:pt x="4040" y="914"/>
                      <a:pt x="4245" y="708"/>
                      <a:pt x="4245" y="475"/>
                    </a:cubicBezTo>
                    <a:cubicBezTo>
                      <a:pt x="4245" y="206"/>
                      <a:pt x="4040" y="1"/>
                      <a:pt x="37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4130653" y="2643772"/>
                <a:ext cx="381827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0761" h="914" extrusionOk="0">
                    <a:moveTo>
                      <a:pt x="446" y="1"/>
                    </a:moveTo>
                    <a:cubicBezTo>
                      <a:pt x="177" y="1"/>
                      <a:pt x="0" y="206"/>
                      <a:pt x="0" y="468"/>
                    </a:cubicBezTo>
                    <a:cubicBezTo>
                      <a:pt x="0" y="708"/>
                      <a:pt x="177" y="914"/>
                      <a:pt x="446" y="914"/>
                    </a:cubicBezTo>
                    <a:lnTo>
                      <a:pt x="10315" y="914"/>
                    </a:lnTo>
                    <a:cubicBezTo>
                      <a:pt x="10555" y="914"/>
                      <a:pt x="10760" y="708"/>
                      <a:pt x="10760" y="468"/>
                    </a:cubicBezTo>
                    <a:cubicBezTo>
                      <a:pt x="10760" y="206"/>
                      <a:pt x="10555" y="1"/>
                      <a:pt x="10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4199665" y="2575754"/>
                <a:ext cx="7433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914" extrusionOk="0">
                    <a:moveTo>
                      <a:pt x="446" y="1"/>
                    </a:moveTo>
                    <a:cubicBezTo>
                      <a:pt x="206" y="1"/>
                      <a:pt x="1" y="206"/>
                      <a:pt x="1" y="439"/>
                    </a:cubicBezTo>
                    <a:cubicBezTo>
                      <a:pt x="1" y="708"/>
                      <a:pt x="206" y="913"/>
                      <a:pt x="446" y="913"/>
                    </a:cubicBezTo>
                    <a:lnTo>
                      <a:pt x="1649" y="913"/>
                    </a:lnTo>
                    <a:cubicBezTo>
                      <a:pt x="1890" y="913"/>
                      <a:pt x="2095" y="708"/>
                      <a:pt x="2095" y="439"/>
                    </a:cubicBezTo>
                    <a:cubicBezTo>
                      <a:pt x="2095" y="206"/>
                      <a:pt x="1890" y="1"/>
                      <a:pt x="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3988337" y="2575754"/>
                <a:ext cx="177980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914" extrusionOk="0">
                    <a:moveTo>
                      <a:pt x="474" y="1"/>
                    </a:moveTo>
                    <a:cubicBezTo>
                      <a:pt x="212" y="1"/>
                      <a:pt x="0" y="206"/>
                      <a:pt x="0" y="439"/>
                    </a:cubicBezTo>
                    <a:cubicBezTo>
                      <a:pt x="0" y="708"/>
                      <a:pt x="212" y="913"/>
                      <a:pt x="474" y="913"/>
                    </a:cubicBezTo>
                    <a:lnTo>
                      <a:pt x="4570" y="913"/>
                    </a:lnTo>
                    <a:cubicBezTo>
                      <a:pt x="4811" y="913"/>
                      <a:pt x="5016" y="708"/>
                      <a:pt x="5016" y="439"/>
                    </a:cubicBezTo>
                    <a:cubicBezTo>
                      <a:pt x="5016" y="206"/>
                      <a:pt x="4811" y="1"/>
                      <a:pt x="4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4299084" y="2575754"/>
                <a:ext cx="213392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914" extrusionOk="0">
                    <a:moveTo>
                      <a:pt x="474" y="1"/>
                    </a:moveTo>
                    <a:cubicBezTo>
                      <a:pt x="205" y="1"/>
                      <a:pt x="0" y="206"/>
                      <a:pt x="0" y="439"/>
                    </a:cubicBezTo>
                    <a:cubicBezTo>
                      <a:pt x="0" y="708"/>
                      <a:pt x="205" y="913"/>
                      <a:pt x="474" y="913"/>
                    </a:cubicBezTo>
                    <a:lnTo>
                      <a:pt x="5568" y="913"/>
                    </a:lnTo>
                    <a:cubicBezTo>
                      <a:pt x="5808" y="913"/>
                      <a:pt x="6013" y="708"/>
                      <a:pt x="6013" y="439"/>
                    </a:cubicBezTo>
                    <a:cubicBezTo>
                      <a:pt x="6013" y="206"/>
                      <a:pt x="5808" y="1"/>
                      <a:pt x="55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4112806" y="2723109"/>
                <a:ext cx="10999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914" extrusionOk="0">
                    <a:moveTo>
                      <a:pt x="475" y="0"/>
                    </a:moveTo>
                    <a:cubicBezTo>
                      <a:pt x="206" y="0"/>
                      <a:pt x="1" y="206"/>
                      <a:pt x="1" y="446"/>
                    </a:cubicBezTo>
                    <a:cubicBezTo>
                      <a:pt x="1" y="708"/>
                      <a:pt x="206" y="913"/>
                      <a:pt x="475" y="913"/>
                    </a:cubicBezTo>
                    <a:lnTo>
                      <a:pt x="2654" y="913"/>
                    </a:lnTo>
                    <a:cubicBezTo>
                      <a:pt x="2894" y="913"/>
                      <a:pt x="3100" y="708"/>
                      <a:pt x="3100" y="446"/>
                    </a:cubicBezTo>
                    <a:cubicBezTo>
                      <a:pt x="3100" y="206"/>
                      <a:pt x="289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4269705" y="2723109"/>
                <a:ext cx="111983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914" extrusionOk="0">
                    <a:moveTo>
                      <a:pt x="446" y="0"/>
                    </a:moveTo>
                    <a:cubicBezTo>
                      <a:pt x="206" y="0"/>
                      <a:pt x="0" y="206"/>
                      <a:pt x="0" y="446"/>
                    </a:cubicBezTo>
                    <a:cubicBezTo>
                      <a:pt x="0" y="708"/>
                      <a:pt x="206" y="913"/>
                      <a:pt x="446" y="913"/>
                    </a:cubicBezTo>
                    <a:lnTo>
                      <a:pt x="2717" y="913"/>
                    </a:lnTo>
                    <a:cubicBezTo>
                      <a:pt x="2950" y="913"/>
                      <a:pt x="3156" y="708"/>
                      <a:pt x="3156" y="446"/>
                    </a:cubicBezTo>
                    <a:cubicBezTo>
                      <a:pt x="3156" y="206"/>
                      <a:pt x="2950" y="0"/>
                      <a:pt x="27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4428840" y="2723109"/>
                <a:ext cx="89913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914" extrusionOk="0">
                    <a:moveTo>
                      <a:pt x="439" y="0"/>
                    </a:moveTo>
                    <a:cubicBezTo>
                      <a:pt x="177" y="0"/>
                      <a:pt x="1" y="206"/>
                      <a:pt x="1" y="446"/>
                    </a:cubicBezTo>
                    <a:cubicBezTo>
                      <a:pt x="1" y="708"/>
                      <a:pt x="177" y="913"/>
                      <a:pt x="439" y="913"/>
                    </a:cubicBezTo>
                    <a:lnTo>
                      <a:pt x="2088" y="913"/>
                    </a:lnTo>
                    <a:cubicBezTo>
                      <a:pt x="2328" y="913"/>
                      <a:pt x="2533" y="708"/>
                      <a:pt x="2533" y="446"/>
                    </a:cubicBezTo>
                    <a:cubicBezTo>
                      <a:pt x="2533" y="206"/>
                      <a:pt x="2328" y="0"/>
                      <a:pt x="20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4187140" y="2802694"/>
                <a:ext cx="122521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913" extrusionOk="0">
                    <a:moveTo>
                      <a:pt x="446" y="0"/>
                    </a:moveTo>
                    <a:cubicBezTo>
                      <a:pt x="205" y="0"/>
                      <a:pt x="0" y="205"/>
                      <a:pt x="0" y="439"/>
                    </a:cubicBezTo>
                    <a:cubicBezTo>
                      <a:pt x="0" y="707"/>
                      <a:pt x="205" y="913"/>
                      <a:pt x="446" y="913"/>
                    </a:cubicBezTo>
                    <a:lnTo>
                      <a:pt x="2978" y="913"/>
                    </a:lnTo>
                    <a:cubicBezTo>
                      <a:pt x="3240" y="913"/>
                      <a:pt x="3452" y="707"/>
                      <a:pt x="3452" y="439"/>
                    </a:cubicBezTo>
                    <a:cubicBezTo>
                      <a:pt x="3452" y="205"/>
                      <a:pt x="3240" y="0"/>
                      <a:pt x="2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3939372" y="2802694"/>
                <a:ext cx="6152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913" extrusionOk="0">
                    <a:moveTo>
                      <a:pt x="439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7"/>
                      <a:pt x="206" y="913"/>
                      <a:pt x="439" y="913"/>
                    </a:cubicBezTo>
                    <a:lnTo>
                      <a:pt x="1295" y="913"/>
                    </a:lnTo>
                    <a:cubicBezTo>
                      <a:pt x="1529" y="913"/>
                      <a:pt x="1734" y="707"/>
                      <a:pt x="1734" y="439"/>
                    </a:cubicBezTo>
                    <a:cubicBezTo>
                      <a:pt x="1734" y="205"/>
                      <a:pt x="1529" y="0"/>
                      <a:pt x="1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4031234" y="2802694"/>
                <a:ext cx="9945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913" extrusionOk="0">
                    <a:moveTo>
                      <a:pt x="447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7"/>
                      <a:pt x="206" y="913"/>
                      <a:pt x="447" y="913"/>
                    </a:cubicBezTo>
                    <a:lnTo>
                      <a:pt x="2328" y="913"/>
                    </a:lnTo>
                    <a:cubicBezTo>
                      <a:pt x="2597" y="913"/>
                      <a:pt x="2802" y="707"/>
                      <a:pt x="2802" y="439"/>
                    </a:cubicBezTo>
                    <a:cubicBezTo>
                      <a:pt x="2802" y="205"/>
                      <a:pt x="2597" y="0"/>
                      <a:pt x="2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4369089" y="2802694"/>
                <a:ext cx="149665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4218" h="913" extrusionOk="0">
                    <a:moveTo>
                      <a:pt x="447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7"/>
                      <a:pt x="206" y="913"/>
                      <a:pt x="447" y="913"/>
                    </a:cubicBezTo>
                    <a:lnTo>
                      <a:pt x="3772" y="913"/>
                    </a:lnTo>
                    <a:cubicBezTo>
                      <a:pt x="4040" y="913"/>
                      <a:pt x="4217" y="707"/>
                      <a:pt x="4217" y="439"/>
                    </a:cubicBezTo>
                    <a:cubicBezTo>
                      <a:pt x="4217" y="205"/>
                      <a:pt x="4040" y="0"/>
                      <a:pt x="3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" name="Google Shape;815;p40"/>
            <p:cNvGrpSpPr/>
            <p:nvPr/>
          </p:nvGrpSpPr>
          <p:grpSpPr>
            <a:xfrm>
              <a:off x="1158100" y="913806"/>
              <a:ext cx="1910430" cy="3689957"/>
              <a:chOff x="3445647" y="3610431"/>
              <a:chExt cx="598187" cy="1155422"/>
            </a:xfrm>
          </p:grpSpPr>
          <p:sp>
            <p:nvSpPr>
              <p:cNvPr id="816" name="Google Shape;816;p40"/>
              <p:cNvSpPr/>
              <p:nvPr/>
            </p:nvSpPr>
            <p:spPr>
              <a:xfrm>
                <a:off x="3891188" y="4339258"/>
                <a:ext cx="69049" cy="14963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4217" extrusionOk="0">
                    <a:moveTo>
                      <a:pt x="822" y="0"/>
                    </a:moveTo>
                    <a:cubicBezTo>
                      <a:pt x="730" y="0"/>
                      <a:pt x="639" y="17"/>
                      <a:pt x="559" y="53"/>
                    </a:cubicBezTo>
                    <a:cubicBezTo>
                      <a:pt x="262" y="201"/>
                      <a:pt x="57" y="463"/>
                      <a:pt x="29" y="789"/>
                    </a:cubicBezTo>
                    <a:cubicBezTo>
                      <a:pt x="0" y="965"/>
                      <a:pt x="29" y="1142"/>
                      <a:pt x="57" y="1319"/>
                    </a:cubicBezTo>
                    <a:cubicBezTo>
                      <a:pt x="177" y="1970"/>
                      <a:pt x="297" y="2649"/>
                      <a:pt x="411" y="3293"/>
                    </a:cubicBezTo>
                    <a:cubicBezTo>
                      <a:pt x="498" y="3691"/>
                      <a:pt x="528" y="4217"/>
                      <a:pt x="1014" y="4217"/>
                    </a:cubicBezTo>
                    <a:cubicBezTo>
                      <a:pt x="1038" y="4217"/>
                      <a:pt x="1063" y="4215"/>
                      <a:pt x="1090" y="4213"/>
                    </a:cubicBezTo>
                    <a:cubicBezTo>
                      <a:pt x="1267" y="4213"/>
                      <a:pt x="1444" y="4149"/>
                      <a:pt x="1592" y="4036"/>
                    </a:cubicBezTo>
                    <a:cubicBezTo>
                      <a:pt x="1946" y="3710"/>
                      <a:pt x="1826" y="3059"/>
                      <a:pt x="1797" y="2649"/>
                    </a:cubicBezTo>
                    <a:cubicBezTo>
                      <a:pt x="1797" y="2055"/>
                      <a:pt x="1741" y="1496"/>
                      <a:pt x="1649" y="937"/>
                    </a:cubicBezTo>
                    <a:cubicBezTo>
                      <a:pt x="1620" y="704"/>
                      <a:pt x="1564" y="463"/>
                      <a:pt x="1415" y="258"/>
                    </a:cubicBezTo>
                    <a:cubicBezTo>
                      <a:pt x="1271" y="94"/>
                      <a:pt x="1040" y="0"/>
                      <a:pt x="822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3905736" y="4458334"/>
                <a:ext cx="138098" cy="51237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1444" extrusionOk="0">
                    <a:moveTo>
                      <a:pt x="1416" y="1"/>
                    </a:moveTo>
                    <a:cubicBezTo>
                      <a:pt x="1359" y="1"/>
                      <a:pt x="1267" y="1"/>
                      <a:pt x="1210" y="29"/>
                    </a:cubicBezTo>
                    <a:cubicBezTo>
                      <a:pt x="800" y="85"/>
                      <a:pt x="418" y="149"/>
                      <a:pt x="1" y="234"/>
                    </a:cubicBezTo>
                    <a:cubicBezTo>
                      <a:pt x="64" y="468"/>
                      <a:pt x="93" y="708"/>
                      <a:pt x="64" y="970"/>
                    </a:cubicBezTo>
                    <a:lnTo>
                      <a:pt x="64" y="1295"/>
                    </a:lnTo>
                    <a:cubicBezTo>
                      <a:pt x="93" y="1387"/>
                      <a:pt x="149" y="1444"/>
                      <a:pt x="241" y="1444"/>
                    </a:cubicBezTo>
                    <a:lnTo>
                      <a:pt x="3276" y="1444"/>
                    </a:lnTo>
                    <a:cubicBezTo>
                      <a:pt x="3389" y="1444"/>
                      <a:pt x="3510" y="1415"/>
                      <a:pt x="3658" y="1415"/>
                    </a:cubicBezTo>
                    <a:cubicBezTo>
                      <a:pt x="3743" y="1415"/>
                      <a:pt x="3863" y="1352"/>
                      <a:pt x="3863" y="1239"/>
                    </a:cubicBezTo>
                    <a:cubicBezTo>
                      <a:pt x="3892" y="736"/>
                      <a:pt x="2010" y="383"/>
                      <a:pt x="1684" y="149"/>
                    </a:cubicBezTo>
                    <a:cubicBezTo>
                      <a:pt x="1592" y="85"/>
                      <a:pt x="1507" y="29"/>
                      <a:pt x="14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3531476" y="4605511"/>
                <a:ext cx="69084" cy="128979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3635" extrusionOk="0">
                    <a:moveTo>
                      <a:pt x="993" y="0"/>
                    </a:moveTo>
                    <a:cubicBezTo>
                      <a:pt x="754" y="0"/>
                      <a:pt x="514" y="90"/>
                      <a:pt x="383" y="246"/>
                    </a:cubicBezTo>
                    <a:cubicBezTo>
                      <a:pt x="291" y="359"/>
                      <a:pt x="263" y="508"/>
                      <a:pt x="234" y="628"/>
                    </a:cubicBezTo>
                    <a:cubicBezTo>
                      <a:pt x="1" y="1597"/>
                      <a:pt x="234" y="2630"/>
                      <a:pt x="319" y="3634"/>
                    </a:cubicBezTo>
                    <a:cubicBezTo>
                      <a:pt x="708" y="3571"/>
                      <a:pt x="1090" y="3514"/>
                      <a:pt x="1472" y="3429"/>
                    </a:cubicBezTo>
                    <a:cubicBezTo>
                      <a:pt x="1501" y="3429"/>
                      <a:pt x="1557" y="3429"/>
                      <a:pt x="1593" y="3366"/>
                    </a:cubicBezTo>
                    <a:cubicBezTo>
                      <a:pt x="1621" y="3366"/>
                      <a:pt x="1621" y="3309"/>
                      <a:pt x="1621" y="3281"/>
                    </a:cubicBezTo>
                    <a:cubicBezTo>
                      <a:pt x="1677" y="2630"/>
                      <a:pt x="1734" y="2014"/>
                      <a:pt x="1798" y="1364"/>
                    </a:cubicBezTo>
                    <a:cubicBezTo>
                      <a:pt x="1826" y="1130"/>
                      <a:pt x="1946" y="656"/>
                      <a:pt x="1854" y="423"/>
                    </a:cubicBezTo>
                    <a:cubicBezTo>
                      <a:pt x="1734" y="210"/>
                      <a:pt x="1295" y="34"/>
                      <a:pt x="1090" y="5"/>
                    </a:cubicBezTo>
                    <a:cubicBezTo>
                      <a:pt x="1058" y="2"/>
                      <a:pt x="1026" y="0"/>
                      <a:pt x="993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3591972" y="3683204"/>
                <a:ext cx="60782" cy="13093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690" extrusionOk="0">
                    <a:moveTo>
                      <a:pt x="206" y="1"/>
                    </a:moveTo>
                    <a:cubicBezTo>
                      <a:pt x="149" y="1"/>
                      <a:pt x="93" y="1"/>
                      <a:pt x="64" y="29"/>
                    </a:cubicBezTo>
                    <a:cubicBezTo>
                      <a:pt x="1" y="65"/>
                      <a:pt x="1" y="178"/>
                      <a:pt x="1" y="270"/>
                    </a:cubicBezTo>
                    <a:cubicBezTo>
                      <a:pt x="1" y="418"/>
                      <a:pt x="29" y="560"/>
                      <a:pt x="64" y="708"/>
                    </a:cubicBezTo>
                    <a:lnTo>
                      <a:pt x="64" y="829"/>
                    </a:lnTo>
                    <a:cubicBezTo>
                      <a:pt x="121" y="1154"/>
                      <a:pt x="64" y="1479"/>
                      <a:pt x="29" y="1798"/>
                    </a:cubicBezTo>
                    <a:cubicBezTo>
                      <a:pt x="29" y="1862"/>
                      <a:pt x="1" y="1946"/>
                      <a:pt x="1" y="1975"/>
                    </a:cubicBezTo>
                    <a:cubicBezTo>
                      <a:pt x="1" y="2152"/>
                      <a:pt x="1" y="2300"/>
                      <a:pt x="64" y="2477"/>
                    </a:cubicBezTo>
                    <a:cubicBezTo>
                      <a:pt x="121" y="2859"/>
                      <a:pt x="475" y="3630"/>
                      <a:pt x="949" y="3687"/>
                    </a:cubicBezTo>
                    <a:cubicBezTo>
                      <a:pt x="957" y="3689"/>
                      <a:pt x="965" y="3690"/>
                      <a:pt x="973" y="3690"/>
                    </a:cubicBezTo>
                    <a:cubicBezTo>
                      <a:pt x="1079" y="3690"/>
                      <a:pt x="1188" y="3532"/>
                      <a:pt x="1267" y="3453"/>
                    </a:cubicBezTo>
                    <a:cubicBezTo>
                      <a:pt x="1479" y="3184"/>
                      <a:pt x="1656" y="2859"/>
                      <a:pt x="1713" y="2505"/>
                    </a:cubicBezTo>
                    <a:cubicBezTo>
                      <a:pt x="1713" y="2328"/>
                      <a:pt x="1713" y="2152"/>
                      <a:pt x="1684" y="2010"/>
                    </a:cubicBezTo>
                    <a:cubicBezTo>
                      <a:pt x="1656" y="1741"/>
                      <a:pt x="1656" y="1508"/>
                      <a:pt x="1621" y="1267"/>
                    </a:cubicBezTo>
                    <a:cubicBezTo>
                      <a:pt x="1621" y="1154"/>
                      <a:pt x="1592" y="1034"/>
                      <a:pt x="1592" y="914"/>
                    </a:cubicBezTo>
                    <a:cubicBezTo>
                      <a:pt x="1536" y="708"/>
                      <a:pt x="1444" y="503"/>
                      <a:pt x="1302" y="355"/>
                    </a:cubicBezTo>
                    <a:cubicBezTo>
                      <a:pt x="1034" y="29"/>
                      <a:pt x="595" y="1"/>
                      <a:pt x="206" y="1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3591972" y="3690939"/>
                <a:ext cx="53508" cy="4353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227" extrusionOk="0">
                    <a:moveTo>
                      <a:pt x="681" y="1"/>
                    </a:moveTo>
                    <a:cubicBezTo>
                      <a:pt x="528" y="1"/>
                      <a:pt x="382" y="53"/>
                      <a:pt x="270" y="165"/>
                    </a:cubicBezTo>
                    <a:cubicBezTo>
                      <a:pt x="241" y="200"/>
                      <a:pt x="206" y="229"/>
                      <a:pt x="178" y="257"/>
                    </a:cubicBezTo>
                    <a:cubicBezTo>
                      <a:pt x="149" y="285"/>
                      <a:pt x="93" y="285"/>
                      <a:pt x="64" y="314"/>
                    </a:cubicBezTo>
                    <a:cubicBezTo>
                      <a:pt x="1" y="342"/>
                      <a:pt x="29" y="405"/>
                      <a:pt x="29" y="434"/>
                    </a:cubicBezTo>
                    <a:cubicBezTo>
                      <a:pt x="64" y="554"/>
                      <a:pt x="64" y="696"/>
                      <a:pt x="93" y="816"/>
                    </a:cubicBezTo>
                    <a:cubicBezTo>
                      <a:pt x="93" y="936"/>
                      <a:pt x="64" y="1085"/>
                      <a:pt x="64" y="1226"/>
                    </a:cubicBezTo>
                    <a:cubicBezTo>
                      <a:pt x="64" y="1226"/>
                      <a:pt x="736" y="1113"/>
                      <a:pt x="1005" y="1021"/>
                    </a:cubicBezTo>
                    <a:cubicBezTo>
                      <a:pt x="1154" y="993"/>
                      <a:pt x="1331" y="936"/>
                      <a:pt x="1508" y="872"/>
                    </a:cubicBezTo>
                    <a:lnTo>
                      <a:pt x="1508" y="788"/>
                    </a:lnTo>
                    <a:cubicBezTo>
                      <a:pt x="1508" y="696"/>
                      <a:pt x="1444" y="611"/>
                      <a:pt x="1416" y="519"/>
                    </a:cubicBezTo>
                    <a:cubicBezTo>
                      <a:pt x="1359" y="434"/>
                      <a:pt x="1331" y="377"/>
                      <a:pt x="1267" y="285"/>
                    </a:cubicBezTo>
                    <a:cubicBezTo>
                      <a:pt x="1182" y="200"/>
                      <a:pt x="1062" y="108"/>
                      <a:pt x="949" y="52"/>
                    </a:cubicBezTo>
                    <a:cubicBezTo>
                      <a:pt x="861" y="18"/>
                      <a:pt x="769" y="1"/>
                      <a:pt x="6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3646437" y="3627817"/>
                <a:ext cx="21893" cy="4715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329" extrusionOk="0">
                    <a:moveTo>
                      <a:pt x="213" y="0"/>
                    </a:moveTo>
                    <a:cubicBezTo>
                      <a:pt x="180" y="0"/>
                      <a:pt x="149" y="10"/>
                      <a:pt x="121" y="34"/>
                    </a:cubicBezTo>
                    <a:cubicBezTo>
                      <a:pt x="1" y="119"/>
                      <a:pt x="178" y="472"/>
                      <a:pt x="234" y="593"/>
                    </a:cubicBezTo>
                    <a:cubicBezTo>
                      <a:pt x="326" y="770"/>
                      <a:pt x="298" y="946"/>
                      <a:pt x="326" y="1123"/>
                    </a:cubicBezTo>
                    <a:cubicBezTo>
                      <a:pt x="326" y="1180"/>
                      <a:pt x="326" y="1237"/>
                      <a:pt x="355" y="1272"/>
                    </a:cubicBezTo>
                    <a:cubicBezTo>
                      <a:pt x="383" y="1300"/>
                      <a:pt x="439" y="1328"/>
                      <a:pt x="503" y="1328"/>
                    </a:cubicBezTo>
                    <a:cubicBezTo>
                      <a:pt x="560" y="1300"/>
                      <a:pt x="560" y="1237"/>
                      <a:pt x="588" y="1180"/>
                    </a:cubicBezTo>
                    <a:lnTo>
                      <a:pt x="588" y="918"/>
                    </a:lnTo>
                    <a:cubicBezTo>
                      <a:pt x="616" y="706"/>
                      <a:pt x="616" y="472"/>
                      <a:pt x="560" y="267"/>
                    </a:cubicBezTo>
                    <a:cubicBezTo>
                      <a:pt x="514" y="171"/>
                      <a:pt x="349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3656975" y="3663724"/>
                <a:ext cx="19870" cy="2718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766" extrusionOk="0">
                    <a:moveTo>
                      <a:pt x="214" y="0"/>
                    </a:moveTo>
                    <a:cubicBezTo>
                      <a:pt x="122" y="0"/>
                      <a:pt x="37" y="58"/>
                      <a:pt x="1" y="196"/>
                    </a:cubicBezTo>
                    <a:lnTo>
                      <a:pt x="142" y="755"/>
                    </a:lnTo>
                    <a:cubicBezTo>
                      <a:pt x="167" y="762"/>
                      <a:pt x="189" y="765"/>
                      <a:pt x="211" y="765"/>
                    </a:cubicBezTo>
                    <a:cubicBezTo>
                      <a:pt x="299" y="765"/>
                      <a:pt x="372" y="715"/>
                      <a:pt x="440" y="670"/>
                    </a:cubicBezTo>
                    <a:cubicBezTo>
                      <a:pt x="532" y="550"/>
                      <a:pt x="560" y="401"/>
                      <a:pt x="532" y="260"/>
                    </a:cubicBezTo>
                    <a:cubicBezTo>
                      <a:pt x="479" y="105"/>
                      <a:pt x="339" y="0"/>
                      <a:pt x="214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3581683" y="3629165"/>
                <a:ext cx="84626" cy="101409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2858" extrusionOk="0">
                    <a:moveTo>
                      <a:pt x="1958" y="1"/>
                    </a:moveTo>
                    <a:cubicBezTo>
                      <a:pt x="1709" y="1"/>
                      <a:pt x="1264" y="290"/>
                      <a:pt x="1062" y="314"/>
                    </a:cubicBezTo>
                    <a:cubicBezTo>
                      <a:pt x="850" y="378"/>
                      <a:pt x="496" y="434"/>
                      <a:pt x="319" y="583"/>
                    </a:cubicBezTo>
                    <a:cubicBezTo>
                      <a:pt x="1" y="937"/>
                      <a:pt x="57" y="1552"/>
                      <a:pt x="262" y="1998"/>
                    </a:cubicBezTo>
                    <a:cubicBezTo>
                      <a:pt x="291" y="2055"/>
                      <a:pt x="383" y="2260"/>
                      <a:pt x="411" y="2323"/>
                    </a:cubicBezTo>
                    <a:cubicBezTo>
                      <a:pt x="682" y="2729"/>
                      <a:pt x="1105" y="2858"/>
                      <a:pt x="1435" y="2858"/>
                    </a:cubicBezTo>
                    <a:cubicBezTo>
                      <a:pt x="1537" y="2858"/>
                      <a:pt x="1629" y="2846"/>
                      <a:pt x="1706" y="2826"/>
                    </a:cubicBezTo>
                    <a:cubicBezTo>
                      <a:pt x="2088" y="2734"/>
                      <a:pt x="2300" y="2408"/>
                      <a:pt x="2356" y="1970"/>
                    </a:cubicBezTo>
                    <a:cubicBezTo>
                      <a:pt x="2356" y="1906"/>
                      <a:pt x="2385" y="1644"/>
                      <a:pt x="2385" y="1552"/>
                    </a:cubicBezTo>
                    <a:cubicBezTo>
                      <a:pt x="2385" y="1057"/>
                      <a:pt x="2264" y="137"/>
                      <a:pt x="2059" y="24"/>
                    </a:cubicBezTo>
                    <a:cubicBezTo>
                      <a:pt x="2032" y="8"/>
                      <a:pt x="1997" y="1"/>
                      <a:pt x="1958" y="1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3573167" y="3610431"/>
                <a:ext cx="94171" cy="76855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2166" extrusionOk="0">
                    <a:moveTo>
                      <a:pt x="1228" y="0"/>
                    </a:moveTo>
                    <a:cubicBezTo>
                      <a:pt x="1132" y="0"/>
                      <a:pt x="1037" y="7"/>
                      <a:pt x="948" y="22"/>
                    </a:cubicBezTo>
                    <a:cubicBezTo>
                      <a:pt x="708" y="78"/>
                      <a:pt x="474" y="198"/>
                      <a:pt x="297" y="404"/>
                    </a:cubicBezTo>
                    <a:cubicBezTo>
                      <a:pt x="92" y="665"/>
                      <a:pt x="0" y="1054"/>
                      <a:pt x="92" y="1408"/>
                    </a:cubicBezTo>
                    <a:cubicBezTo>
                      <a:pt x="120" y="1642"/>
                      <a:pt x="205" y="2024"/>
                      <a:pt x="474" y="2144"/>
                    </a:cubicBezTo>
                    <a:cubicBezTo>
                      <a:pt x="511" y="2158"/>
                      <a:pt x="546" y="2165"/>
                      <a:pt x="578" y="2165"/>
                    </a:cubicBezTo>
                    <a:cubicBezTo>
                      <a:pt x="674" y="2165"/>
                      <a:pt x="745" y="2100"/>
                      <a:pt x="771" y="1967"/>
                    </a:cubicBezTo>
                    <a:cubicBezTo>
                      <a:pt x="800" y="1790"/>
                      <a:pt x="771" y="1585"/>
                      <a:pt x="771" y="1373"/>
                    </a:cubicBezTo>
                    <a:cubicBezTo>
                      <a:pt x="771" y="1345"/>
                      <a:pt x="771" y="1345"/>
                      <a:pt x="800" y="1316"/>
                    </a:cubicBezTo>
                    <a:cubicBezTo>
                      <a:pt x="828" y="1288"/>
                      <a:pt x="856" y="1288"/>
                      <a:pt x="884" y="1288"/>
                    </a:cubicBezTo>
                    <a:cubicBezTo>
                      <a:pt x="1330" y="1231"/>
                      <a:pt x="1684" y="1019"/>
                      <a:pt x="2038" y="757"/>
                    </a:cubicBezTo>
                    <a:cubicBezTo>
                      <a:pt x="2122" y="842"/>
                      <a:pt x="2214" y="906"/>
                      <a:pt x="2328" y="934"/>
                    </a:cubicBezTo>
                    <a:cubicBezTo>
                      <a:pt x="2391" y="934"/>
                      <a:pt x="2476" y="934"/>
                      <a:pt x="2540" y="906"/>
                    </a:cubicBezTo>
                    <a:cubicBezTo>
                      <a:pt x="2625" y="878"/>
                      <a:pt x="2653" y="814"/>
                      <a:pt x="2625" y="729"/>
                    </a:cubicBezTo>
                    <a:cubicBezTo>
                      <a:pt x="2625" y="665"/>
                      <a:pt x="2596" y="609"/>
                      <a:pt x="2540" y="552"/>
                    </a:cubicBezTo>
                    <a:cubicBezTo>
                      <a:pt x="2448" y="404"/>
                      <a:pt x="2328" y="312"/>
                      <a:pt x="2214" y="227"/>
                    </a:cubicBezTo>
                    <a:cubicBezTo>
                      <a:pt x="2009" y="106"/>
                      <a:pt x="1769" y="50"/>
                      <a:pt x="1507" y="22"/>
                    </a:cubicBezTo>
                    <a:cubicBezTo>
                      <a:pt x="1419" y="7"/>
                      <a:pt x="1323" y="0"/>
                      <a:pt x="1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3574125" y="3667876"/>
                <a:ext cx="29450" cy="30586"/>
              </a:xfrm>
              <a:custGeom>
                <a:avLst/>
                <a:gdLst/>
                <a:ahLst/>
                <a:cxnLst/>
                <a:rect l="l" t="t" r="r" b="b"/>
                <a:pathLst>
                  <a:path w="830" h="862" extrusionOk="0">
                    <a:moveTo>
                      <a:pt x="435" y="1"/>
                    </a:moveTo>
                    <a:cubicBezTo>
                      <a:pt x="73" y="1"/>
                      <a:pt x="0" y="551"/>
                      <a:pt x="242" y="787"/>
                    </a:cubicBezTo>
                    <a:cubicBezTo>
                      <a:pt x="290" y="837"/>
                      <a:pt x="349" y="862"/>
                      <a:pt x="410" y="862"/>
                    </a:cubicBezTo>
                    <a:cubicBezTo>
                      <a:pt x="494" y="862"/>
                      <a:pt x="583" y="816"/>
                      <a:pt x="652" y="730"/>
                    </a:cubicBezTo>
                    <a:lnTo>
                      <a:pt x="829" y="284"/>
                    </a:lnTo>
                    <a:cubicBezTo>
                      <a:pt x="744" y="171"/>
                      <a:pt x="681" y="51"/>
                      <a:pt x="567" y="23"/>
                    </a:cubicBezTo>
                    <a:cubicBezTo>
                      <a:pt x="520" y="8"/>
                      <a:pt x="476" y="1"/>
                      <a:pt x="435" y="1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3507384" y="4019214"/>
                <a:ext cx="479972" cy="645249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8185" extrusionOk="0">
                    <a:moveTo>
                      <a:pt x="2992" y="0"/>
                    </a:moveTo>
                    <a:cubicBezTo>
                      <a:pt x="2859" y="0"/>
                      <a:pt x="2725" y="8"/>
                      <a:pt x="2590" y="25"/>
                    </a:cubicBezTo>
                    <a:cubicBezTo>
                      <a:pt x="2003" y="81"/>
                      <a:pt x="1147" y="407"/>
                      <a:pt x="885" y="994"/>
                    </a:cubicBezTo>
                    <a:cubicBezTo>
                      <a:pt x="588" y="1673"/>
                      <a:pt x="383" y="2501"/>
                      <a:pt x="262" y="3237"/>
                    </a:cubicBezTo>
                    <a:cubicBezTo>
                      <a:pt x="29" y="4800"/>
                      <a:pt x="57" y="6300"/>
                      <a:pt x="86" y="7891"/>
                    </a:cubicBezTo>
                    <a:cubicBezTo>
                      <a:pt x="149" y="9342"/>
                      <a:pt x="1" y="11167"/>
                      <a:pt x="29" y="12638"/>
                    </a:cubicBezTo>
                    <a:cubicBezTo>
                      <a:pt x="57" y="14612"/>
                      <a:pt x="57" y="16147"/>
                      <a:pt x="206" y="18008"/>
                    </a:cubicBezTo>
                    <a:cubicBezTo>
                      <a:pt x="234" y="18093"/>
                      <a:pt x="765" y="18149"/>
                      <a:pt x="857" y="18149"/>
                    </a:cubicBezTo>
                    <a:cubicBezTo>
                      <a:pt x="1052" y="18164"/>
                      <a:pt x="1248" y="18169"/>
                      <a:pt x="1443" y="18169"/>
                    </a:cubicBezTo>
                    <a:cubicBezTo>
                      <a:pt x="1842" y="18169"/>
                      <a:pt x="2240" y="18149"/>
                      <a:pt x="2634" y="18149"/>
                    </a:cubicBezTo>
                    <a:cubicBezTo>
                      <a:pt x="2888" y="18149"/>
                      <a:pt x="3140" y="18157"/>
                      <a:pt x="3389" y="18185"/>
                    </a:cubicBezTo>
                    <a:cubicBezTo>
                      <a:pt x="3418" y="16324"/>
                      <a:pt x="3474" y="14471"/>
                      <a:pt x="3510" y="12610"/>
                    </a:cubicBezTo>
                    <a:cubicBezTo>
                      <a:pt x="3538" y="11315"/>
                      <a:pt x="3538" y="9985"/>
                      <a:pt x="3715" y="8691"/>
                    </a:cubicBezTo>
                    <a:cubicBezTo>
                      <a:pt x="3828" y="7573"/>
                      <a:pt x="3920" y="6448"/>
                      <a:pt x="4005" y="5359"/>
                    </a:cubicBezTo>
                    <a:cubicBezTo>
                      <a:pt x="4005" y="5154"/>
                      <a:pt x="3976" y="4885"/>
                      <a:pt x="4040" y="4708"/>
                    </a:cubicBezTo>
                    <a:cubicBezTo>
                      <a:pt x="4066" y="4590"/>
                      <a:pt x="4151" y="4556"/>
                      <a:pt x="4259" y="4556"/>
                    </a:cubicBezTo>
                    <a:cubicBezTo>
                      <a:pt x="4391" y="4556"/>
                      <a:pt x="4555" y="4608"/>
                      <a:pt x="4684" y="4623"/>
                    </a:cubicBezTo>
                    <a:cubicBezTo>
                      <a:pt x="5214" y="4743"/>
                      <a:pt x="5717" y="4920"/>
                      <a:pt x="6219" y="5062"/>
                    </a:cubicBezTo>
                    <a:cubicBezTo>
                      <a:pt x="7400" y="5479"/>
                      <a:pt x="8667" y="5805"/>
                      <a:pt x="9905" y="5946"/>
                    </a:cubicBezTo>
                    <a:cubicBezTo>
                      <a:pt x="9876" y="6010"/>
                      <a:pt x="9841" y="6066"/>
                      <a:pt x="9841" y="6123"/>
                    </a:cubicBezTo>
                    <a:lnTo>
                      <a:pt x="9841" y="6215"/>
                    </a:lnTo>
                    <a:cubicBezTo>
                      <a:pt x="9905" y="7043"/>
                      <a:pt x="9933" y="7835"/>
                      <a:pt x="9961" y="8663"/>
                    </a:cubicBezTo>
                    <a:cubicBezTo>
                      <a:pt x="9961" y="8896"/>
                      <a:pt x="10195" y="10757"/>
                      <a:pt x="10195" y="11344"/>
                    </a:cubicBezTo>
                    <a:cubicBezTo>
                      <a:pt x="10195" y="11429"/>
                      <a:pt x="10287" y="11492"/>
                      <a:pt x="10372" y="11492"/>
                    </a:cubicBezTo>
                    <a:cubicBezTo>
                      <a:pt x="10496" y="11454"/>
                      <a:pt x="10647" y="11443"/>
                      <a:pt x="10801" y="11443"/>
                    </a:cubicBezTo>
                    <a:cubicBezTo>
                      <a:pt x="11015" y="11443"/>
                      <a:pt x="11236" y="11464"/>
                      <a:pt x="11405" y="11464"/>
                    </a:cubicBezTo>
                    <a:cubicBezTo>
                      <a:pt x="11935" y="11429"/>
                      <a:pt x="12466" y="11400"/>
                      <a:pt x="12996" y="11344"/>
                    </a:cubicBezTo>
                    <a:cubicBezTo>
                      <a:pt x="13060" y="11344"/>
                      <a:pt x="13117" y="11315"/>
                      <a:pt x="13145" y="11287"/>
                    </a:cubicBezTo>
                    <a:cubicBezTo>
                      <a:pt x="13201" y="11252"/>
                      <a:pt x="13201" y="11195"/>
                      <a:pt x="13201" y="11139"/>
                    </a:cubicBezTo>
                    <a:cubicBezTo>
                      <a:pt x="13527" y="9221"/>
                      <a:pt x="13499" y="7425"/>
                      <a:pt x="13350" y="5451"/>
                    </a:cubicBezTo>
                    <a:cubicBezTo>
                      <a:pt x="13293" y="4651"/>
                      <a:pt x="13378" y="3442"/>
                      <a:pt x="12586" y="3003"/>
                    </a:cubicBezTo>
                    <a:cubicBezTo>
                      <a:pt x="11645" y="2409"/>
                      <a:pt x="10315" y="2267"/>
                      <a:pt x="9226" y="1998"/>
                    </a:cubicBezTo>
                    <a:cubicBezTo>
                      <a:pt x="8370" y="1765"/>
                      <a:pt x="7514" y="1560"/>
                      <a:pt x="6693" y="1234"/>
                    </a:cubicBezTo>
                    <a:cubicBezTo>
                      <a:pt x="6014" y="966"/>
                      <a:pt x="5391" y="640"/>
                      <a:pt x="4712" y="378"/>
                    </a:cubicBezTo>
                    <a:cubicBezTo>
                      <a:pt x="4162" y="159"/>
                      <a:pt x="3589" y="0"/>
                      <a:pt x="29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3470732" y="3752251"/>
                <a:ext cx="313807" cy="326404"/>
              </a:xfrm>
              <a:custGeom>
                <a:avLst/>
                <a:gdLst/>
                <a:ahLst/>
                <a:cxnLst/>
                <a:rect l="l" t="t" r="r" b="b"/>
                <a:pathLst>
                  <a:path w="8844" h="9199" extrusionOk="0">
                    <a:moveTo>
                      <a:pt x="3418" y="0"/>
                    </a:moveTo>
                    <a:cubicBezTo>
                      <a:pt x="3036" y="121"/>
                      <a:pt x="2654" y="92"/>
                      <a:pt x="2243" y="149"/>
                    </a:cubicBezTo>
                    <a:cubicBezTo>
                      <a:pt x="1975" y="177"/>
                      <a:pt x="1741" y="269"/>
                      <a:pt x="1444" y="298"/>
                    </a:cubicBezTo>
                    <a:cubicBezTo>
                      <a:pt x="913" y="418"/>
                      <a:pt x="439" y="800"/>
                      <a:pt x="206" y="1302"/>
                    </a:cubicBezTo>
                    <a:cubicBezTo>
                      <a:pt x="86" y="1536"/>
                      <a:pt x="1" y="1769"/>
                      <a:pt x="1" y="2038"/>
                    </a:cubicBezTo>
                    <a:cubicBezTo>
                      <a:pt x="1" y="2243"/>
                      <a:pt x="29" y="2476"/>
                      <a:pt x="57" y="2682"/>
                    </a:cubicBezTo>
                    <a:cubicBezTo>
                      <a:pt x="178" y="3453"/>
                      <a:pt x="206" y="4309"/>
                      <a:pt x="503" y="5016"/>
                    </a:cubicBezTo>
                    <a:cubicBezTo>
                      <a:pt x="616" y="5334"/>
                      <a:pt x="828" y="5632"/>
                      <a:pt x="1034" y="5929"/>
                    </a:cubicBezTo>
                    <a:cubicBezTo>
                      <a:pt x="1119" y="6077"/>
                      <a:pt x="1211" y="6219"/>
                      <a:pt x="1324" y="6339"/>
                    </a:cubicBezTo>
                    <a:cubicBezTo>
                      <a:pt x="1383" y="6366"/>
                      <a:pt x="1567" y="6547"/>
                      <a:pt x="1636" y="6547"/>
                    </a:cubicBezTo>
                    <a:cubicBezTo>
                      <a:pt x="1641" y="6547"/>
                      <a:pt x="1645" y="6546"/>
                      <a:pt x="1649" y="6544"/>
                    </a:cubicBezTo>
                    <a:lnTo>
                      <a:pt x="1677" y="6544"/>
                    </a:lnTo>
                    <a:cubicBezTo>
                      <a:pt x="1621" y="6898"/>
                      <a:pt x="1593" y="7315"/>
                      <a:pt x="1501" y="7697"/>
                    </a:cubicBezTo>
                    <a:cubicBezTo>
                      <a:pt x="1472" y="7931"/>
                      <a:pt x="1324" y="8284"/>
                      <a:pt x="1472" y="8518"/>
                    </a:cubicBezTo>
                    <a:cubicBezTo>
                      <a:pt x="1593" y="8730"/>
                      <a:pt x="1946" y="8787"/>
                      <a:pt x="2151" y="8815"/>
                    </a:cubicBezTo>
                    <a:cubicBezTo>
                      <a:pt x="2774" y="8935"/>
                      <a:pt x="3389" y="8992"/>
                      <a:pt x="4040" y="9084"/>
                    </a:cubicBezTo>
                    <a:cubicBezTo>
                      <a:pt x="4571" y="9140"/>
                      <a:pt x="5116" y="9199"/>
                      <a:pt x="5657" y="9199"/>
                    </a:cubicBezTo>
                    <a:cubicBezTo>
                      <a:pt x="6198" y="9199"/>
                      <a:pt x="6736" y="9140"/>
                      <a:pt x="7252" y="8964"/>
                    </a:cubicBezTo>
                    <a:cubicBezTo>
                      <a:pt x="7401" y="8907"/>
                      <a:pt x="7577" y="8843"/>
                      <a:pt x="7691" y="8730"/>
                    </a:cubicBezTo>
                    <a:cubicBezTo>
                      <a:pt x="7988" y="8433"/>
                      <a:pt x="7811" y="7697"/>
                      <a:pt x="7811" y="7315"/>
                    </a:cubicBezTo>
                    <a:cubicBezTo>
                      <a:pt x="7811" y="7223"/>
                      <a:pt x="7811" y="6693"/>
                      <a:pt x="7662" y="6693"/>
                    </a:cubicBezTo>
                    <a:cubicBezTo>
                      <a:pt x="7811" y="6693"/>
                      <a:pt x="7959" y="6664"/>
                      <a:pt x="8080" y="6608"/>
                    </a:cubicBezTo>
                    <a:cubicBezTo>
                      <a:pt x="8341" y="6431"/>
                      <a:pt x="8490" y="6106"/>
                      <a:pt x="8575" y="5780"/>
                    </a:cubicBezTo>
                    <a:cubicBezTo>
                      <a:pt x="8723" y="5306"/>
                      <a:pt x="8844" y="4776"/>
                      <a:pt x="8815" y="4273"/>
                    </a:cubicBezTo>
                    <a:cubicBezTo>
                      <a:pt x="8787" y="3920"/>
                      <a:pt x="8723" y="3601"/>
                      <a:pt x="8639" y="3276"/>
                    </a:cubicBezTo>
                    <a:cubicBezTo>
                      <a:pt x="8490" y="2653"/>
                      <a:pt x="8221" y="2094"/>
                      <a:pt x="7959" y="1564"/>
                    </a:cubicBezTo>
                    <a:cubicBezTo>
                      <a:pt x="7867" y="1387"/>
                      <a:pt x="7783" y="1210"/>
                      <a:pt x="7662" y="1062"/>
                    </a:cubicBezTo>
                    <a:cubicBezTo>
                      <a:pt x="7309" y="595"/>
                      <a:pt x="6870" y="241"/>
                      <a:pt x="6276" y="149"/>
                    </a:cubicBezTo>
                    <a:cubicBezTo>
                      <a:pt x="5894" y="92"/>
                      <a:pt x="5483" y="121"/>
                      <a:pt x="5101" y="29"/>
                    </a:cubicBezTo>
                    <a:cubicBezTo>
                      <a:pt x="5073" y="418"/>
                      <a:pt x="4719" y="708"/>
                      <a:pt x="4366" y="708"/>
                    </a:cubicBezTo>
                    <a:cubicBezTo>
                      <a:pt x="4012" y="708"/>
                      <a:pt x="3623" y="651"/>
                      <a:pt x="3481" y="326"/>
                    </a:cubicBezTo>
                    <a:cubicBezTo>
                      <a:pt x="3446" y="241"/>
                      <a:pt x="3418" y="121"/>
                      <a:pt x="34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3514658" y="3905638"/>
                <a:ext cx="168471" cy="85123"/>
              </a:xfrm>
              <a:custGeom>
                <a:avLst/>
                <a:gdLst/>
                <a:ahLst/>
                <a:cxnLst/>
                <a:rect l="l" t="t" r="r" b="b"/>
                <a:pathLst>
                  <a:path w="4748" h="2399" extrusionOk="0">
                    <a:moveTo>
                      <a:pt x="2468" y="0"/>
                    </a:moveTo>
                    <a:cubicBezTo>
                      <a:pt x="2068" y="0"/>
                      <a:pt x="1674" y="36"/>
                      <a:pt x="1295" y="163"/>
                    </a:cubicBezTo>
                    <a:cubicBezTo>
                      <a:pt x="652" y="396"/>
                      <a:pt x="29" y="955"/>
                      <a:pt x="29" y="1662"/>
                    </a:cubicBezTo>
                    <a:cubicBezTo>
                      <a:pt x="1" y="2313"/>
                      <a:pt x="737" y="2398"/>
                      <a:pt x="1211" y="2398"/>
                    </a:cubicBezTo>
                    <a:cubicBezTo>
                      <a:pt x="1593" y="2370"/>
                      <a:pt x="2003" y="2285"/>
                      <a:pt x="2385" y="2193"/>
                    </a:cubicBezTo>
                    <a:cubicBezTo>
                      <a:pt x="3064" y="2016"/>
                      <a:pt x="3771" y="1839"/>
                      <a:pt x="4479" y="1634"/>
                    </a:cubicBezTo>
                    <a:cubicBezTo>
                      <a:pt x="4571" y="1634"/>
                      <a:pt x="4656" y="1606"/>
                      <a:pt x="4748" y="1577"/>
                    </a:cubicBezTo>
                    <a:cubicBezTo>
                      <a:pt x="4479" y="1365"/>
                      <a:pt x="4245" y="1132"/>
                      <a:pt x="4012" y="927"/>
                    </a:cubicBezTo>
                    <a:cubicBezTo>
                      <a:pt x="3835" y="750"/>
                      <a:pt x="3623" y="601"/>
                      <a:pt x="3446" y="424"/>
                    </a:cubicBezTo>
                    <a:cubicBezTo>
                      <a:pt x="3305" y="247"/>
                      <a:pt x="3156" y="99"/>
                      <a:pt x="2951" y="14"/>
                    </a:cubicBezTo>
                    <a:cubicBezTo>
                      <a:pt x="2789" y="6"/>
                      <a:pt x="2628" y="0"/>
                      <a:pt x="2468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3625609" y="3907128"/>
                <a:ext cx="169464" cy="78878"/>
              </a:xfrm>
              <a:custGeom>
                <a:avLst/>
                <a:gdLst/>
                <a:ahLst/>
                <a:cxnLst/>
                <a:rect l="l" t="t" r="r" b="b"/>
                <a:pathLst>
                  <a:path w="4776" h="2223" extrusionOk="0">
                    <a:moveTo>
                      <a:pt x="1" y="0"/>
                    </a:moveTo>
                    <a:cubicBezTo>
                      <a:pt x="114" y="85"/>
                      <a:pt x="206" y="177"/>
                      <a:pt x="291" y="262"/>
                    </a:cubicBezTo>
                    <a:cubicBezTo>
                      <a:pt x="468" y="439"/>
                      <a:pt x="644" y="616"/>
                      <a:pt x="850" y="793"/>
                    </a:cubicBezTo>
                    <a:cubicBezTo>
                      <a:pt x="1147" y="1061"/>
                      <a:pt x="1444" y="1323"/>
                      <a:pt x="1734" y="1592"/>
                    </a:cubicBezTo>
                    <a:cubicBezTo>
                      <a:pt x="2088" y="1535"/>
                      <a:pt x="2441" y="1443"/>
                      <a:pt x="2767" y="1387"/>
                    </a:cubicBezTo>
                    <a:cubicBezTo>
                      <a:pt x="2964" y="1348"/>
                      <a:pt x="3161" y="1323"/>
                      <a:pt x="3338" y="1323"/>
                    </a:cubicBezTo>
                    <a:cubicBezTo>
                      <a:pt x="3453" y="1323"/>
                      <a:pt x="3559" y="1333"/>
                      <a:pt x="3651" y="1359"/>
                    </a:cubicBezTo>
                    <a:cubicBezTo>
                      <a:pt x="3828" y="1415"/>
                      <a:pt x="3976" y="1500"/>
                      <a:pt x="4068" y="1649"/>
                    </a:cubicBezTo>
                    <a:cubicBezTo>
                      <a:pt x="4125" y="1712"/>
                      <a:pt x="4182" y="1769"/>
                      <a:pt x="4182" y="1825"/>
                    </a:cubicBezTo>
                    <a:cubicBezTo>
                      <a:pt x="4210" y="1946"/>
                      <a:pt x="4153" y="2066"/>
                      <a:pt x="4125" y="2151"/>
                    </a:cubicBezTo>
                    <a:cubicBezTo>
                      <a:pt x="4125" y="2179"/>
                      <a:pt x="4125" y="2179"/>
                      <a:pt x="4153" y="2179"/>
                    </a:cubicBezTo>
                    <a:cubicBezTo>
                      <a:pt x="4153" y="2199"/>
                      <a:pt x="4167" y="2222"/>
                      <a:pt x="4185" y="2222"/>
                    </a:cubicBezTo>
                    <a:cubicBezTo>
                      <a:pt x="4193" y="2222"/>
                      <a:pt x="4201" y="2218"/>
                      <a:pt x="4210" y="2207"/>
                    </a:cubicBezTo>
                    <a:cubicBezTo>
                      <a:pt x="4468" y="2207"/>
                      <a:pt x="4572" y="1876"/>
                      <a:pt x="4571" y="1636"/>
                    </a:cubicBezTo>
                    <a:lnTo>
                      <a:pt x="4571" y="1636"/>
                    </a:lnTo>
                    <a:cubicBezTo>
                      <a:pt x="4583" y="1728"/>
                      <a:pt x="4607" y="1830"/>
                      <a:pt x="4627" y="1917"/>
                    </a:cubicBezTo>
                    <a:cubicBezTo>
                      <a:pt x="4627" y="1974"/>
                      <a:pt x="4564" y="2151"/>
                      <a:pt x="4627" y="2179"/>
                    </a:cubicBezTo>
                    <a:cubicBezTo>
                      <a:pt x="4636" y="2187"/>
                      <a:pt x="4644" y="2191"/>
                      <a:pt x="4651" y="2191"/>
                    </a:cubicBezTo>
                    <a:cubicBezTo>
                      <a:pt x="4670" y="2191"/>
                      <a:pt x="4684" y="2171"/>
                      <a:pt x="4684" y="2151"/>
                    </a:cubicBezTo>
                    <a:cubicBezTo>
                      <a:pt x="4776" y="2031"/>
                      <a:pt x="4776" y="1854"/>
                      <a:pt x="4776" y="1741"/>
                    </a:cubicBezTo>
                    <a:cubicBezTo>
                      <a:pt x="4776" y="1323"/>
                      <a:pt x="4656" y="941"/>
                      <a:pt x="4422" y="651"/>
                    </a:cubicBezTo>
                    <a:cubicBezTo>
                      <a:pt x="4182" y="382"/>
                      <a:pt x="3856" y="177"/>
                      <a:pt x="3502" y="149"/>
                    </a:cubicBezTo>
                    <a:cubicBezTo>
                      <a:pt x="3309" y="126"/>
                      <a:pt x="3112" y="119"/>
                      <a:pt x="2913" y="119"/>
                    </a:cubicBezTo>
                    <a:cubicBezTo>
                      <a:pt x="2676" y="119"/>
                      <a:pt x="2436" y="128"/>
                      <a:pt x="2194" y="128"/>
                    </a:cubicBezTo>
                    <a:cubicBezTo>
                      <a:pt x="2081" y="128"/>
                      <a:pt x="1968" y="126"/>
                      <a:pt x="1854" y="121"/>
                    </a:cubicBezTo>
                    <a:cubicBezTo>
                      <a:pt x="1239" y="57"/>
                      <a:pt x="616" y="29"/>
                      <a:pt x="1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3781231" y="3945767"/>
                <a:ext cx="7593" cy="1987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560" extrusionOk="0">
                    <a:moveTo>
                      <a:pt x="1" y="1"/>
                    </a:moveTo>
                    <a:cubicBezTo>
                      <a:pt x="1" y="29"/>
                      <a:pt x="36" y="57"/>
                      <a:pt x="36" y="93"/>
                    </a:cubicBezTo>
                    <a:cubicBezTo>
                      <a:pt x="64" y="121"/>
                      <a:pt x="93" y="149"/>
                      <a:pt x="93" y="206"/>
                    </a:cubicBezTo>
                    <a:lnTo>
                      <a:pt x="93" y="270"/>
                    </a:lnTo>
                    <a:cubicBezTo>
                      <a:pt x="121" y="354"/>
                      <a:pt x="149" y="446"/>
                      <a:pt x="149" y="560"/>
                    </a:cubicBezTo>
                    <a:lnTo>
                      <a:pt x="213" y="560"/>
                    </a:lnTo>
                    <a:cubicBezTo>
                      <a:pt x="213" y="446"/>
                      <a:pt x="178" y="354"/>
                      <a:pt x="149" y="234"/>
                    </a:cubicBezTo>
                    <a:lnTo>
                      <a:pt x="149" y="178"/>
                    </a:lnTo>
                    <a:cubicBezTo>
                      <a:pt x="121" y="121"/>
                      <a:pt x="121" y="93"/>
                      <a:pt x="93" y="57"/>
                    </a:cubicBezTo>
                    <a:cubicBezTo>
                      <a:pt x="64" y="29"/>
                      <a:pt x="64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3774951" y="3946796"/>
                <a:ext cx="8587" cy="3991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25" extrusionOk="0">
                    <a:moveTo>
                      <a:pt x="65" y="0"/>
                    </a:moveTo>
                    <a:lnTo>
                      <a:pt x="1" y="28"/>
                    </a:lnTo>
                    <a:cubicBezTo>
                      <a:pt x="1" y="64"/>
                      <a:pt x="36" y="92"/>
                      <a:pt x="36" y="120"/>
                    </a:cubicBezTo>
                    <a:cubicBezTo>
                      <a:pt x="65" y="149"/>
                      <a:pt x="65" y="177"/>
                      <a:pt x="93" y="241"/>
                    </a:cubicBezTo>
                    <a:cubicBezTo>
                      <a:pt x="178" y="531"/>
                      <a:pt x="149" y="828"/>
                      <a:pt x="1" y="1089"/>
                    </a:cubicBezTo>
                    <a:lnTo>
                      <a:pt x="36" y="1125"/>
                    </a:lnTo>
                    <a:cubicBezTo>
                      <a:pt x="213" y="856"/>
                      <a:pt x="241" y="531"/>
                      <a:pt x="149" y="241"/>
                    </a:cubicBezTo>
                    <a:cubicBezTo>
                      <a:pt x="121" y="177"/>
                      <a:pt x="121" y="120"/>
                      <a:pt x="93" y="92"/>
                    </a:cubicBezTo>
                    <a:cubicBezTo>
                      <a:pt x="93" y="64"/>
                      <a:pt x="65" y="28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3528212" y="3890948"/>
                <a:ext cx="252068" cy="102509"/>
              </a:xfrm>
              <a:custGeom>
                <a:avLst/>
                <a:gdLst/>
                <a:ahLst/>
                <a:cxnLst/>
                <a:rect l="l" t="t" r="r" b="b"/>
                <a:pathLst>
                  <a:path w="7104" h="2889" extrusionOk="0">
                    <a:moveTo>
                      <a:pt x="1566" y="0"/>
                    </a:moveTo>
                    <a:cubicBezTo>
                      <a:pt x="1198" y="0"/>
                      <a:pt x="836" y="69"/>
                      <a:pt x="503" y="251"/>
                    </a:cubicBezTo>
                    <a:cubicBezTo>
                      <a:pt x="326" y="336"/>
                      <a:pt x="206" y="456"/>
                      <a:pt x="121" y="605"/>
                    </a:cubicBezTo>
                    <a:cubicBezTo>
                      <a:pt x="57" y="690"/>
                      <a:pt x="29" y="782"/>
                      <a:pt x="1" y="867"/>
                    </a:cubicBezTo>
                    <a:lnTo>
                      <a:pt x="1" y="1072"/>
                    </a:lnTo>
                    <a:lnTo>
                      <a:pt x="1" y="1192"/>
                    </a:lnTo>
                    <a:cubicBezTo>
                      <a:pt x="121" y="1107"/>
                      <a:pt x="178" y="1015"/>
                      <a:pt x="298" y="959"/>
                    </a:cubicBezTo>
                    <a:cubicBezTo>
                      <a:pt x="475" y="867"/>
                      <a:pt x="623" y="782"/>
                      <a:pt x="800" y="690"/>
                    </a:cubicBezTo>
                    <a:lnTo>
                      <a:pt x="885" y="690"/>
                    </a:lnTo>
                    <a:cubicBezTo>
                      <a:pt x="1713" y="1072"/>
                      <a:pt x="2569" y="1461"/>
                      <a:pt x="3305" y="1991"/>
                    </a:cubicBezTo>
                    <a:cubicBezTo>
                      <a:pt x="3453" y="2076"/>
                      <a:pt x="3566" y="2168"/>
                      <a:pt x="3715" y="2253"/>
                    </a:cubicBezTo>
                    <a:cubicBezTo>
                      <a:pt x="3771" y="2281"/>
                      <a:pt x="3835" y="2345"/>
                      <a:pt x="3892" y="2373"/>
                    </a:cubicBezTo>
                    <a:cubicBezTo>
                      <a:pt x="4069" y="2487"/>
                      <a:pt x="4274" y="2550"/>
                      <a:pt x="4479" y="2663"/>
                    </a:cubicBezTo>
                    <a:cubicBezTo>
                      <a:pt x="4811" y="2822"/>
                      <a:pt x="5160" y="2888"/>
                      <a:pt x="5511" y="2888"/>
                    </a:cubicBezTo>
                    <a:cubicBezTo>
                      <a:pt x="5817" y="2888"/>
                      <a:pt x="6124" y="2838"/>
                      <a:pt x="6424" y="2755"/>
                    </a:cubicBezTo>
                    <a:cubicBezTo>
                      <a:pt x="7103" y="2579"/>
                      <a:pt x="6955" y="1843"/>
                      <a:pt x="6545" y="1425"/>
                    </a:cubicBezTo>
                    <a:cubicBezTo>
                      <a:pt x="6311" y="1135"/>
                      <a:pt x="5929" y="987"/>
                      <a:pt x="5575" y="838"/>
                    </a:cubicBezTo>
                    <a:cubicBezTo>
                      <a:pt x="4719" y="541"/>
                      <a:pt x="3835" y="456"/>
                      <a:pt x="2979" y="251"/>
                    </a:cubicBezTo>
                    <a:cubicBezTo>
                      <a:pt x="2528" y="115"/>
                      <a:pt x="2042" y="0"/>
                      <a:pt x="1566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3551311" y="3911386"/>
                <a:ext cx="8338" cy="7309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06" extrusionOk="0">
                    <a:moveTo>
                      <a:pt x="1" y="1"/>
                    </a:moveTo>
                    <a:lnTo>
                      <a:pt x="1" y="57"/>
                    </a:lnTo>
                    <a:cubicBezTo>
                      <a:pt x="29" y="85"/>
                      <a:pt x="57" y="85"/>
                      <a:pt x="86" y="114"/>
                    </a:cubicBezTo>
                    <a:cubicBezTo>
                      <a:pt x="149" y="142"/>
                      <a:pt x="178" y="177"/>
                      <a:pt x="234" y="206"/>
                    </a:cubicBezTo>
                    <a:lnTo>
                      <a:pt x="234" y="142"/>
                    </a:lnTo>
                    <a:cubicBezTo>
                      <a:pt x="206" y="114"/>
                      <a:pt x="178" y="114"/>
                      <a:pt x="114" y="85"/>
                    </a:cubicBezTo>
                    <a:cubicBezTo>
                      <a:pt x="86" y="57"/>
                      <a:pt x="57" y="2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3522961" y="3966595"/>
                <a:ext cx="7309" cy="1060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99" extrusionOk="0">
                    <a:moveTo>
                      <a:pt x="0" y="1"/>
                    </a:moveTo>
                    <a:cubicBezTo>
                      <a:pt x="0" y="121"/>
                      <a:pt x="92" y="241"/>
                      <a:pt x="205" y="298"/>
                    </a:cubicBezTo>
                    <a:lnTo>
                      <a:pt x="205" y="241"/>
                    </a:lnTo>
                    <a:cubicBezTo>
                      <a:pt x="121" y="213"/>
                      <a:pt x="64" y="12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3753130" y="3974152"/>
                <a:ext cx="13590" cy="9296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62" extrusionOk="0">
                    <a:moveTo>
                      <a:pt x="354" y="0"/>
                    </a:moveTo>
                    <a:cubicBezTo>
                      <a:pt x="262" y="85"/>
                      <a:pt x="149" y="177"/>
                      <a:pt x="0" y="205"/>
                    </a:cubicBezTo>
                    <a:lnTo>
                      <a:pt x="0" y="262"/>
                    </a:lnTo>
                    <a:cubicBezTo>
                      <a:pt x="149" y="234"/>
                      <a:pt x="298" y="142"/>
                      <a:pt x="382" y="28"/>
                    </a:cubicBez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3740569" y="3983413"/>
                <a:ext cx="8338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93" extrusionOk="0">
                    <a:moveTo>
                      <a:pt x="206" y="1"/>
                    </a:moveTo>
                    <a:lnTo>
                      <a:pt x="1" y="29"/>
                    </a:lnTo>
                    <a:lnTo>
                      <a:pt x="1" y="93"/>
                    </a:lnTo>
                    <a:lnTo>
                      <a:pt x="234" y="57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3445647" y="4709330"/>
                <a:ext cx="162191" cy="56524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593" extrusionOk="0">
                    <a:moveTo>
                      <a:pt x="2682" y="1"/>
                    </a:moveTo>
                    <a:cubicBezTo>
                      <a:pt x="2384" y="206"/>
                      <a:pt x="2066" y="383"/>
                      <a:pt x="1712" y="532"/>
                    </a:cubicBezTo>
                    <a:cubicBezTo>
                      <a:pt x="1444" y="616"/>
                      <a:pt x="1238" y="737"/>
                      <a:pt x="970" y="885"/>
                    </a:cubicBezTo>
                    <a:cubicBezTo>
                      <a:pt x="736" y="998"/>
                      <a:pt x="0" y="1267"/>
                      <a:pt x="616" y="1501"/>
                    </a:cubicBezTo>
                    <a:cubicBezTo>
                      <a:pt x="856" y="1593"/>
                      <a:pt x="1118" y="1593"/>
                      <a:pt x="1359" y="1593"/>
                    </a:cubicBezTo>
                    <a:cubicBezTo>
                      <a:pt x="2094" y="1564"/>
                      <a:pt x="2858" y="1444"/>
                      <a:pt x="3622" y="1388"/>
                    </a:cubicBezTo>
                    <a:lnTo>
                      <a:pt x="3976" y="1388"/>
                    </a:lnTo>
                    <a:cubicBezTo>
                      <a:pt x="4040" y="1352"/>
                      <a:pt x="4125" y="1352"/>
                      <a:pt x="4217" y="1352"/>
                    </a:cubicBezTo>
                    <a:lnTo>
                      <a:pt x="4245" y="1352"/>
                    </a:lnTo>
                    <a:cubicBezTo>
                      <a:pt x="4570" y="1267"/>
                      <a:pt x="4245" y="114"/>
                      <a:pt x="4012" y="114"/>
                    </a:cubicBezTo>
                    <a:cubicBezTo>
                      <a:pt x="3901" y="123"/>
                      <a:pt x="3792" y="127"/>
                      <a:pt x="3682" y="127"/>
                    </a:cubicBezTo>
                    <a:cubicBezTo>
                      <a:pt x="3349" y="127"/>
                      <a:pt x="3017" y="86"/>
                      <a:pt x="2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3695650" y="3828572"/>
                <a:ext cx="17848" cy="8161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300" extrusionOk="0">
                    <a:moveTo>
                      <a:pt x="0" y="0"/>
                    </a:moveTo>
                    <a:cubicBezTo>
                      <a:pt x="234" y="651"/>
                      <a:pt x="382" y="1415"/>
                      <a:pt x="439" y="2299"/>
                    </a:cubicBezTo>
                    <a:lnTo>
                      <a:pt x="503" y="2299"/>
                    </a:lnTo>
                    <a:cubicBezTo>
                      <a:pt x="439" y="1415"/>
                      <a:pt x="290" y="651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3544037" y="3828572"/>
                <a:ext cx="13590" cy="650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33" extrusionOk="0">
                    <a:moveTo>
                      <a:pt x="1" y="0"/>
                    </a:moveTo>
                    <a:lnTo>
                      <a:pt x="319" y="1832"/>
                    </a:lnTo>
                    <a:lnTo>
                      <a:pt x="383" y="1832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3586721" y="3674937"/>
                <a:ext cx="13838" cy="12596"/>
              </a:xfrm>
              <a:custGeom>
                <a:avLst/>
                <a:gdLst/>
                <a:ahLst/>
                <a:cxnLst/>
                <a:rect l="l" t="t" r="r" b="b"/>
                <a:pathLst>
                  <a:path w="390" h="355" extrusionOk="0">
                    <a:moveTo>
                      <a:pt x="0" y="0"/>
                    </a:moveTo>
                    <a:lnTo>
                      <a:pt x="0" y="57"/>
                    </a:lnTo>
                    <a:cubicBezTo>
                      <a:pt x="92" y="57"/>
                      <a:pt x="177" y="85"/>
                      <a:pt x="241" y="149"/>
                    </a:cubicBezTo>
                    <a:cubicBezTo>
                      <a:pt x="297" y="177"/>
                      <a:pt x="326" y="262"/>
                      <a:pt x="326" y="354"/>
                    </a:cubicBezTo>
                    <a:lnTo>
                      <a:pt x="389" y="354"/>
                    </a:lnTo>
                    <a:cubicBezTo>
                      <a:pt x="389" y="262"/>
                      <a:pt x="354" y="149"/>
                      <a:pt x="269" y="85"/>
                    </a:cubicBezTo>
                    <a:cubicBezTo>
                      <a:pt x="212" y="29"/>
                      <a:pt x="92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3925144" y="4127255"/>
                <a:ext cx="51911" cy="52621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1483" extrusionOk="0">
                    <a:moveTo>
                      <a:pt x="709" y="1"/>
                    </a:moveTo>
                    <a:cubicBezTo>
                      <a:pt x="298" y="1"/>
                      <a:pt x="1" y="584"/>
                      <a:pt x="487" y="1168"/>
                    </a:cubicBezTo>
                    <a:cubicBezTo>
                      <a:pt x="630" y="1335"/>
                      <a:pt x="835" y="1483"/>
                      <a:pt x="1047" y="1483"/>
                    </a:cubicBezTo>
                    <a:cubicBezTo>
                      <a:pt x="1096" y="1483"/>
                      <a:pt x="1145" y="1475"/>
                      <a:pt x="1194" y="1458"/>
                    </a:cubicBezTo>
                    <a:cubicBezTo>
                      <a:pt x="1343" y="1401"/>
                      <a:pt x="1427" y="1224"/>
                      <a:pt x="1463" y="1048"/>
                    </a:cubicBezTo>
                    <a:cubicBezTo>
                      <a:pt x="1463" y="871"/>
                      <a:pt x="1399" y="694"/>
                      <a:pt x="1343" y="545"/>
                    </a:cubicBezTo>
                    <a:cubicBezTo>
                      <a:pt x="1162" y="156"/>
                      <a:pt x="920" y="1"/>
                      <a:pt x="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3549040" y="4340074"/>
                <a:ext cx="51982" cy="50917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435" extrusionOk="0">
                    <a:moveTo>
                      <a:pt x="850" y="0"/>
                    </a:moveTo>
                    <a:cubicBezTo>
                      <a:pt x="431" y="0"/>
                      <a:pt x="146" y="485"/>
                      <a:pt x="36" y="829"/>
                    </a:cubicBezTo>
                    <a:cubicBezTo>
                      <a:pt x="36" y="858"/>
                      <a:pt x="1" y="886"/>
                      <a:pt x="1" y="886"/>
                    </a:cubicBezTo>
                    <a:lnTo>
                      <a:pt x="1" y="942"/>
                    </a:lnTo>
                    <a:cubicBezTo>
                      <a:pt x="1" y="1006"/>
                      <a:pt x="36" y="1034"/>
                      <a:pt x="65" y="1091"/>
                    </a:cubicBezTo>
                    <a:cubicBezTo>
                      <a:pt x="150" y="1268"/>
                      <a:pt x="298" y="1388"/>
                      <a:pt x="503" y="1416"/>
                    </a:cubicBezTo>
                    <a:cubicBezTo>
                      <a:pt x="550" y="1429"/>
                      <a:pt x="595" y="1435"/>
                      <a:pt x="639" y="1435"/>
                    </a:cubicBezTo>
                    <a:cubicBezTo>
                      <a:pt x="1127" y="1435"/>
                      <a:pt x="1465" y="727"/>
                      <a:pt x="1303" y="299"/>
                    </a:cubicBezTo>
                    <a:cubicBezTo>
                      <a:pt x="1239" y="150"/>
                      <a:pt x="1062" y="30"/>
                      <a:pt x="885" y="2"/>
                    </a:cubicBezTo>
                    <a:cubicBezTo>
                      <a:pt x="873" y="1"/>
                      <a:pt x="862" y="0"/>
                      <a:pt x="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0"/>
              <p:cNvSpPr/>
              <p:nvPr/>
            </p:nvSpPr>
            <p:spPr>
              <a:xfrm>
                <a:off x="3973754" y="4462343"/>
                <a:ext cx="36689" cy="23135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652" extrusionOk="0">
                    <a:moveTo>
                      <a:pt x="234" y="1"/>
                    </a:moveTo>
                    <a:cubicBezTo>
                      <a:pt x="149" y="93"/>
                      <a:pt x="93" y="178"/>
                      <a:pt x="57" y="270"/>
                    </a:cubicBezTo>
                    <a:cubicBezTo>
                      <a:pt x="1" y="390"/>
                      <a:pt x="29" y="446"/>
                      <a:pt x="93" y="475"/>
                    </a:cubicBezTo>
                    <a:cubicBezTo>
                      <a:pt x="121" y="489"/>
                      <a:pt x="149" y="496"/>
                      <a:pt x="179" y="496"/>
                    </a:cubicBezTo>
                    <a:cubicBezTo>
                      <a:pt x="208" y="496"/>
                      <a:pt x="238" y="489"/>
                      <a:pt x="270" y="475"/>
                    </a:cubicBezTo>
                    <a:cubicBezTo>
                      <a:pt x="298" y="446"/>
                      <a:pt x="355" y="418"/>
                      <a:pt x="383" y="390"/>
                    </a:cubicBezTo>
                    <a:cubicBezTo>
                      <a:pt x="446" y="326"/>
                      <a:pt x="503" y="270"/>
                      <a:pt x="560" y="241"/>
                    </a:cubicBezTo>
                    <a:lnTo>
                      <a:pt x="560" y="241"/>
                    </a:lnTo>
                    <a:cubicBezTo>
                      <a:pt x="560" y="270"/>
                      <a:pt x="560" y="298"/>
                      <a:pt x="531" y="326"/>
                    </a:cubicBezTo>
                    <a:cubicBezTo>
                      <a:pt x="503" y="390"/>
                      <a:pt x="475" y="446"/>
                      <a:pt x="475" y="503"/>
                    </a:cubicBezTo>
                    <a:cubicBezTo>
                      <a:pt x="475" y="567"/>
                      <a:pt x="475" y="595"/>
                      <a:pt x="503" y="623"/>
                    </a:cubicBezTo>
                    <a:cubicBezTo>
                      <a:pt x="531" y="652"/>
                      <a:pt x="560" y="652"/>
                      <a:pt x="588" y="652"/>
                    </a:cubicBezTo>
                    <a:lnTo>
                      <a:pt x="652" y="652"/>
                    </a:lnTo>
                    <a:cubicBezTo>
                      <a:pt x="680" y="623"/>
                      <a:pt x="708" y="595"/>
                      <a:pt x="737" y="567"/>
                    </a:cubicBezTo>
                    <a:cubicBezTo>
                      <a:pt x="829" y="475"/>
                      <a:pt x="885" y="390"/>
                      <a:pt x="1005" y="355"/>
                    </a:cubicBezTo>
                    <a:cubicBezTo>
                      <a:pt x="1034" y="355"/>
                      <a:pt x="1034" y="326"/>
                      <a:pt x="1034" y="298"/>
                    </a:cubicBezTo>
                    <a:cubicBezTo>
                      <a:pt x="1034" y="270"/>
                      <a:pt x="1005" y="241"/>
                      <a:pt x="977" y="241"/>
                    </a:cubicBezTo>
                    <a:cubicBezTo>
                      <a:pt x="829" y="298"/>
                      <a:pt x="737" y="390"/>
                      <a:pt x="652" y="503"/>
                    </a:cubicBezTo>
                    <a:cubicBezTo>
                      <a:pt x="623" y="503"/>
                      <a:pt x="623" y="531"/>
                      <a:pt x="588" y="531"/>
                    </a:cubicBezTo>
                    <a:lnTo>
                      <a:pt x="588" y="503"/>
                    </a:lnTo>
                    <a:cubicBezTo>
                      <a:pt x="588" y="475"/>
                      <a:pt x="623" y="446"/>
                      <a:pt x="652" y="390"/>
                    </a:cubicBezTo>
                    <a:cubicBezTo>
                      <a:pt x="652" y="355"/>
                      <a:pt x="680" y="326"/>
                      <a:pt x="708" y="270"/>
                    </a:cubicBezTo>
                    <a:cubicBezTo>
                      <a:pt x="708" y="213"/>
                      <a:pt x="680" y="178"/>
                      <a:pt x="652" y="149"/>
                    </a:cubicBezTo>
                    <a:cubicBezTo>
                      <a:pt x="652" y="149"/>
                      <a:pt x="639" y="137"/>
                      <a:pt x="620" y="137"/>
                    </a:cubicBezTo>
                    <a:cubicBezTo>
                      <a:pt x="611" y="137"/>
                      <a:pt x="600" y="140"/>
                      <a:pt x="588" y="149"/>
                    </a:cubicBezTo>
                    <a:cubicBezTo>
                      <a:pt x="475" y="149"/>
                      <a:pt x="383" y="213"/>
                      <a:pt x="298" y="298"/>
                    </a:cubicBezTo>
                    <a:cubicBezTo>
                      <a:pt x="270" y="326"/>
                      <a:pt x="234" y="355"/>
                      <a:pt x="206" y="355"/>
                    </a:cubicBezTo>
                    <a:cubicBezTo>
                      <a:pt x="178" y="390"/>
                      <a:pt x="149" y="390"/>
                      <a:pt x="149" y="390"/>
                    </a:cubicBezTo>
                    <a:lnTo>
                      <a:pt x="149" y="326"/>
                    </a:lnTo>
                    <a:cubicBezTo>
                      <a:pt x="178" y="241"/>
                      <a:pt x="234" y="149"/>
                      <a:pt x="298" y="93"/>
                    </a:cubicBezTo>
                    <a:cubicBezTo>
                      <a:pt x="326" y="93"/>
                      <a:pt x="326" y="36"/>
                      <a:pt x="2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40"/>
              <p:cNvSpPr/>
              <p:nvPr/>
            </p:nvSpPr>
            <p:spPr>
              <a:xfrm>
                <a:off x="3485315" y="4717455"/>
                <a:ext cx="35660" cy="25299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713" extrusionOk="0">
                    <a:moveTo>
                      <a:pt x="787" y="1"/>
                    </a:moveTo>
                    <a:cubicBezTo>
                      <a:pt x="768" y="1"/>
                      <a:pt x="750" y="5"/>
                      <a:pt x="736" y="5"/>
                    </a:cubicBezTo>
                    <a:cubicBezTo>
                      <a:pt x="651" y="62"/>
                      <a:pt x="651" y="211"/>
                      <a:pt x="679" y="274"/>
                    </a:cubicBezTo>
                    <a:lnTo>
                      <a:pt x="679" y="303"/>
                    </a:lnTo>
                    <a:cubicBezTo>
                      <a:pt x="708" y="303"/>
                      <a:pt x="708" y="331"/>
                      <a:pt x="708" y="359"/>
                    </a:cubicBezTo>
                    <a:lnTo>
                      <a:pt x="708" y="387"/>
                    </a:lnTo>
                    <a:cubicBezTo>
                      <a:pt x="708" y="387"/>
                      <a:pt x="679" y="387"/>
                      <a:pt x="623" y="359"/>
                    </a:cubicBezTo>
                    <a:cubicBezTo>
                      <a:pt x="594" y="331"/>
                      <a:pt x="594" y="331"/>
                      <a:pt x="559" y="303"/>
                    </a:cubicBezTo>
                    <a:lnTo>
                      <a:pt x="531" y="274"/>
                    </a:lnTo>
                    <a:cubicBezTo>
                      <a:pt x="531" y="239"/>
                      <a:pt x="502" y="211"/>
                      <a:pt x="474" y="211"/>
                    </a:cubicBezTo>
                    <a:cubicBezTo>
                      <a:pt x="441" y="177"/>
                      <a:pt x="405" y="164"/>
                      <a:pt x="376" y="164"/>
                    </a:cubicBezTo>
                    <a:cubicBezTo>
                      <a:pt x="355" y="164"/>
                      <a:pt x="337" y="171"/>
                      <a:pt x="326" y="182"/>
                    </a:cubicBezTo>
                    <a:cubicBezTo>
                      <a:pt x="241" y="211"/>
                      <a:pt x="205" y="303"/>
                      <a:pt x="241" y="359"/>
                    </a:cubicBezTo>
                    <a:cubicBezTo>
                      <a:pt x="241" y="387"/>
                      <a:pt x="241" y="416"/>
                      <a:pt x="269" y="451"/>
                    </a:cubicBezTo>
                    <a:lnTo>
                      <a:pt x="269" y="508"/>
                    </a:lnTo>
                    <a:cubicBezTo>
                      <a:pt x="297" y="536"/>
                      <a:pt x="297" y="564"/>
                      <a:pt x="269" y="593"/>
                    </a:cubicBezTo>
                    <a:cubicBezTo>
                      <a:pt x="269" y="593"/>
                      <a:pt x="241" y="593"/>
                      <a:pt x="205" y="564"/>
                    </a:cubicBezTo>
                    <a:cubicBezTo>
                      <a:pt x="205" y="564"/>
                      <a:pt x="149" y="508"/>
                      <a:pt x="149" y="451"/>
                    </a:cubicBezTo>
                    <a:cubicBezTo>
                      <a:pt x="120" y="451"/>
                      <a:pt x="120" y="416"/>
                      <a:pt x="120" y="416"/>
                    </a:cubicBezTo>
                    <a:cubicBezTo>
                      <a:pt x="106" y="402"/>
                      <a:pt x="92" y="395"/>
                      <a:pt x="77" y="395"/>
                    </a:cubicBezTo>
                    <a:cubicBezTo>
                      <a:pt x="62" y="395"/>
                      <a:pt x="46" y="402"/>
                      <a:pt x="28" y="416"/>
                    </a:cubicBezTo>
                    <a:cubicBezTo>
                      <a:pt x="0" y="416"/>
                      <a:pt x="0" y="451"/>
                      <a:pt x="0" y="479"/>
                    </a:cubicBezTo>
                    <a:cubicBezTo>
                      <a:pt x="28" y="508"/>
                      <a:pt x="28" y="508"/>
                      <a:pt x="28" y="536"/>
                    </a:cubicBezTo>
                    <a:cubicBezTo>
                      <a:pt x="92" y="593"/>
                      <a:pt x="120" y="656"/>
                      <a:pt x="149" y="685"/>
                    </a:cubicBezTo>
                    <a:cubicBezTo>
                      <a:pt x="177" y="685"/>
                      <a:pt x="205" y="713"/>
                      <a:pt x="269" y="713"/>
                    </a:cubicBezTo>
                    <a:cubicBezTo>
                      <a:pt x="297" y="713"/>
                      <a:pt x="326" y="685"/>
                      <a:pt x="354" y="685"/>
                    </a:cubicBezTo>
                    <a:cubicBezTo>
                      <a:pt x="417" y="628"/>
                      <a:pt x="417" y="536"/>
                      <a:pt x="382" y="479"/>
                    </a:cubicBezTo>
                    <a:lnTo>
                      <a:pt x="382" y="416"/>
                    </a:lnTo>
                    <a:cubicBezTo>
                      <a:pt x="354" y="387"/>
                      <a:pt x="354" y="359"/>
                      <a:pt x="354" y="331"/>
                    </a:cubicBezTo>
                    <a:lnTo>
                      <a:pt x="354" y="274"/>
                    </a:lnTo>
                    <a:cubicBezTo>
                      <a:pt x="382" y="274"/>
                      <a:pt x="382" y="274"/>
                      <a:pt x="417" y="303"/>
                    </a:cubicBezTo>
                    <a:lnTo>
                      <a:pt x="446" y="331"/>
                    </a:lnTo>
                    <a:lnTo>
                      <a:pt x="474" y="359"/>
                    </a:lnTo>
                    <a:cubicBezTo>
                      <a:pt x="502" y="387"/>
                      <a:pt x="531" y="416"/>
                      <a:pt x="559" y="451"/>
                    </a:cubicBezTo>
                    <a:cubicBezTo>
                      <a:pt x="606" y="493"/>
                      <a:pt x="664" y="519"/>
                      <a:pt x="716" y="519"/>
                    </a:cubicBezTo>
                    <a:cubicBezTo>
                      <a:pt x="736" y="519"/>
                      <a:pt x="754" y="515"/>
                      <a:pt x="771" y="508"/>
                    </a:cubicBezTo>
                    <a:cubicBezTo>
                      <a:pt x="828" y="479"/>
                      <a:pt x="828" y="416"/>
                      <a:pt x="828" y="331"/>
                    </a:cubicBezTo>
                    <a:cubicBezTo>
                      <a:pt x="828" y="303"/>
                      <a:pt x="828" y="274"/>
                      <a:pt x="800" y="239"/>
                    </a:cubicBezTo>
                    <a:lnTo>
                      <a:pt x="800" y="211"/>
                    </a:lnTo>
                    <a:cubicBezTo>
                      <a:pt x="771" y="182"/>
                      <a:pt x="800" y="154"/>
                      <a:pt x="800" y="126"/>
                    </a:cubicBezTo>
                    <a:lnTo>
                      <a:pt x="828" y="126"/>
                    </a:lnTo>
                    <a:cubicBezTo>
                      <a:pt x="828" y="154"/>
                      <a:pt x="856" y="182"/>
                      <a:pt x="856" y="239"/>
                    </a:cubicBezTo>
                    <a:cubicBezTo>
                      <a:pt x="876" y="264"/>
                      <a:pt x="897" y="286"/>
                      <a:pt x="919" y="286"/>
                    </a:cubicBezTo>
                    <a:cubicBezTo>
                      <a:pt x="928" y="286"/>
                      <a:pt x="938" y="282"/>
                      <a:pt x="948" y="274"/>
                    </a:cubicBezTo>
                    <a:cubicBezTo>
                      <a:pt x="976" y="274"/>
                      <a:pt x="1005" y="239"/>
                      <a:pt x="976" y="211"/>
                    </a:cubicBezTo>
                    <a:cubicBezTo>
                      <a:pt x="976" y="126"/>
                      <a:pt x="948" y="97"/>
                      <a:pt x="884" y="62"/>
                    </a:cubicBezTo>
                    <a:cubicBezTo>
                      <a:pt x="850" y="11"/>
                      <a:pt x="816" y="1"/>
                      <a:pt x="7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40"/>
              <p:cNvSpPr/>
              <p:nvPr/>
            </p:nvSpPr>
            <p:spPr>
              <a:xfrm>
                <a:off x="3898462" y="4420688"/>
                <a:ext cx="58511" cy="6316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178" extrusionOk="0">
                    <a:moveTo>
                      <a:pt x="1649" y="0"/>
                    </a:moveTo>
                    <a:cubicBezTo>
                      <a:pt x="1415" y="0"/>
                      <a:pt x="1182" y="29"/>
                      <a:pt x="941" y="57"/>
                    </a:cubicBezTo>
                    <a:cubicBezTo>
                      <a:pt x="800" y="57"/>
                      <a:pt x="680" y="85"/>
                      <a:pt x="531" y="85"/>
                    </a:cubicBezTo>
                    <a:cubicBezTo>
                      <a:pt x="443" y="99"/>
                      <a:pt x="354" y="107"/>
                      <a:pt x="269" y="107"/>
                    </a:cubicBezTo>
                    <a:cubicBezTo>
                      <a:pt x="184" y="107"/>
                      <a:pt x="103" y="99"/>
                      <a:pt x="29" y="85"/>
                    </a:cubicBezTo>
                    <a:lnTo>
                      <a:pt x="1" y="149"/>
                    </a:lnTo>
                    <a:cubicBezTo>
                      <a:pt x="92" y="177"/>
                      <a:pt x="149" y="177"/>
                      <a:pt x="206" y="177"/>
                    </a:cubicBezTo>
                    <a:cubicBezTo>
                      <a:pt x="326" y="177"/>
                      <a:pt x="411" y="149"/>
                      <a:pt x="531" y="149"/>
                    </a:cubicBezTo>
                    <a:cubicBezTo>
                      <a:pt x="680" y="149"/>
                      <a:pt x="828" y="114"/>
                      <a:pt x="941" y="114"/>
                    </a:cubicBezTo>
                    <a:cubicBezTo>
                      <a:pt x="1182" y="85"/>
                      <a:pt x="1415" y="57"/>
                      <a:pt x="1649" y="57"/>
                    </a:cubicBezTo>
                    <a:lnTo>
                      <a:pt x="16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0"/>
              <p:cNvSpPr/>
              <p:nvPr/>
            </p:nvSpPr>
            <p:spPr>
              <a:xfrm>
                <a:off x="3535486" y="4662140"/>
                <a:ext cx="61811" cy="4329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22" extrusionOk="0">
                    <a:moveTo>
                      <a:pt x="1" y="1"/>
                    </a:moveTo>
                    <a:lnTo>
                      <a:pt x="1" y="65"/>
                    </a:lnTo>
                    <a:cubicBezTo>
                      <a:pt x="206" y="93"/>
                      <a:pt x="383" y="121"/>
                      <a:pt x="595" y="121"/>
                    </a:cubicBezTo>
                    <a:lnTo>
                      <a:pt x="708" y="121"/>
                    </a:lnTo>
                    <a:cubicBezTo>
                      <a:pt x="829" y="121"/>
                      <a:pt x="949" y="121"/>
                      <a:pt x="1062" y="93"/>
                    </a:cubicBezTo>
                    <a:cubicBezTo>
                      <a:pt x="1165" y="79"/>
                      <a:pt x="1276" y="72"/>
                      <a:pt x="1391" y="72"/>
                    </a:cubicBezTo>
                    <a:cubicBezTo>
                      <a:pt x="1506" y="72"/>
                      <a:pt x="1625" y="79"/>
                      <a:pt x="1741" y="93"/>
                    </a:cubicBezTo>
                    <a:lnTo>
                      <a:pt x="1741" y="29"/>
                    </a:lnTo>
                    <a:cubicBezTo>
                      <a:pt x="1639" y="15"/>
                      <a:pt x="1520" y="8"/>
                      <a:pt x="1398" y="8"/>
                    </a:cubicBezTo>
                    <a:cubicBezTo>
                      <a:pt x="1276" y="8"/>
                      <a:pt x="1151" y="15"/>
                      <a:pt x="1034" y="29"/>
                    </a:cubicBezTo>
                    <a:cubicBezTo>
                      <a:pt x="949" y="65"/>
                      <a:pt x="829" y="65"/>
                      <a:pt x="708" y="65"/>
                    </a:cubicBezTo>
                    <a:cubicBezTo>
                      <a:pt x="475" y="65"/>
                      <a:pt x="242" y="65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40"/>
              <p:cNvSpPr/>
              <p:nvPr/>
            </p:nvSpPr>
            <p:spPr>
              <a:xfrm>
                <a:off x="3521932" y="4093370"/>
                <a:ext cx="49250" cy="27144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65" extrusionOk="0">
                    <a:moveTo>
                      <a:pt x="1331" y="0"/>
                    </a:moveTo>
                    <a:cubicBezTo>
                      <a:pt x="1211" y="234"/>
                      <a:pt x="942" y="411"/>
                      <a:pt x="588" y="531"/>
                    </a:cubicBezTo>
                    <a:cubicBezTo>
                      <a:pt x="503" y="559"/>
                      <a:pt x="447" y="588"/>
                      <a:pt x="383" y="616"/>
                    </a:cubicBezTo>
                    <a:cubicBezTo>
                      <a:pt x="270" y="644"/>
                      <a:pt x="206" y="673"/>
                      <a:pt x="1" y="708"/>
                    </a:cubicBezTo>
                    <a:lnTo>
                      <a:pt x="1" y="764"/>
                    </a:lnTo>
                    <a:cubicBezTo>
                      <a:pt x="234" y="736"/>
                      <a:pt x="270" y="708"/>
                      <a:pt x="411" y="644"/>
                    </a:cubicBezTo>
                    <a:cubicBezTo>
                      <a:pt x="475" y="644"/>
                      <a:pt x="532" y="616"/>
                      <a:pt x="588" y="588"/>
                    </a:cubicBezTo>
                    <a:cubicBezTo>
                      <a:pt x="977" y="467"/>
                      <a:pt x="1239" y="291"/>
                      <a:pt x="1388" y="29"/>
                    </a:cubicBezTo>
                    <a:lnTo>
                      <a:pt x="13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40"/>
              <p:cNvSpPr/>
              <p:nvPr/>
            </p:nvSpPr>
            <p:spPr>
              <a:xfrm>
                <a:off x="3527219" y="3916318"/>
                <a:ext cx="129795" cy="53579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1510" extrusionOk="0">
                    <a:moveTo>
                      <a:pt x="884" y="1"/>
                    </a:moveTo>
                    <a:cubicBezTo>
                      <a:pt x="852" y="1"/>
                      <a:pt x="820" y="11"/>
                      <a:pt x="793" y="38"/>
                    </a:cubicBezTo>
                    <a:cubicBezTo>
                      <a:pt x="651" y="95"/>
                      <a:pt x="531" y="152"/>
                      <a:pt x="411" y="244"/>
                    </a:cubicBezTo>
                    <a:cubicBezTo>
                      <a:pt x="262" y="300"/>
                      <a:pt x="149" y="392"/>
                      <a:pt x="1" y="449"/>
                    </a:cubicBezTo>
                    <a:lnTo>
                      <a:pt x="29" y="505"/>
                    </a:lnTo>
                    <a:cubicBezTo>
                      <a:pt x="177" y="449"/>
                      <a:pt x="298" y="357"/>
                      <a:pt x="439" y="300"/>
                    </a:cubicBezTo>
                    <a:cubicBezTo>
                      <a:pt x="559" y="215"/>
                      <a:pt x="680" y="152"/>
                      <a:pt x="793" y="67"/>
                    </a:cubicBezTo>
                    <a:cubicBezTo>
                      <a:pt x="812" y="58"/>
                      <a:pt x="830" y="55"/>
                      <a:pt x="847" y="55"/>
                    </a:cubicBezTo>
                    <a:cubicBezTo>
                      <a:pt x="890" y="55"/>
                      <a:pt x="930" y="75"/>
                      <a:pt x="970" y="95"/>
                    </a:cubicBezTo>
                    <a:cubicBezTo>
                      <a:pt x="1210" y="244"/>
                      <a:pt x="1500" y="392"/>
                      <a:pt x="1769" y="477"/>
                    </a:cubicBezTo>
                    <a:lnTo>
                      <a:pt x="1797" y="505"/>
                    </a:lnTo>
                    <a:cubicBezTo>
                      <a:pt x="2420" y="774"/>
                      <a:pt x="3035" y="1128"/>
                      <a:pt x="3623" y="1510"/>
                    </a:cubicBezTo>
                    <a:lnTo>
                      <a:pt x="3658" y="1453"/>
                    </a:lnTo>
                    <a:cubicBezTo>
                      <a:pt x="3064" y="1064"/>
                      <a:pt x="2448" y="710"/>
                      <a:pt x="1826" y="449"/>
                    </a:cubicBezTo>
                    <a:lnTo>
                      <a:pt x="1769" y="420"/>
                    </a:lnTo>
                    <a:cubicBezTo>
                      <a:pt x="1536" y="328"/>
                      <a:pt x="1239" y="180"/>
                      <a:pt x="1005" y="38"/>
                    </a:cubicBezTo>
                    <a:cubicBezTo>
                      <a:pt x="969" y="18"/>
                      <a:pt x="926" y="1"/>
                      <a:pt x="8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0"/>
              <p:cNvSpPr/>
              <p:nvPr/>
            </p:nvSpPr>
            <p:spPr>
              <a:xfrm>
                <a:off x="3686105" y="3909115"/>
                <a:ext cx="87890" cy="61811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1742" extrusionOk="0">
                    <a:moveTo>
                      <a:pt x="29" y="1"/>
                    </a:moveTo>
                    <a:lnTo>
                      <a:pt x="1" y="65"/>
                    </a:lnTo>
                    <a:cubicBezTo>
                      <a:pt x="559" y="241"/>
                      <a:pt x="1182" y="418"/>
                      <a:pt x="1713" y="772"/>
                    </a:cubicBezTo>
                    <a:cubicBezTo>
                      <a:pt x="1861" y="857"/>
                      <a:pt x="1946" y="949"/>
                      <a:pt x="2038" y="1034"/>
                    </a:cubicBezTo>
                    <a:cubicBezTo>
                      <a:pt x="2187" y="1182"/>
                      <a:pt x="2300" y="1416"/>
                      <a:pt x="2420" y="1741"/>
                    </a:cubicBezTo>
                    <a:lnTo>
                      <a:pt x="2477" y="1713"/>
                    </a:lnTo>
                    <a:cubicBezTo>
                      <a:pt x="2420" y="1479"/>
                      <a:pt x="2300" y="1211"/>
                      <a:pt x="2095" y="977"/>
                    </a:cubicBezTo>
                    <a:cubicBezTo>
                      <a:pt x="2010" y="885"/>
                      <a:pt x="1889" y="800"/>
                      <a:pt x="1741" y="708"/>
                    </a:cubicBezTo>
                    <a:cubicBezTo>
                      <a:pt x="1182" y="355"/>
                      <a:pt x="559" y="178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0"/>
              <p:cNvSpPr/>
              <p:nvPr/>
            </p:nvSpPr>
            <p:spPr>
              <a:xfrm>
                <a:off x="3627631" y="3700022"/>
                <a:ext cx="24128" cy="9332"/>
              </a:xfrm>
              <a:custGeom>
                <a:avLst/>
                <a:gdLst/>
                <a:ahLst/>
                <a:cxnLst/>
                <a:rect l="l" t="t" r="r" b="b"/>
                <a:pathLst>
                  <a:path w="680" h="263" extrusionOk="0">
                    <a:moveTo>
                      <a:pt x="679" y="1"/>
                    </a:moveTo>
                    <a:lnTo>
                      <a:pt x="0" y="121"/>
                    </a:lnTo>
                    <a:cubicBezTo>
                      <a:pt x="85" y="206"/>
                      <a:pt x="234" y="263"/>
                      <a:pt x="382" y="263"/>
                    </a:cubicBezTo>
                    <a:cubicBezTo>
                      <a:pt x="531" y="234"/>
                      <a:pt x="651" y="12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0"/>
              <p:cNvSpPr/>
              <p:nvPr/>
            </p:nvSpPr>
            <p:spPr>
              <a:xfrm>
                <a:off x="3664284" y="3657125"/>
                <a:ext cx="3051" cy="19870"/>
              </a:xfrm>
              <a:custGeom>
                <a:avLst/>
                <a:gdLst/>
                <a:ahLst/>
                <a:cxnLst/>
                <a:rect l="l" t="t" r="r" b="b"/>
                <a:pathLst>
                  <a:path w="86" h="560" extrusionOk="0">
                    <a:moveTo>
                      <a:pt x="28" y="0"/>
                    </a:moveTo>
                    <a:cubicBezTo>
                      <a:pt x="28" y="177"/>
                      <a:pt x="28" y="354"/>
                      <a:pt x="0" y="531"/>
                    </a:cubicBezTo>
                    <a:lnTo>
                      <a:pt x="57" y="559"/>
                    </a:lnTo>
                    <a:cubicBezTo>
                      <a:pt x="85" y="382"/>
                      <a:pt x="85" y="177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0"/>
              <p:cNvSpPr/>
              <p:nvPr/>
            </p:nvSpPr>
            <p:spPr>
              <a:xfrm>
                <a:off x="3701930" y="3826549"/>
                <a:ext cx="5287" cy="2313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652" extrusionOk="0">
                    <a:moveTo>
                      <a:pt x="85" y="0"/>
                    </a:moveTo>
                    <a:cubicBezTo>
                      <a:pt x="29" y="206"/>
                      <a:pt x="0" y="446"/>
                      <a:pt x="0" y="651"/>
                    </a:cubicBezTo>
                    <a:lnTo>
                      <a:pt x="57" y="651"/>
                    </a:lnTo>
                    <a:cubicBezTo>
                      <a:pt x="57" y="446"/>
                      <a:pt x="85" y="206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0"/>
              <p:cNvSpPr/>
              <p:nvPr/>
            </p:nvSpPr>
            <p:spPr>
              <a:xfrm>
                <a:off x="3658997" y="3990722"/>
                <a:ext cx="14583" cy="1483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206" y="0"/>
                    </a:moveTo>
                    <a:cubicBezTo>
                      <a:pt x="85" y="0"/>
                      <a:pt x="1" y="92"/>
                      <a:pt x="1" y="205"/>
                    </a:cubicBezTo>
                    <a:cubicBezTo>
                      <a:pt x="1" y="325"/>
                      <a:pt x="85" y="417"/>
                      <a:pt x="206" y="417"/>
                    </a:cubicBezTo>
                    <a:cubicBezTo>
                      <a:pt x="326" y="417"/>
                      <a:pt x="411" y="325"/>
                      <a:pt x="411" y="205"/>
                    </a:cubicBezTo>
                    <a:cubicBezTo>
                      <a:pt x="411" y="92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0"/>
              <p:cNvSpPr/>
              <p:nvPr/>
            </p:nvSpPr>
            <p:spPr>
              <a:xfrm>
                <a:off x="3625609" y="3816011"/>
                <a:ext cx="14583" cy="1483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206" y="0"/>
                    </a:moveTo>
                    <a:cubicBezTo>
                      <a:pt x="86" y="0"/>
                      <a:pt x="1" y="92"/>
                      <a:pt x="1" y="213"/>
                    </a:cubicBezTo>
                    <a:cubicBezTo>
                      <a:pt x="1" y="326"/>
                      <a:pt x="86" y="418"/>
                      <a:pt x="206" y="418"/>
                    </a:cubicBezTo>
                    <a:cubicBezTo>
                      <a:pt x="319" y="418"/>
                      <a:pt x="411" y="326"/>
                      <a:pt x="411" y="213"/>
                    </a:cubicBezTo>
                    <a:cubicBezTo>
                      <a:pt x="411" y="92"/>
                      <a:pt x="319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0"/>
              <p:cNvSpPr/>
              <p:nvPr/>
            </p:nvSpPr>
            <p:spPr>
              <a:xfrm>
                <a:off x="3553333" y="3777336"/>
                <a:ext cx="14583" cy="14867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9" extrusionOk="0">
                    <a:moveTo>
                      <a:pt x="205" y="1"/>
                    </a:moveTo>
                    <a:cubicBezTo>
                      <a:pt x="92" y="1"/>
                      <a:pt x="0" y="93"/>
                      <a:pt x="0" y="206"/>
                    </a:cubicBezTo>
                    <a:cubicBezTo>
                      <a:pt x="0" y="326"/>
                      <a:pt x="92" y="418"/>
                      <a:pt x="205" y="418"/>
                    </a:cubicBezTo>
                    <a:cubicBezTo>
                      <a:pt x="326" y="418"/>
                      <a:pt x="411" y="326"/>
                      <a:pt x="411" y="206"/>
                    </a:cubicBezTo>
                    <a:cubicBezTo>
                      <a:pt x="411" y="93"/>
                      <a:pt x="326" y="1"/>
                      <a:pt x="2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40"/>
              <p:cNvSpPr/>
              <p:nvPr/>
            </p:nvSpPr>
            <p:spPr>
              <a:xfrm>
                <a:off x="3704946" y="3781630"/>
                <a:ext cx="14832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1" extrusionOk="0">
                    <a:moveTo>
                      <a:pt x="205" y="0"/>
                    </a:moveTo>
                    <a:cubicBezTo>
                      <a:pt x="92" y="0"/>
                      <a:pt x="0" y="85"/>
                      <a:pt x="0" y="205"/>
                    </a:cubicBezTo>
                    <a:cubicBezTo>
                      <a:pt x="0" y="326"/>
                      <a:pt x="92" y="410"/>
                      <a:pt x="205" y="410"/>
                    </a:cubicBezTo>
                    <a:cubicBezTo>
                      <a:pt x="326" y="410"/>
                      <a:pt x="418" y="326"/>
                      <a:pt x="418" y="205"/>
                    </a:cubicBezTo>
                    <a:cubicBezTo>
                      <a:pt x="418" y="85"/>
                      <a:pt x="326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40"/>
              <p:cNvSpPr/>
              <p:nvPr/>
            </p:nvSpPr>
            <p:spPr>
              <a:xfrm>
                <a:off x="3658997" y="3876756"/>
                <a:ext cx="14583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206" y="0"/>
                    </a:moveTo>
                    <a:cubicBezTo>
                      <a:pt x="85" y="0"/>
                      <a:pt x="1" y="92"/>
                      <a:pt x="1" y="205"/>
                    </a:cubicBezTo>
                    <a:cubicBezTo>
                      <a:pt x="1" y="326"/>
                      <a:pt x="85" y="411"/>
                      <a:pt x="206" y="411"/>
                    </a:cubicBezTo>
                    <a:cubicBezTo>
                      <a:pt x="326" y="411"/>
                      <a:pt x="411" y="326"/>
                      <a:pt x="411" y="205"/>
                    </a:cubicBezTo>
                    <a:cubicBezTo>
                      <a:pt x="411" y="92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0"/>
              <p:cNvSpPr/>
              <p:nvPr/>
            </p:nvSpPr>
            <p:spPr>
              <a:xfrm>
                <a:off x="3699659" y="4039900"/>
                <a:ext cx="14832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1" extrusionOk="0">
                    <a:moveTo>
                      <a:pt x="213" y="1"/>
                    </a:moveTo>
                    <a:cubicBezTo>
                      <a:pt x="93" y="1"/>
                      <a:pt x="1" y="93"/>
                      <a:pt x="1" y="206"/>
                    </a:cubicBezTo>
                    <a:cubicBezTo>
                      <a:pt x="1" y="326"/>
                      <a:pt x="93" y="411"/>
                      <a:pt x="213" y="411"/>
                    </a:cubicBezTo>
                    <a:cubicBezTo>
                      <a:pt x="326" y="411"/>
                      <a:pt x="418" y="326"/>
                      <a:pt x="418" y="206"/>
                    </a:cubicBezTo>
                    <a:cubicBezTo>
                      <a:pt x="418" y="93"/>
                      <a:pt x="326" y="1"/>
                      <a:pt x="2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0"/>
              <p:cNvSpPr/>
              <p:nvPr/>
            </p:nvSpPr>
            <p:spPr>
              <a:xfrm>
                <a:off x="3574161" y="3862173"/>
                <a:ext cx="15861" cy="1461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12" extrusionOk="0">
                    <a:moveTo>
                      <a:pt x="241" y="1"/>
                    </a:moveTo>
                    <a:cubicBezTo>
                      <a:pt x="121" y="1"/>
                      <a:pt x="0" y="86"/>
                      <a:pt x="0" y="206"/>
                    </a:cubicBezTo>
                    <a:cubicBezTo>
                      <a:pt x="0" y="326"/>
                      <a:pt x="121" y="411"/>
                      <a:pt x="241" y="411"/>
                    </a:cubicBezTo>
                    <a:cubicBezTo>
                      <a:pt x="326" y="411"/>
                      <a:pt x="446" y="326"/>
                      <a:pt x="446" y="206"/>
                    </a:cubicBezTo>
                    <a:cubicBezTo>
                      <a:pt x="446" y="86"/>
                      <a:pt x="326" y="1"/>
                      <a:pt x="2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0"/>
              <p:cNvSpPr/>
              <p:nvPr/>
            </p:nvSpPr>
            <p:spPr>
              <a:xfrm>
                <a:off x="3748872" y="3880020"/>
                <a:ext cx="15825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46" h="411" extrusionOk="0">
                    <a:moveTo>
                      <a:pt x="205" y="0"/>
                    </a:moveTo>
                    <a:cubicBezTo>
                      <a:pt x="120" y="0"/>
                      <a:pt x="0" y="85"/>
                      <a:pt x="0" y="205"/>
                    </a:cubicBezTo>
                    <a:cubicBezTo>
                      <a:pt x="0" y="319"/>
                      <a:pt x="120" y="411"/>
                      <a:pt x="205" y="411"/>
                    </a:cubicBezTo>
                    <a:cubicBezTo>
                      <a:pt x="326" y="411"/>
                      <a:pt x="446" y="319"/>
                      <a:pt x="446" y="205"/>
                    </a:cubicBezTo>
                    <a:cubicBezTo>
                      <a:pt x="446" y="85"/>
                      <a:pt x="326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40"/>
              <p:cNvSpPr/>
              <p:nvPr/>
            </p:nvSpPr>
            <p:spPr>
              <a:xfrm>
                <a:off x="3489573" y="3852664"/>
                <a:ext cx="14583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46" extrusionOk="0">
                    <a:moveTo>
                      <a:pt x="206" y="0"/>
                    </a:moveTo>
                    <a:cubicBezTo>
                      <a:pt x="85" y="0"/>
                      <a:pt x="0" y="120"/>
                      <a:pt x="0" y="241"/>
                    </a:cubicBezTo>
                    <a:cubicBezTo>
                      <a:pt x="0" y="326"/>
                      <a:pt x="85" y="446"/>
                      <a:pt x="206" y="446"/>
                    </a:cubicBezTo>
                    <a:cubicBezTo>
                      <a:pt x="326" y="446"/>
                      <a:pt x="411" y="326"/>
                      <a:pt x="411" y="241"/>
                    </a:cubicBezTo>
                    <a:cubicBezTo>
                      <a:pt x="411" y="120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40"/>
              <p:cNvSpPr/>
              <p:nvPr/>
            </p:nvSpPr>
            <p:spPr>
              <a:xfrm>
                <a:off x="3614077" y="4040893"/>
                <a:ext cx="14583" cy="14867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9" extrusionOk="0">
                    <a:moveTo>
                      <a:pt x="205" y="1"/>
                    </a:moveTo>
                    <a:cubicBezTo>
                      <a:pt x="85" y="1"/>
                      <a:pt x="0" y="93"/>
                      <a:pt x="0" y="206"/>
                    </a:cubicBezTo>
                    <a:cubicBezTo>
                      <a:pt x="0" y="326"/>
                      <a:pt x="85" y="418"/>
                      <a:pt x="205" y="418"/>
                    </a:cubicBezTo>
                    <a:cubicBezTo>
                      <a:pt x="326" y="418"/>
                      <a:pt x="411" y="326"/>
                      <a:pt x="411" y="206"/>
                    </a:cubicBezTo>
                    <a:cubicBezTo>
                      <a:pt x="411" y="93"/>
                      <a:pt x="326" y="1"/>
                      <a:pt x="2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0"/>
              <p:cNvSpPr/>
              <p:nvPr/>
            </p:nvSpPr>
            <p:spPr>
              <a:xfrm>
                <a:off x="3571145" y="4002254"/>
                <a:ext cx="14583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206" y="0"/>
                    </a:moveTo>
                    <a:cubicBezTo>
                      <a:pt x="85" y="0"/>
                      <a:pt x="1" y="92"/>
                      <a:pt x="1" y="206"/>
                    </a:cubicBezTo>
                    <a:cubicBezTo>
                      <a:pt x="1" y="326"/>
                      <a:pt x="85" y="411"/>
                      <a:pt x="206" y="411"/>
                    </a:cubicBezTo>
                    <a:cubicBezTo>
                      <a:pt x="326" y="411"/>
                      <a:pt x="411" y="326"/>
                      <a:pt x="411" y="206"/>
                    </a:cubicBezTo>
                    <a:cubicBezTo>
                      <a:pt x="411" y="92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0"/>
              <p:cNvSpPr/>
              <p:nvPr/>
            </p:nvSpPr>
            <p:spPr>
              <a:xfrm>
                <a:off x="3537757" y="4039900"/>
                <a:ext cx="14583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206" y="1"/>
                    </a:moveTo>
                    <a:cubicBezTo>
                      <a:pt x="86" y="1"/>
                      <a:pt x="1" y="93"/>
                      <a:pt x="1" y="206"/>
                    </a:cubicBezTo>
                    <a:cubicBezTo>
                      <a:pt x="1" y="326"/>
                      <a:pt x="86" y="411"/>
                      <a:pt x="206" y="411"/>
                    </a:cubicBezTo>
                    <a:cubicBezTo>
                      <a:pt x="319" y="411"/>
                      <a:pt x="411" y="326"/>
                      <a:pt x="411" y="206"/>
                    </a:cubicBezTo>
                    <a:cubicBezTo>
                      <a:pt x="411" y="93"/>
                      <a:pt x="31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0"/>
              <p:cNvSpPr/>
              <p:nvPr/>
            </p:nvSpPr>
            <p:spPr>
              <a:xfrm>
                <a:off x="3514658" y="4645605"/>
                <a:ext cx="111983" cy="4045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114" extrusionOk="0">
                    <a:moveTo>
                      <a:pt x="1" y="0"/>
                    </a:moveTo>
                    <a:lnTo>
                      <a:pt x="1" y="57"/>
                    </a:lnTo>
                    <a:cubicBezTo>
                      <a:pt x="680" y="85"/>
                      <a:pt x="1387" y="113"/>
                      <a:pt x="2067" y="113"/>
                    </a:cubicBezTo>
                    <a:lnTo>
                      <a:pt x="3156" y="113"/>
                    </a:lnTo>
                    <a:lnTo>
                      <a:pt x="3156" y="57"/>
                    </a:lnTo>
                    <a:cubicBezTo>
                      <a:pt x="2872" y="64"/>
                      <a:pt x="2587" y="68"/>
                      <a:pt x="2304" y="68"/>
                    </a:cubicBezTo>
                    <a:cubicBezTo>
                      <a:pt x="1528" y="68"/>
                      <a:pt x="757" y="4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40"/>
              <p:cNvSpPr/>
              <p:nvPr/>
            </p:nvSpPr>
            <p:spPr>
              <a:xfrm>
                <a:off x="3868090" y="4402592"/>
                <a:ext cx="109996" cy="958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70" extrusionOk="0">
                    <a:moveTo>
                      <a:pt x="2926" y="0"/>
                    </a:moveTo>
                    <a:cubicBezTo>
                      <a:pt x="2678" y="0"/>
                      <a:pt x="2414" y="42"/>
                      <a:pt x="2151" y="65"/>
                    </a:cubicBezTo>
                    <a:cubicBezTo>
                      <a:pt x="2066" y="93"/>
                      <a:pt x="2010" y="93"/>
                      <a:pt x="1918" y="128"/>
                    </a:cubicBezTo>
                    <a:cubicBezTo>
                      <a:pt x="1267" y="213"/>
                      <a:pt x="623" y="213"/>
                      <a:pt x="1" y="213"/>
                    </a:cubicBezTo>
                    <a:lnTo>
                      <a:pt x="1" y="270"/>
                    </a:lnTo>
                    <a:cubicBezTo>
                      <a:pt x="651" y="270"/>
                      <a:pt x="1302" y="270"/>
                      <a:pt x="1918" y="185"/>
                    </a:cubicBezTo>
                    <a:cubicBezTo>
                      <a:pt x="2010" y="157"/>
                      <a:pt x="2095" y="157"/>
                      <a:pt x="2151" y="128"/>
                    </a:cubicBezTo>
                    <a:cubicBezTo>
                      <a:pt x="2415" y="100"/>
                      <a:pt x="2679" y="57"/>
                      <a:pt x="2928" y="57"/>
                    </a:cubicBezTo>
                    <a:cubicBezTo>
                      <a:pt x="2986" y="57"/>
                      <a:pt x="3043" y="59"/>
                      <a:pt x="3099" y="65"/>
                    </a:cubicBezTo>
                    <a:lnTo>
                      <a:pt x="3099" y="8"/>
                    </a:lnTo>
                    <a:cubicBezTo>
                      <a:pt x="3042" y="3"/>
                      <a:pt x="2985" y="0"/>
                      <a:pt x="29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7" name="Google Shape;867;p40"/>
            <p:cNvGrpSpPr/>
            <p:nvPr/>
          </p:nvGrpSpPr>
          <p:grpSpPr>
            <a:xfrm>
              <a:off x="520010" y="1168622"/>
              <a:ext cx="4279321" cy="3269905"/>
              <a:chOff x="3245850" y="1388754"/>
              <a:chExt cx="1339926" cy="1023893"/>
            </a:xfrm>
          </p:grpSpPr>
          <p:grpSp>
            <p:nvGrpSpPr>
              <p:cNvPr id="868" name="Google Shape;868;p40"/>
              <p:cNvGrpSpPr/>
              <p:nvPr/>
            </p:nvGrpSpPr>
            <p:grpSpPr>
              <a:xfrm>
                <a:off x="3889166" y="1636096"/>
                <a:ext cx="633844" cy="776551"/>
                <a:chOff x="3889166" y="1636096"/>
                <a:chExt cx="633844" cy="776551"/>
              </a:xfrm>
            </p:grpSpPr>
            <p:sp>
              <p:nvSpPr>
                <p:cNvPr id="869" name="Google Shape;869;p40"/>
                <p:cNvSpPr/>
                <p:nvPr/>
              </p:nvSpPr>
              <p:spPr>
                <a:xfrm>
                  <a:off x="3889166" y="1636096"/>
                  <a:ext cx="51237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" h="2226" extrusionOk="0">
                      <a:moveTo>
                        <a:pt x="1234" y="0"/>
                      </a:moveTo>
                      <a:cubicBezTo>
                        <a:pt x="1175" y="0"/>
                        <a:pt x="1109" y="21"/>
                        <a:pt x="1062" y="68"/>
                      </a:cubicBezTo>
                      <a:lnTo>
                        <a:pt x="1" y="1165"/>
                      </a:lnTo>
                      <a:lnTo>
                        <a:pt x="1062" y="2162"/>
                      </a:lnTo>
                      <a:cubicBezTo>
                        <a:pt x="1118" y="2190"/>
                        <a:pt x="1175" y="2226"/>
                        <a:pt x="1203" y="2226"/>
                      </a:cubicBezTo>
                      <a:cubicBezTo>
                        <a:pt x="1267" y="2226"/>
                        <a:pt x="1324" y="2190"/>
                        <a:pt x="1380" y="2162"/>
                      </a:cubicBezTo>
                      <a:cubicBezTo>
                        <a:pt x="1444" y="2077"/>
                        <a:pt x="1444" y="1929"/>
                        <a:pt x="1352" y="1837"/>
                      </a:cubicBezTo>
                      <a:lnTo>
                        <a:pt x="616" y="1165"/>
                      </a:lnTo>
                      <a:lnTo>
                        <a:pt x="1380" y="365"/>
                      </a:lnTo>
                      <a:cubicBezTo>
                        <a:pt x="1444" y="280"/>
                        <a:pt x="1444" y="132"/>
                        <a:pt x="1352" y="40"/>
                      </a:cubicBezTo>
                      <a:cubicBezTo>
                        <a:pt x="1327" y="14"/>
                        <a:pt x="1282" y="0"/>
                        <a:pt x="1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" name="Google Shape;870;p40"/>
                <p:cNvSpPr/>
                <p:nvPr/>
              </p:nvSpPr>
              <p:spPr>
                <a:xfrm>
                  <a:off x="3935114" y="1636096"/>
                  <a:ext cx="52230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2226" extrusionOk="0">
                      <a:moveTo>
                        <a:pt x="1240" y="0"/>
                      </a:moveTo>
                      <a:cubicBezTo>
                        <a:pt x="1174" y="0"/>
                        <a:pt x="1108" y="21"/>
                        <a:pt x="1062" y="68"/>
                      </a:cubicBezTo>
                      <a:lnTo>
                        <a:pt x="0" y="1165"/>
                      </a:lnTo>
                      <a:lnTo>
                        <a:pt x="1090" y="2162"/>
                      </a:lnTo>
                      <a:cubicBezTo>
                        <a:pt x="1118" y="2190"/>
                        <a:pt x="1182" y="2226"/>
                        <a:pt x="1210" y="2226"/>
                      </a:cubicBezTo>
                      <a:cubicBezTo>
                        <a:pt x="1267" y="2226"/>
                        <a:pt x="1323" y="2190"/>
                        <a:pt x="1387" y="2162"/>
                      </a:cubicBezTo>
                      <a:cubicBezTo>
                        <a:pt x="1472" y="2077"/>
                        <a:pt x="1444" y="1929"/>
                        <a:pt x="1359" y="1837"/>
                      </a:cubicBezTo>
                      <a:lnTo>
                        <a:pt x="616" y="1165"/>
                      </a:lnTo>
                      <a:lnTo>
                        <a:pt x="1387" y="365"/>
                      </a:lnTo>
                      <a:cubicBezTo>
                        <a:pt x="1472" y="280"/>
                        <a:pt x="1444" y="132"/>
                        <a:pt x="1387" y="40"/>
                      </a:cubicBezTo>
                      <a:cubicBezTo>
                        <a:pt x="1346" y="14"/>
                        <a:pt x="1293" y="0"/>
                        <a:pt x="12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40"/>
                <p:cNvSpPr/>
                <p:nvPr/>
              </p:nvSpPr>
              <p:spPr>
                <a:xfrm>
                  <a:off x="4470495" y="2333663"/>
                  <a:ext cx="52514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2226" extrusionOk="0">
                      <a:moveTo>
                        <a:pt x="219" y="1"/>
                      </a:moveTo>
                      <a:cubicBezTo>
                        <a:pt x="174" y="1"/>
                        <a:pt x="130" y="15"/>
                        <a:pt x="93" y="39"/>
                      </a:cubicBezTo>
                      <a:cubicBezTo>
                        <a:pt x="1" y="131"/>
                        <a:pt x="1" y="280"/>
                        <a:pt x="93" y="365"/>
                      </a:cubicBezTo>
                      <a:lnTo>
                        <a:pt x="857" y="1136"/>
                      </a:lnTo>
                      <a:lnTo>
                        <a:pt x="93" y="1843"/>
                      </a:lnTo>
                      <a:cubicBezTo>
                        <a:pt x="1" y="1928"/>
                        <a:pt x="1" y="2077"/>
                        <a:pt x="93" y="2133"/>
                      </a:cubicBezTo>
                      <a:cubicBezTo>
                        <a:pt x="121" y="2197"/>
                        <a:pt x="178" y="2225"/>
                        <a:pt x="241" y="2225"/>
                      </a:cubicBezTo>
                      <a:cubicBezTo>
                        <a:pt x="298" y="2225"/>
                        <a:pt x="355" y="2197"/>
                        <a:pt x="383" y="2162"/>
                      </a:cubicBezTo>
                      <a:lnTo>
                        <a:pt x="1479" y="1164"/>
                      </a:lnTo>
                      <a:lnTo>
                        <a:pt x="383" y="75"/>
                      </a:lnTo>
                      <a:cubicBezTo>
                        <a:pt x="335" y="23"/>
                        <a:pt x="27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40"/>
                <p:cNvSpPr/>
                <p:nvPr/>
              </p:nvSpPr>
              <p:spPr>
                <a:xfrm>
                  <a:off x="4424582" y="2333663"/>
                  <a:ext cx="51237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" h="2226" extrusionOk="0">
                      <a:moveTo>
                        <a:pt x="218" y="1"/>
                      </a:moveTo>
                      <a:cubicBezTo>
                        <a:pt x="172" y="1"/>
                        <a:pt x="126" y="15"/>
                        <a:pt x="85" y="39"/>
                      </a:cubicBezTo>
                      <a:cubicBezTo>
                        <a:pt x="0" y="131"/>
                        <a:pt x="0" y="280"/>
                        <a:pt x="85" y="365"/>
                      </a:cubicBezTo>
                      <a:lnTo>
                        <a:pt x="856" y="1136"/>
                      </a:lnTo>
                      <a:lnTo>
                        <a:pt x="85" y="1843"/>
                      </a:lnTo>
                      <a:cubicBezTo>
                        <a:pt x="0" y="1928"/>
                        <a:pt x="0" y="2077"/>
                        <a:pt x="85" y="2133"/>
                      </a:cubicBezTo>
                      <a:cubicBezTo>
                        <a:pt x="121" y="2197"/>
                        <a:pt x="177" y="2225"/>
                        <a:pt x="234" y="2225"/>
                      </a:cubicBezTo>
                      <a:cubicBezTo>
                        <a:pt x="297" y="2225"/>
                        <a:pt x="326" y="2197"/>
                        <a:pt x="382" y="2162"/>
                      </a:cubicBezTo>
                      <a:lnTo>
                        <a:pt x="1444" y="1164"/>
                      </a:lnTo>
                      <a:lnTo>
                        <a:pt x="382" y="75"/>
                      </a:lnTo>
                      <a:cubicBezTo>
                        <a:pt x="335" y="23"/>
                        <a:pt x="276" y="1"/>
                        <a:pt x="2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3" name="Google Shape;873;p40"/>
              <p:cNvSpPr/>
              <p:nvPr/>
            </p:nvSpPr>
            <p:spPr>
              <a:xfrm>
                <a:off x="4473760" y="1552892"/>
                <a:ext cx="16606" cy="71071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003" extrusionOk="0">
                    <a:moveTo>
                      <a:pt x="1" y="1"/>
                    </a:moveTo>
                    <a:lnTo>
                      <a:pt x="1" y="29"/>
                    </a:lnTo>
                    <a:cubicBezTo>
                      <a:pt x="383" y="588"/>
                      <a:pt x="411" y="1387"/>
                      <a:pt x="58" y="1946"/>
                    </a:cubicBezTo>
                    <a:cubicBezTo>
                      <a:pt x="58" y="1974"/>
                      <a:pt x="58" y="1974"/>
                      <a:pt x="86" y="2003"/>
                    </a:cubicBezTo>
                    <a:cubicBezTo>
                      <a:pt x="86" y="2003"/>
                      <a:pt x="114" y="2003"/>
                      <a:pt x="114" y="1974"/>
                    </a:cubicBezTo>
                    <a:cubicBezTo>
                      <a:pt x="468" y="1387"/>
                      <a:pt x="440" y="560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0"/>
              <p:cNvSpPr/>
              <p:nvPr/>
            </p:nvSpPr>
            <p:spPr>
              <a:xfrm>
                <a:off x="3372342" y="1752689"/>
                <a:ext cx="40947" cy="5954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678" extrusionOk="0">
                    <a:moveTo>
                      <a:pt x="595" y="58"/>
                    </a:moveTo>
                    <a:cubicBezTo>
                      <a:pt x="857" y="58"/>
                      <a:pt x="1090" y="411"/>
                      <a:pt x="1090" y="850"/>
                    </a:cubicBezTo>
                    <a:cubicBezTo>
                      <a:pt x="1090" y="1267"/>
                      <a:pt x="857" y="1621"/>
                      <a:pt x="595" y="1621"/>
                    </a:cubicBezTo>
                    <a:cubicBezTo>
                      <a:pt x="298" y="1621"/>
                      <a:pt x="64" y="1267"/>
                      <a:pt x="64" y="850"/>
                    </a:cubicBezTo>
                    <a:cubicBezTo>
                      <a:pt x="64" y="411"/>
                      <a:pt x="298" y="58"/>
                      <a:pt x="595" y="58"/>
                    </a:cubicBezTo>
                    <a:close/>
                    <a:moveTo>
                      <a:pt x="595" y="1"/>
                    </a:moveTo>
                    <a:cubicBezTo>
                      <a:pt x="269" y="1"/>
                      <a:pt x="1" y="383"/>
                      <a:pt x="1" y="850"/>
                    </a:cubicBezTo>
                    <a:cubicBezTo>
                      <a:pt x="1" y="1296"/>
                      <a:pt x="269" y="1678"/>
                      <a:pt x="595" y="1678"/>
                    </a:cubicBezTo>
                    <a:cubicBezTo>
                      <a:pt x="885" y="1678"/>
                      <a:pt x="1154" y="1296"/>
                      <a:pt x="1154" y="850"/>
                    </a:cubicBezTo>
                    <a:cubicBezTo>
                      <a:pt x="1154" y="383"/>
                      <a:pt x="885" y="1"/>
                      <a:pt x="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0"/>
              <p:cNvSpPr/>
              <p:nvPr/>
            </p:nvSpPr>
            <p:spPr>
              <a:xfrm>
                <a:off x="4551074" y="1770287"/>
                <a:ext cx="34702" cy="52479"/>
              </a:xfrm>
              <a:custGeom>
                <a:avLst/>
                <a:gdLst/>
                <a:ahLst/>
                <a:cxnLst/>
                <a:rect l="l" t="t" r="r" b="b"/>
                <a:pathLst>
                  <a:path w="978" h="1479" extrusionOk="0">
                    <a:moveTo>
                      <a:pt x="475" y="64"/>
                    </a:moveTo>
                    <a:cubicBezTo>
                      <a:pt x="737" y="64"/>
                      <a:pt x="913" y="389"/>
                      <a:pt x="913" y="743"/>
                    </a:cubicBezTo>
                    <a:cubicBezTo>
                      <a:pt x="913" y="1125"/>
                      <a:pt x="737" y="1415"/>
                      <a:pt x="475" y="1415"/>
                    </a:cubicBezTo>
                    <a:cubicBezTo>
                      <a:pt x="234" y="1415"/>
                      <a:pt x="57" y="1125"/>
                      <a:pt x="57" y="743"/>
                    </a:cubicBezTo>
                    <a:cubicBezTo>
                      <a:pt x="57" y="389"/>
                      <a:pt x="234" y="64"/>
                      <a:pt x="475" y="64"/>
                    </a:cubicBezTo>
                    <a:close/>
                    <a:moveTo>
                      <a:pt x="475" y="0"/>
                    </a:moveTo>
                    <a:cubicBezTo>
                      <a:pt x="206" y="0"/>
                      <a:pt x="1" y="354"/>
                      <a:pt x="1" y="743"/>
                    </a:cubicBezTo>
                    <a:cubicBezTo>
                      <a:pt x="1" y="1153"/>
                      <a:pt x="206" y="1479"/>
                      <a:pt x="475" y="1479"/>
                    </a:cubicBezTo>
                    <a:cubicBezTo>
                      <a:pt x="765" y="1479"/>
                      <a:pt x="977" y="1153"/>
                      <a:pt x="977" y="743"/>
                    </a:cubicBezTo>
                    <a:cubicBezTo>
                      <a:pt x="977" y="354"/>
                      <a:pt x="765" y="0"/>
                      <a:pt x="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0"/>
              <p:cNvSpPr/>
              <p:nvPr/>
            </p:nvSpPr>
            <p:spPr>
              <a:xfrm>
                <a:off x="3997846" y="1767271"/>
                <a:ext cx="35695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472" extrusionOk="0">
                    <a:moveTo>
                      <a:pt x="503" y="57"/>
                    </a:moveTo>
                    <a:cubicBezTo>
                      <a:pt x="737" y="57"/>
                      <a:pt x="942" y="354"/>
                      <a:pt x="942" y="736"/>
                    </a:cubicBezTo>
                    <a:cubicBezTo>
                      <a:pt x="942" y="1090"/>
                      <a:pt x="737" y="1415"/>
                      <a:pt x="503" y="1415"/>
                    </a:cubicBezTo>
                    <a:cubicBezTo>
                      <a:pt x="263" y="1415"/>
                      <a:pt x="58" y="1090"/>
                      <a:pt x="58" y="736"/>
                    </a:cubicBezTo>
                    <a:cubicBezTo>
                      <a:pt x="58" y="354"/>
                      <a:pt x="263" y="57"/>
                      <a:pt x="503" y="57"/>
                    </a:cubicBezTo>
                    <a:close/>
                    <a:moveTo>
                      <a:pt x="503" y="0"/>
                    </a:moveTo>
                    <a:cubicBezTo>
                      <a:pt x="234" y="0"/>
                      <a:pt x="1" y="326"/>
                      <a:pt x="1" y="736"/>
                    </a:cubicBezTo>
                    <a:cubicBezTo>
                      <a:pt x="1" y="1118"/>
                      <a:pt x="234" y="1472"/>
                      <a:pt x="503" y="1472"/>
                    </a:cubicBezTo>
                    <a:cubicBezTo>
                      <a:pt x="765" y="1472"/>
                      <a:pt x="1006" y="1118"/>
                      <a:pt x="1006" y="736"/>
                    </a:cubicBezTo>
                    <a:cubicBezTo>
                      <a:pt x="1006" y="326"/>
                      <a:pt x="765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0"/>
              <p:cNvSpPr/>
              <p:nvPr/>
            </p:nvSpPr>
            <p:spPr>
              <a:xfrm>
                <a:off x="4298055" y="2172613"/>
                <a:ext cx="48008" cy="124827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3518" extrusionOk="0">
                    <a:moveTo>
                      <a:pt x="857" y="72"/>
                    </a:moveTo>
                    <a:cubicBezTo>
                      <a:pt x="1119" y="129"/>
                      <a:pt x="1211" y="454"/>
                      <a:pt x="1239" y="574"/>
                    </a:cubicBezTo>
                    <a:cubicBezTo>
                      <a:pt x="1295" y="836"/>
                      <a:pt x="1295" y="1077"/>
                      <a:pt x="1239" y="1338"/>
                    </a:cubicBezTo>
                    <a:cubicBezTo>
                      <a:pt x="1211" y="1430"/>
                      <a:pt x="1175" y="1544"/>
                      <a:pt x="1147" y="1636"/>
                    </a:cubicBezTo>
                    <a:cubicBezTo>
                      <a:pt x="1090" y="1841"/>
                      <a:pt x="998" y="2074"/>
                      <a:pt x="1034" y="2279"/>
                    </a:cubicBezTo>
                    <a:cubicBezTo>
                      <a:pt x="1034" y="2400"/>
                      <a:pt x="1062" y="2492"/>
                      <a:pt x="1090" y="2605"/>
                    </a:cubicBezTo>
                    <a:cubicBezTo>
                      <a:pt x="1090" y="2725"/>
                      <a:pt x="1147" y="2845"/>
                      <a:pt x="1119" y="2958"/>
                    </a:cubicBezTo>
                    <a:cubicBezTo>
                      <a:pt x="1119" y="3199"/>
                      <a:pt x="913" y="3461"/>
                      <a:pt x="680" y="3461"/>
                    </a:cubicBezTo>
                    <a:lnTo>
                      <a:pt x="560" y="3461"/>
                    </a:lnTo>
                    <a:cubicBezTo>
                      <a:pt x="263" y="3376"/>
                      <a:pt x="86" y="2987"/>
                      <a:pt x="86" y="2753"/>
                    </a:cubicBezTo>
                    <a:cubicBezTo>
                      <a:pt x="57" y="2548"/>
                      <a:pt x="149" y="2343"/>
                      <a:pt x="206" y="2138"/>
                    </a:cubicBezTo>
                    <a:cubicBezTo>
                      <a:pt x="263" y="1961"/>
                      <a:pt x="326" y="1784"/>
                      <a:pt x="326" y="1607"/>
                    </a:cubicBezTo>
                    <a:cubicBezTo>
                      <a:pt x="326" y="1430"/>
                      <a:pt x="291" y="1282"/>
                      <a:pt x="263" y="1105"/>
                    </a:cubicBezTo>
                    <a:cubicBezTo>
                      <a:pt x="263" y="1077"/>
                      <a:pt x="234" y="1013"/>
                      <a:pt x="234" y="956"/>
                    </a:cubicBezTo>
                    <a:cubicBezTo>
                      <a:pt x="206" y="780"/>
                      <a:pt x="178" y="546"/>
                      <a:pt x="291" y="334"/>
                    </a:cubicBezTo>
                    <a:cubicBezTo>
                      <a:pt x="383" y="192"/>
                      <a:pt x="560" y="72"/>
                      <a:pt x="737" y="72"/>
                    </a:cubicBezTo>
                    <a:close/>
                    <a:moveTo>
                      <a:pt x="741" y="1"/>
                    </a:moveTo>
                    <a:cubicBezTo>
                      <a:pt x="537" y="1"/>
                      <a:pt x="335" y="133"/>
                      <a:pt x="234" y="306"/>
                    </a:cubicBezTo>
                    <a:cubicBezTo>
                      <a:pt x="114" y="546"/>
                      <a:pt x="149" y="780"/>
                      <a:pt x="178" y="956"/>
                    </a:cubicBezTo>
                    <a:cubicBezTo>
                      <a:pt x="178" y="1013"/>
                      <a:pt x="206" y="1077"/>
                      <a:pt x="206" y="1133"/>
                    </a:cubicBezTo>
                    <a:cubicBezTo>
                      <a:pt x="234" y="1282"/>
                      <a:pt x="263" y="1430"/>
                      <a:pt x="263" y="1572"/>
                    </a:cubicBezTo>
                    <a:cubicBezTo>
                      <a:pt x="263" y="1784"/>
                      <a:pt x="206" y="1961"/>
                      <a:pt x="149" y="2138"/>
                    </a:cubicBezTo>
                    <a:cubicBezTo>
                      <a:pt x="86" y="2343"/>
                      <a:pt x="1" y="2548"/>
                      <a:pt x="29" y="2753"/>
                    </a:cubicBezTo>
                    <a:cubicBezTo>
                      <a:pt x="29" y="3022"/>
                      <a:pt x="234" y="3432"/>
                      <a:pt x="531" y="3517"/>
                    </a:cubicBezTo>
                    <a:lnTo>
                      <a:pt x="680" y="3517"/>
                    </a:lnTo>
                    <a:cubicBezTo>
                      <a:pt x="970" y="3517"/>
                      <a:pt x="1175" y="3227"/>
                      <a:pt x="1175" y="2958"/>
                    </a:cubicBezTo>
                    <a:cubicBezTo>
                      <a:pt x="1211" y="2845"/>
                      <a:pt x="1147" y="2725"/>
                      <a:pt x="1119" y="2576"/>
                    </a:cubicBezTo>
                    <a:cubicBezTo>
                      <a:pt x="1119" y="2492"/>
                      <a:pt x="1090" y="2371"/>
                      <a:pt x="1090" y="2279"/>
                    </a:cubicBezTo>
                    <a:cubicBezTo>
                      <a:pt x="1062" y="2074"/>
                      <a:pt x="1147" y="1869"/>
                      <a:pt x="1211" y="1664"/>
                    </a:cubicBezTo>
                    <a:cubicBezTo>
                      <a:pt x="1239" y="1544"/>
                      <a:pt x="1267" y="1459"/>
                      <a:pt x="1295" y="1338"/>
                    </a:cubicBezTo>
                    <a:cubicBezTo>
                      <a:pt x="1352" y="1105"/>
                      <a:pt x="1352" y="836"/>
                      <a:pt x="1295" y="574"/>
                    </a:cubicBezTo>
                    <a:cubicBezTo>
                      <a:pt x="1267" y="426"/>
                      <a:pt x="1175" y="100"/>
                      <a:pt x="857" y="16"/>
                    </a:cubicBezTo>
                    <a:cubicBezTo>
                      <a:pt x="819" y="5"/>
                      <a:pt x="780" y="1"/>
                      <a:pt x="7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0"/>
              <p:cNvSpPr/>
              <p:nvPr/>
            </p:nvSpPr>
            <p:spPr>
              <a:xfrm>
                <a:off x="4346026" y="1562188"/>
                <a:ext cx="104709" cy="53508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1508" extrusionOk="0">
                    <a:moveTo>
                      <a:pt x="1479" y="64"/>
                    </a:moveTo>
                    <a:cubicBezTo>
                      <a:pt x="2186" y="64"/>
                      <a:pt x="2773" y="651"/>
                      <a:pt x="2893" y="772"/>
                    </a:cubicBezTo>
                    <a:cubicBezTo>
                      <a:pt x="2773" y="885"/>
                      <a:pt x="2186" y="1444"/>
                      <a:pt x="1479" y="1444"/>
                    </a:cubicBezTo>
                    <a:cubicBezTo>
                      <a:pt x="799" y="1444"/>
                      <a:pt x="212" y="885"/>
                      <a:pt x="92" y="772"/>
                    </a:cubicBezTo>
                    <a:cubicBezTo>
                      <a:pt x="212" y="651"/>
                      <a:pt x="799" y="64"/>
                      <a:pt x="1479" y="64"/>
                    </a:cubicBezTo>
                    <a:close/>
                    <a:moveTo>
                      <a:pt x="1479" y="0"/>
                    </a:moveTo>
                    <a:cubicBezTo>
                      <a:pt x="679" y="0"/>
                      <a:pt x="35" y="736"/>
                      <a:pt x="35" y="736"/>
                    </a:cubicBezTo>
                    <a:lnTo>
                      <a:pt x="0" y="772"/>
                    </a:lnTo>
                    <a:lnTo>
                      <a:pt x="35" y="772"/>
                    </a:lnTo>
                    <a:cubicBezTo>
                      <a:pt x="35" y="800"/>
                      <a:pt x="679" y="1507"/>
                      <a:pt x="1479" y="1507"/>
                    </a:cubicBezTo>
                    <a:cubicBezTo>
                      <a:pt x="2271" y="1507"/>
                      <a:pt x="2922" y="800"/>
                      <a:pt x="2950" y="772"/>
                    </a:cubicBezTo>
                    <a:lnTo>
                      <a:pt x="2950" y="736"/>
                    </a:lnTo>
                    <a:cubicBezTo>
                      <a:pt x="2922" y="736"/>
                      <a:pt x="2271" y="0"/>
                      <a:pt x="1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0"/>
              <p:cNvSpPr/>
              <p:nvPr/>
            </p:nvSpPr>
            <p:spPr>
              <a:xfrm>
                <a:off x="4376398" y="1563182"/>
                <a:ext cx="43963" cy="51521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452" extrusionOk="0">
                    <a:moveTo>
                      <a:pt x="623" y="1"/>
                    </a:moveTo>
                    <a:cubicBezTo>
                      <a:pt x="269" y="1"/>
                      <a:pt x="0" y="326"/>
                      <a:pt x="0" y="744"/>
                    </a:cubicBezTo>
                    <a:cubicBezTo>
                      <a:pt x="0" y="1126"/>
                      <a:pt x="269" y="1451"/>
                      <a:pt x="623" y="1451"/>
                    </a:cubicBezTo>
                    <a:cubicBezTo>
                      <a:pt x="976" y="1451"/>
                      <a:pt x="1238" y="1126"/>
                      <a:pt x="1238" y="744"/>
                    </a:cubicBezTo>
                    <a:cubicBezTo>
                      <a:pt x="1238" y="326"/>
                      <a:pt x="976" y="1"/>
                      <a:pt x="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0"/>
              <p:cNvSpPr/>
              <p:nvPr/>
            </p:nvSpPr>
            <p:spPr>
              <a:xfrm>
                <a:off x="4306358" y="1388754"/>
                <a:ext cx="17848" cy="44956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267" extrusionOk="0">
                    <a:moveTo>
                      <a:pt x="503" y="0"/>
                    </a:moveTo>
                    <a:cubicBezTo>
                      <a:pt x="474" y="0"/>
                      <a:pt x="474" y="0"/>
                      <a:pt x="446" y="28"/>
                    </a:cubicBezTo>
                    <a:lnTo>
                      <a:pt x="29" y="1238"/>
                    </a:lnTo>
                    <a:cubicBezTo>
                      <a:pt x="0" y="1238"/>
                      <a:pt x="29" y="1266"/>
                      <a:pt x="29" y="1266"/>
                    </a:cubicBezTo>
                    <a:lnTo>
                      <a:pt x="57" y="1266"/>
                    </a:lnTo>
                    <a:lnTo>
                      <a:pt x="57" y="1238"/>
                    </a:lnTo>
                    <a:lnTo>
                      <a:pt x="503" y="28"/>
                    </a:lnTo>
                    <a:lnTo>
                      <a:pt x="5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0"/>
              <p:cNvSpPr/>
              <p:nvPr/>
            </p:nvSpPr>
            <p:spPr>
              <a:xfrm>
                <a:off x="4326192" y="1388754"/>
                <a:ext cx="17848" cy="44956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267" extrusionOk="0">
                    <a:moveTo>
                      <a:pt x="502" y="0"/>
                    </a:moveTo>
                    <a:cubicBezTo>
                      <a:pt x="474" y="0"/>
                      <a:pt x="446" y="0"/>
                      <a:pt x="446" y="28"/>
                    </a:cubicBezTo>
                    <a:lnTo>
                      <a:pt x="0" y="1238"/>
                    </a:lnTo>
                    <a:lnTo>
                      <a:pt x="28" y="1266"/>
                    </a:lnTo>
                    <a:cubicBezTo>
                      <a:pt x="64" y="1266"/>
                      <a:pt x="64" y="1266"/>
                      <a:pt x="64" y="1238"/>
                    </a:cubicBezTo>
                    <a:lnTo>
                      <a:pt x="502" y="28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0"/>
              <p:cNvSpPr/>
              <p:nvPr/>
            </p:nvSpPr>
            <p:spPr>
              <a:xfrm>
                <a:off x="3872348" y="1550657"/>
                <a:ext cx="17883" cy="4520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274" extrusionOk="0">
                    <a:moveTo>
                      <a:pt x="475" y="0"/>
                    </a:moveTo>
                    <a:cubicBezTo>
                      <a:pt x="475" y="0"/>
                      <a:pt x="439" y="0"/>
                      <a:pt x="439" y="35"/>
                    </a:cubicBezTo>
                    <a:lnTo>
                      <a:pt x="1" y="1238"/>
                    </a:lnTo>
                    <a:cubicBezTo>
                      <a:pt x="1" y="1238"/>
                      <a:pt x="1" y="1273"/>
                      <a:pt x="29" y="1273"/>
                    </a:cubicBezTo>
                    <a:cubicBezTo>
                      <a:pt x="57" y="1273"/>
                      <a:pt x="57" y="1273"/>
                      <a:pt x="57" y="1238"/>
                    </a:cubicBezTo>
                    <a:lnTo>
                      <a:pt x="503" y="35"/>
                    </a:lnTo>
                    <a:cubicBezTo>
                      <a:pt x="503" y="35"/>
                      <a:pt x="503" y="0"/>
                      <a:pt x="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0"/>
              <p:cNvSpPr/>
              <p:nvPr/>
            </p:nvSpPr>
            <p:spPr>
              <a:xfrm>
                <a:off x="4058590" y="1767271"/>
                <a:ext cx="17635" cy="44956"/>
              </a:xfrm>
              <a:custGeom>
                <a:avLst/>
                <a:gdLst/>
                <a:ahLst/>
                <a:cxnLst/>
                <a:rect l="l" t="t" r="r" b="b"/>
                <a:pathLst>
                  <a:path w="497" h="1267" extrusionOk="0">
                    <a:moveTo>
                      <a:pt x="468" y="0"/>
                    </a:moveTo>
                    <a:cubicBezTo>
                      <a:pt x="440" y="0"/>
                      <a:pt x="440" y="29"/>
                      <a:pt x="440" y="29"/>
                    </a:cubicBezTo>
                    <a:lnTo>
                      <a:pt x="1" y="1238"/>
                    </a:lnTo>
                    <a:lnTo>
                      <a:pt x="1" y="1267"/>
                    </a:lnTo>
                    <a:lnTo>
                      <a:pt x="58" y="1267"/>
                    </a:lnTo>
                    <a:lnTo>
                      <a:pt x="496" y="57"/>
                    </a:lnTo>
                    <a:cubicBezTo>
                      <a:pt x="496" y="29"/>
                      <a:pt x="496" y="29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0"/>
              <p:cNvSpPr/>
              <p:nvPr/>
            </p:nvSpPr>
            <p:spPr>
              <a:xfrm>
                <a:off x="3980034" y="1534087"/>
                <a:ext cx="7309" cy="8303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34" extrusionOk="0">
                    <a:moveTo>
                      <a:pt x="93" y="0"/>
                    </a:moveTo>
                    <a:cubicBezTo>
                      <a:pt x="29" y="0"/>
                      <a:pt x="1" y="57"/>
                      <a:pt x="1" y="113"/>
                    </a:cubicBezTo>
                    <a:cubicBezTo>
                      <a:pt x="1" y="177"/>
                      <a:pt x="29" y="234"/>
                      <a:pt x="93" y="234"/>
                    </a:cubicBezTo>
                    <a:cubicBezTo>
                      <a:pt x="149" y="234"/>
                      <a:pt x="206" y="177"/>
                      <a:pt x="206" y="113"/>
                    </a:cubicBezTo>
                    <a:cubicBezTo>
                      <a:pt x="206" y="57"/>
                      <a:pt x="14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0"/>
              <p:cNvSpPr/>
              <p:nvPr/>
            </p:nvSpPr>
            <p:spPr>
              <a:xfrm>
                <a:off x="3979041" y="1533058"/>
                <a:ext cx="9332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91" extrusionOk="0">
                    <a:moveTo>
                      <a:pt x="121" y="57"/>
                    </a:moveTo>
                    <a:cubicBezTo>
                      <a:pt x="177" y="57"/>
                      <a:pt x="206" y="86"/>
                      <a:pt x="206" y="142"/>
                    </a:cubicBezTo>
                    <a:cubicBezTo>
                      <a:pt x="206" y="178"/>
                      <a:pt x="177" y="234"/>
                      <a:pt x="121" y="234"/>
                    </a:cubicBezTo>
                    <a:cubicBezTo>
                      <a:pt x="85" y="234"/>
                      <a:pt x="57" y="178"/>
                      <a:pt x="57" y="142"/>
                    </a:cubicBezTo>
                    <a:cubicBezTo>
                      <a:pt x="57" y="86"/>
                      <a:pt x="85" y="57"/>
                      <a:pt x="121" y="57"/>
                    </a:cubicBezTo>
                    <a:close/>
                    <a:moveTo>
                      <a:pt x="121" y="1"/>
                    </a:moveTo>
                    <a:cubicBezTo>
                      <a:pt x="57" y="1"/>
                      <a:pt x="0" y="57"/>
                      <a:pt x="0" y="142"/>
                    </a:cubicBezTo>
                    <a:cubicBezTo>
                      <a:pt x="0" y="234"/>
                      <a:pt x="57" y="291"/>
                      <a:pt x="121" y="291"/>
                    </a:cubicBezTo>
                    <a:cubicBezTo>
                      <a:pt x="206" y="291"/>
                      <a:pt x="262" y="234"/>
                      <a:pt x="262" y="142"/>
                    </a:cubicBezTo>
                    <a:cubicBezTo>
                      <a:pt x="262" y="57"/>
                      <a:pt x="206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0"/>
              <p:cNvSpPr/>
              <p:nvPr/>
            </p:nvSpPr>
            <p:spPr>
              <a:xfrm>
                <a:off x="3980034" y="1553921"/>
                <a:ext cx="7309" cy="730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93" y="0"/>
                    </a:moveTo>
                    <a:cubicBezTo>
                      <a:pt x="29" y="0"/>
                      <a:pt x="1" y="28"/>
                      <a:pt x="1" y="85"/>
                    </a:cubicBezTo>
                    <a:cubicBezTo>
                      <a:pt x="1" y="177"/>
                      <a:pt x="29" y="205"/>
                      <a:pt x="93" y="205"/>
                    </a:cubicBezTo>
                    <a:cubicBezTo>
                      <a:pt x="149" y="205"/>
                      <a:pt x="206" y="177"/>
                      <a:pt x="206" y="85"/>
                    </a:cubicBezTo>
                    <a:cubicBezTo>
                      <a:pt x="206" y="28"/>
                      <a:pt x="14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0"/>
              <p:cNvSpPr/>
              <p:nvPr/>
            </p:nvSpPr>
            <p:spPr>
              <a:xfrm>
                <a:off x="3979041" y="1552892"/>
                <a:ext cx="9332" cy="9332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3" extrusionOk="0">
                    <a:moveTo>
                      <a:pt x="121" y="57"/>
                    </a:moveTo>
                    <a:cubicBezTo>
                      <a:pt x="177" y="57"/>
                      <a:pt x="206" y="86"/>
                      <a:pt x="206" y="114"/>
                    </a:cubicBezTo>
                    <a:cubicBezTo>
                      <a:pt x="206" y="178"/>
                      <a:pt x="177" y="206"/>
                      <a:pt x="121" y="206"/>
                    </a:cubicBezTo>
                    <a:cubicBezTo>
                      <a:pt x="85" y="206"/>
                      <a:pt x="57" y="178"/>
                      <a:pt x="57" y="114"/>
                    </a:cubicBezTo>
                    <a:cubicBezTo>
                      <a:pt x="57" y="86"/>
                      <a:pt x="85" y="57"/>
                      <a:pt x="121" y="57"/>
                    </a:cubicBezTo>
                    <a:close/>
                    <a:moveTo>
                      <a:pt x="121" y="1"/>
                    </a:moveTo>
                    <a:cubicBezTo>
                      <a:pt x="57" y="1"/>
                      <a:pt x="0" y="57"/>
                      <a:pt x="0" y="114"/>
                    </a:cubicBezTo>
                    <a:cubicBezTo>
                      <a:pt x="0" y="206"/>
                      <a:pt x="57" y="262"/>
                      <a:pt x="121" y="262"/>
                    </a:cubicBezTo>
                    <a:cubicBezTo>
                      <a:pt x="206" y="262"/>
                      <a:pt x="262" y="206"/>
                      <a:pt x="262" y="114"/>
                    </a:cubicBezTo>
                    <a:cubicBezTo>
                      <a:pt x="262" y="57"/>
                      <a:pt x="206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0"/>
              <p:cNvSpPr/>
              <p:nvPr/>
            </p:nvSpPr>
            <p:spPr>
              <a:xfrm>
                <a:off x="4011400" y="1521526"/>
                <a:ext cx="36689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472" extrusionOk="0">
                    <a:moveTo>
                      <a:pt x="532" y="57"/>
                    </a:moveTo>
                    <a:cubicBezTo>
                      <a:pt x="765" y="57"/>
                      <a:pt x="977" y="354"/>
                      <a:pt x="977" y="736"/>
                    </a:cubicBezTo>
                    <a:cubicBezTo>
                      <a:pt x="977" y="1118"/>
                      <a:pt x="765" y="1415"/>
                      <a:pt x="532" y="1415"/>
                    </a:cubicBezTo>
                    <a:cubicBezTo>
                      <a:pt x="270" y="1415"/>
                      <a:pt x="58" y="1118"/>
                      <a:pt x="58" y="736"/>
                    </a:cubicBezTo>
                    <a:cubicBezTo>
                      <a:pt x="58" y="354"/>
                      <a:pt x="270" y="57"/>
                      <a:pt x="532" y="57"/>
                    </a:cubicBezTo>
                    <a:close/>
                    <a:moveTo>
                      <a:pt x="532" y="0"/>
                    </a:moveTo>
                    <a:cubicBezTo>
                      <a:pt x="234" y="0"/>
                      <a:pt x="1" y="326"/>
                      <a:pt x="1" y="736"/>
                    </a:cubicBezTo>
                    <a:cubicBezTo>
                      <a:pt x="1" y="1146"/>
                      <a:pt x="234" y="1472"/>
                      <a:pt x="532" y="1472"/>
                    </a:cubicBezTo>
                    <a:cubicBezTo>
                      <a:pt x="800" y="1472"/>
                      <a:pt x="1034" y="1146"/>
                      <a:pt x="1034" y="736"/>
                    </a:cubicBezTo>
                    <a:cubicBezTo>
                      <a:pt x="1034" y="326"/>
                      <a:pt x="800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0"/>
              <p:cNvSpPr/>
              <p:nvPr/>
            </p:nvSpPr>
            <p:spPr>
              <a:xfrm>
                <a:off x="4065899" y="1521526"/>
                <a:ext cx="36653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472" extrusionOk="0">
                    <a:moveTo>
                      <a:pt x="531" y="57"/>
                    </a:moveTo>
                    <a:cubicBezTo>
                      <a:pt x="764" y="57"/>
                      <a:pt x="969" y="354"/>
                      <a:pt x="969" y="736"/>
                    </a:cubicBezTo>
                    <a:cubicBezTo>
                      <a:pt x="969" y="1118"/>
                      <a:pt x="764" y="1415"/>
                      <a:pt x="531" y="1415"/>
                    </a:cubicBezTo>
                    <a:cubicBezTo>
                      <a:pt x="262" y="1415"/>
                      <a:pt x="57" y="1118"/>
                      <a:pt x="57" y="736"/>
                    </a:cubicBezTo>
                    <a:cubicBezTo>
                      <a:pt x="57" y="354"/>
                      <a:pt x="262" y="57"/>
                      <a:pt x="531" y="57"/>
                    </a:cubicBezTo>
                    <a:close/>
                    <a:moveTo>
                      <a:pt x="531" y="0"/>
                    </a:moveTo>
                    <a:cubicBezTo>
                      <a:pt x="234" y="0"/>
                      <a:pt x="0" y="326"/>
                      <a:pt x="0" y="736"/>
                    </a:cubicBezTo>
                    <a:cubicBezTo>
                      <a:pt x="0" y="1146"/>
                      <a:pt x="234" y="1472"/>
                      <a:pt x="531" y="1472"/>
                    </a:cubicBezTo>
                    <a:cubicBezTo>
                      <a:pt x="792" y="1472"/>
                      <a:pt x="1033" y="1146"/>
                      <a:pt x="1033" y="736"/>
                    </a:cubicBezTo>
                    <a:cubicBezTo>
                      <a:pt x="1033" y="326"/>
                      <a:pt x="792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0"/>
              <p:cNvSpPr/>
              <p:nvPr/>
            </p:nvSpPr>
            <p:spPr>
              <a:xfrm>
                <a:off x="3245850" y="1932438"/>
                <a:ext cx="37682" cy="49214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387" extrusionOk="0">
                    <a:moveTo>
                      <a:pt x="1005" y="0"/>
                    </a:moveTo>
                    <a:lnTo>
                      <a:pt x="0" y="736"/>
                    </a:lnTo>
                    <a:lnTo>
                      <a:pt x="941" y="1387"/>
                    </a:lnTo>
                    <a:lnTo>
                      <a:pt x="976" y="1387"/>
                    </a:lnTo>
                    <a:cubicBezTo>
                      <a:pt x="976" y="1387"/>
                      <a:pt x="1005" y="1387"/>
                      <a:pt x="1005" y="1358"/>
                    </a:cubicBezTo>
                    <a:lnTo>
                      <a:pt x="1005" y="1330"/>
                    </a:lnTo>
                    <a:lnTo>
                      <a:pt x="92" y="736"/>
                    </a:lnTo>
                    <a:lnTo>
                      <a:pt x="1033" y="64"/>
                    </a:lnTo>
                    <a:cubicBezTo>
                      <a:pt x="1061" y="64"/>
                      <a:pt x="1061" y="28"/>
                      <a:pt x="1061" y="28"/>
                    </a:cubicBezTo>
                    <a:cubicBezTo>
                      <a:pt x="1033" y="0"/>
                      <a:pt x="1033" y="0"/>
                      <a:pt x="10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0"/>
              <p:cNvSpPr/>
              <p:nvPr/>
            </p:nvSpPr>
            <p:spPr>
              <a:xfrm>
                <a:off x="3370355" y="1934673"/>
                <a:ext cx="17848" cy="44992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268" extrusionOk="0">
                    <a:moveTo>
                      <a:pt x="474" y="1"/>
                    </a:moveTo>
                    <a:cubicBezTo>
                      <a:pt x="474" y="1"/>
                      <a:pt x="439" y="1"/>
                      <a:pt x="439" y="29"/>
                    </a:cubicBezTo>
                    <a:lnTo>
                      <a:pt x="0" y="1239"/>
                    </a:lnTo>
                    <a:cubicBezTo>
                      <a:pt x="0" y="1239"/>
                      <a:pt x="0" y="1267"/>
                      <a:pt x="28" y="1267"/>
                    </a:cubicBezTo>
                    <a:cubicBezTo>
                      <a:pt x="57" y="1267"/>
                      <a:pt x="57" y="1267"/>
                      <a:pt x="57" y="1239"/>
                    </a:cubicBezTo>
                    <a:lnTo>
                      <a:pt x="502" y="29"/>
                    </a:lnTo>
                    <a:cubicBezTo>
                      <a:pt x="502" y="29"/>
                      <a:pt x="502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0"/>
              <p:cNvSpPr/>
              <p:nvPr/>
            </p:nvSpPr>
            <p:spPr>
              <a:xfrm>
                <a:off x="3393418" y="1934673"/>
                <a:ext cx="17635" cy="44992"/>
              </a:xfrm>
              <a:custGeom>
                <a:avLst/>
                <a:gdLst/>
                <a:ahLst/>
                <a:cxnLst/>
                <a:rect l="l" t="t" r="r" b="b"/>
                <a:pathLst>
                  <a:path w="497" h="1268" extrusionOk="0">
                    <a:moveTo>
                      <a:pt x="496" y="1"/>
                    </a:moveTo>
                    <a:cubicBezTo>
                      <a:pt x="468" y="1"/>
                      <a:pt x="440" y="1"/>
                      <a:pt x="440" y="29"/>
                    </a:cubicBezTo>
                    <a:lnTo>
                      <a:pt x="1" y="1239"/>
                    </a:lnTo>
                    <a:lnTo>
                      <a:pt x="29" y="1267"/>
                    </a:lnTo>
                    <a:cubicBezTo>
                      <a:pt x="57" y="1267"/>
                      <a:pt x="57" y="1267"/>
                      <a:pt x="57" y="1239"/>
                    </a:cubicBezTo>
                    <a:lnTo>
                      <a:pt x="496" y="29"/>
                    </a:lnTo>
                    <a:lnTo>
                      <a:pt x="4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40"/>
              <p:cNvSpPr/>
              <p:nvPr/>
            </p:nvSpPr>
            <p:spPr>
              <a:xfrm>
                <a:off x="3306594" y="1940954"/>
                <a:ext cx="36689" cy="3016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850" extrusionOk="0">
                    <a:moveTo>
                      <a:pt x="0" y="1"/>
                    </a:moveTo>
                    <a:lnTo>
                      <a:pt x="0" y="850"/>
                    </a:lnTo>
                    <a:lnTo>
                      <a:pt x="1033" y="850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40"/>
              <p:cNvSpPr/>
              <p:nvPr/>
            </p:nvSpPr>
            <p:spPr>
              <a:xfrm>
                <a:off x="3343247" y="2131241"/>
                <a:ext cx="47972" cy="3566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1005" extrusionOk="0">
                    <a:moveTo>
                      <a:pt x="644" y="0"/>
                    </a:moveTo>
                    <a:lnTo>
                      <a:pt x="0" y="1005"/>
                    </a:lnTo>
                    <a:lnTo>
                      <a:pt x="1351" y="1005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40"/>
              <p:cNvSpPr/>
              <p:nvPr/>
            </p:nvSpPr>
            <p:spPr>
              <a:xfrm>
                <a:off x="3379615" y="2107114"/>
                <a:ext cx="30409" cy="89913"/>
              </a:xfrm>
              <a:custGeom>
                <a:avLst/>
                <a:gdLst/>
                <a:ahLst/>
                <a:cxnLst/>
                <a:rect l="l" t="t" r="r" b="b"/>
                <a:pathLst>
                  <a:path w="857" h="2534" extrusionOk="0">
                    <a:moveTo>
                      <a:pt x="93" y="1"/>
                    </a:moveTo>
                    <a:cubicBezTo>
                      <a:pt x="64" y="1"/>
                      <a:pt x="64" y="29"/>
                      <a:pt x="64" y="29"/>
                    </a:cubicBezTo>
                    <a:cubicBezTo>
                      <a:pt x="64" y="58"/>
                      <a:pt x="64" y="58"/>
                      <a:pt x="93" y="58"/>
                    </a:cubicBezTo>
                    <a:cubicBezTo>
                      <a:pt x="326" y="58"/>
                      <a:pt x="531" y="270"/>
                      <a:pt x="531" y="503"/>
                    </a:cubicBezTo>
                    <a:lnTo>
                      <a:pt x="531" y="829"/>
                    </a:lnTo>
                    <a:cubicBezTo>
                      <a:pt x="531" y="977"/>
                      <a:pt x="567" y="1090"/>
                      <a:pt x="680" y="1182"/>
                    </a:cubicBezTo>
                    <a:lnTo>
                      <a:pt x="800" y="1296"/>
                    </a:lnTo>
                    <a:lnTo>
                      <a:pt x="708" y="1388"/>
                    </a:lnTo>
                    <a:cubicBezTo>
                      <a:pt x="623" y="1472"/>
                      <a:pt x="567" y="1621"/>
                      <a:pt x="567" y="1741"/>
                    </a:cubicBezTo>
                    <a:lnTo>
                      <a:pt x="567" y="2038"/>
                    </a:lnTo>
                    <a:cubicBezTo>
                      <a:pt x="567" y="2272"/>
                      <a:pt x="355" y="2477"/>
                      <a:pt x="121" y="2477"/>
                    </a:cubicBezTo>
                    <a:lnTo>
                      <a:pt x="36" y="2477"/>
                    </a:lnTo>
                    <a:cubicBezTo>
                      <a:pt x="36" y="2477"/>
                      <a:pt x="1" y="2477"/>
                      <a:pt x="1" y="2505"/>
                    </a:cubicBezTo>
                    <a:lnTo>
                      <a:pt x="36" y="2534"/>
                    </a:lnTo>
                    <a:lnTo>
                      <a:pt x="121" y="2534"/>
                    </a:lnTo>
                    <a:cubicBezTo>
                      <a:pt x="390" y="2534"/>
                      <a:pt x="623" y="2300"/>
                      <a:pt x="623" y="2038"/>
                    </a:cubicBezTo>
                    <a:lnTo>
                      <a:pt x="623" y="1741"/>
                    </a:lnTo>
                    <a:cubicBezTo>
                      <a:pt x="623" y="1621"/>
                      <a:pt x="680" y="1508"/>
                      <a:pt x="744" y="1416"/>
                    </a:cubicBezTo>
                    <a:lnTo>
                      <a:pt x="857" y="1296"/>
                    </a:lnTo>
                    <a:lnTo>
                      <a:pt x="708" y="1154"/>
                    </a:lnTo>
                    <a:cubicBezTo>
                      <a:pt x="623" y="1062"/>
                      <a:pt x="595" y="942"/>
                      <a:pt x="595" y="829"/>
                    </a:cubicBezTo>
                    <a:lnTo>
                      <a:pt x="595" y="503"/>
                    </a:lnTo>
                    <a:cubicBezTo>
                      <a:pt x="595" y="234"/>
                      <a:pt x="355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40"/>
              <p:cNvSpPr/>
              <p:nvPr/>
            </p:nvSpPr>
            <p:spPr>
              <a:xfrm>
                <a:off x="3315855" y="2105127"/>
                <a:ext cx="30409" cy="88884"/>
              </a:xfrm>
              <a:custGeom>
                <a:avLst/>
                <a:gdLst/>
                <a:ahLst/>
                <a:cxnLst/>
                <a:rect l="l" t="t" r="r" b="b"/>
                <a:pathLst>
                  <a:path w="857" h="2505" extrusionOk="0">
                    <a:moveTo>
                      <a:pt x="800" y="0"/>
                    </a:moveTo>
                    <a:cubicBezTo>
                      <a:pt x="503" y="0"/>
                      <a:pt x="298" y="234"/>
                      <a:pt x="298" y="503"/>
                    </a:cubicBezTo>
                    <a:lnTo>
                      <a:pt x="298" y="821"/>
                    </a:lnTo>
                    <a:cubicBezTo>
                      <a:pt x="298" y="941"/>
                      <a:pt x="241" y="1062"/>
                      <a:pt x="149" y="1146"/>
                    </a:cubicBezTo>
                    <a:lnTo>
                      <a:pt x="1" y="1295"/>
                    </a:lnTo>
                    <a:lnTo>
                      <a:pt x="121" y="1415"/>
                    </a:lnTo>
                    <a:cubicBezTo>
                      <a:pt x="206" y="1500"/>
                      <a:pt x="241" y="1620"/>
                      <a:pt x="241" y="1741"/>
                    </a:cubicBezTo>
                    <a:lnTo>
                      <a:pt x="241" y="2002"/>
                    </a:lnTo>
                    <a:cubicBezTo>
                      <a:pt x="241" y="2300"/>
                      <a:pt x="475" y="2505"/>
                      <a:pt x="737" y="2505"/>
                    </a:cubicBezTo>
                    <a:lnTo>
                      <a:pt x="829" y="2505"/>
                    </a:lnTo>
                    <a:cubicBezTo>
                      <a:pt x="829" y="2505"/>
                      <a:pt x="857" y="2505"/>
                      <a:pt x="857" y="2476"/>
                    </a:cubicBezTo>
                    <a:lnTo>
                      <a:pt x="829" y="2448"/>
                    </a:lnTo>
                    <a:lnTo>
                      <a:pt x="737" y="2448"/>
                    </a:lnTo>
                    <a:cubicBezTo>
                      <a:pt x="503" y="2448"/>
                      <a:pt x="298" y="2271"/>
                      <a:pt x="298" y="2002"/>
                    </a:cubicBezTo>
                    <a:lnTo>
                      <a:pt x="298" y="1741"/>
                    </a:lnTo>
                    <a:cubicBezTo>
                      <a:pt x="298" y="1592"/>
                      <a:pt x="270" y="1472"/>
                      <a:pt x="149" y="1387"/>
                    </a:cubicBezTo>
                    <a:lnTo>
                      <a:pt x="93" y="1295"/>
                    </a:lnTo>
                    <a:lnTo>
                      <a:pt x="206" y="1175"/>
                    </a:lnTo>
                    <a:cubicBezTo>
                      <a:pt x="298" y="1090"/>
                      <a:pt x="355" y="970"/>
                      <a:pt x="355" y="821"/>
                    </a:cubicBezTo>
                    <a:lnTo>
                      <a:pt x="355" y="503"/>
                    </a:lnTo>
                    <a:cubicBezTo>
                      <a:pt x="355" y="262"/>
                      <a:pt x="560" y="57"/>
                      <a:pt x="800" y="57"/>
                    </a:cubicBezTo>
                    <a:cubicBezTo>
                      <a:pt x="800" y="57"/>
                      <a:pt x="829" y="57"/>
                      <a:pt x="829" y="29"/>
                    </a:cubicBezTo>
                    <a:cubicBezTo>
                      <a:pt x="829" y="0"/>
                      <a:pt x="800" y="0"/>
                      <a:pt x="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0"/>
              <p:cNvSpPr/>
              <p:nvPr/>
            </p:nvSpPr>
            <p:spPr>
              <a:xfrm>
                <a:off x="3360810" y="2193972"/>
                <a:ext cx="9580" cy="1987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560" extrusionOk="0">
                    <a:moveTo>
                      <a:pt x="241" y="1"/>
                    </a:moveTo>
                    <a:cubicBezTo>
                      <a:pt x="241" y="1"/>
                      <a:pt x="212" y="1"/>
                      <a:pt x="212" y="29"/>
                    </a:cubicBezTo>
                    <a:lnTo>
                      <a:pt x="0" y="531"/>
                    </a:lnTo>
                    <a:cubicBezTo>
                      <a:pt x="0" y="560"/>
                      <a:pt x="0" y="560"/>
                      <a:pt x="36" y="560"/>
                    </a:cubicBezTo>
                    <a:lnTo>
                      <a:pt x="64" y="560"/>
                    </a:lnTo>
                    <a:lnTo>
                      <a:pt x="269" y="29"/>
                    </a:lnTo>
                    <a:cubicBezTo>
                      <a:pt x="269" y="29"/>
                      <a:pt x="26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40"/>
              <p:cNvSpPr/>
              <p:nvPr/>
            </p:nvSpPr>
            <p:spPr>
              <a:xfrm>
                <a:off x="3845240" y="1445205"/>
                <a:ext cx="8338" cy="18877"/>
              </a:xfrm>
              <a:custGeom>
                <a:avLst/>
                <a:gdLst/>
                <a:ahLst/>
                <a:cxnLst/>
                <a:rect l="l" t="t" r="r" b="b"/>
                <a:pathLst>
                  <a:path w="235" h="532" extrusionOk="0">
                    <a:moveTo>
                      <a:pt x="178" y="1"/>
                    </a:moveTo>
                    <a:lnTo>
                      <a:pt x="1" y="496"/>
                    </a:lnTo>
                    <a:cubicBezTo>
                      <a:pt x="1" y="496"/>
                      <a:pt x="1" y="531"/>
                      <a:pt x="29" y="531"/>
                    </a:cubicBezTo>
                    <a:cubicBezTo>
                      <a:pt x="29" y="531"/>
                      <a:pt x="57" y="531"/>
                      <a:pt x="57" y="496"/>
                    </a:cubicBezTo>
                    <a:lnTo>
                      <a:pt x="234" y="2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0"/>
              <p:cNvSpPr/>
              <p:nvPr/>
            </p:nvSpPr>
            <p:spPr>
              <a:xfrm>
                <a:off x="3800072" y="1393757"/>
                <a:ext cx="66033" cy="2306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65" extrusionOk="0">
                    <a:moveTo>
                      <a:pt x="36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0" y="64"/>
                      <a:pt x="0" y="64"/>
                      <a:pt x="36" y="64"/>
                    </a:cubicBezTo>
                    <a:lnTo>
                      <a:pt x="1833" y="64"/>
                    </a:lnTo>
                    <a:cubicBezTo>
                      <a:pt x="1861" y="64"/>
                      <a:pt x="1861" y="64"/>
                      <a:pt x="1861" y="36"/>
                    </a:cubicBezTo>
                    <a:cubicBezTo>
                      <a:pt x="1861" y="36"/>
                      <a:pt x="1861" y="1"/>
                      <a:pt x="18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0"/>
              <p:cNvSpPr/>
              <p:nvPr/>
            </p:nvSpPr>
            <p:spPr>
              <a:xfrm>
                <a:off x="4033505" y="1421113"/>
                <a:ext cx="6479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58" extrusionOk="0">
                    <a:moveTo>
                      <a:pt x="29" y="1"/>
                    </a:moveTo>
                    <a:lnTo>
                      <a:pt x="1" y="29"/>
                    </a:lnTo>
                    <a:cubicBezTo>
                      <a:pt x="1" y="57"/>
                      <a:pt x="29" y="57"/>
                      <a:pt x="29" y="57"/>
                    </a:cubicBezTo>
                    <a:lnTo>
                      <a:pt x="1797" y="57"/>
                    </a:lnTo>
                    <a:cubicBezTo>
                      <a:pt x="1797" y="57"/>
                      <a:pt x="1826" y="57"/>
                      <a:pt x="1826" y="29"/>
                    </a:cubicBezTo>
                    <a:lnTo>
                      <a:pt x="17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0"/>
              <p:cNvSpPr/>
              <p:nvPr/>
            </p:nvSpPr>
            <p:spPr>
              <a:xfrm>
                <a:off x="3984292" y="1398583"/>
                <a:ext cx="37718" cy="48682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372" extrusionOk="0">
                    <a:moveTo>
                      <a:pt x="1024" y="1"/>
                    </a:moveTo>
                    <a:cubicBezTo>
                      <a:pt x="1018" y="1"/>
                      <a:pt x="1010" y="4"/>
                      <a:pt x="998" y="13"/>
                    </a:cubicBezTo>
                    <a:lnTo>
                      <a:pt x="1" y="749"/>
                    </a:lnTo>
                    <a:lnTo>
                      <a:pt x="970" y="1371"/>
                    </a:lnTo>
                    <a:lnTo>
                      <a:pt x="998" y="1371"/>
                    </a:lnTo>
                    <a:lnTo>
                      <a:pt x="998" y="1315"/>
                    </a:lnTo>
                    <a:lnTo>
                      <a:pt x="86" y="749"/>
                    </a:lnTo>
                    <a:lnTo>
                      <a:pt x="1062" y="41"/>
                    </a:lnTo>
                    <a:lnTo>
                      <a:pt x="1062" y="13"/>
                    </a:lnTo>
                    <a:cubicBezTo>
                      <a:pt x="1043" y="13"/>
                      <a:pt x="1037" y="1"/>
                      <a:pt x="1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2" name="Google Shape;902;p40"/>
          <p:cNvGrpSpPr/>
          <p:nvPr/>
        </p:nvGrpSpPr>
        <p:grpSpPr>
          <a:xfrm>
            <a:off x="2275429" y="822072"/>
            <a:ext cx="234788" cy="188409"/>
            <a:chOff x="2275429" y="822072"/>
            <a:chExt cx="234788" cy="188409"/>
          </a:xfrm>
        </p:grpSpPr>
        <p:sp>
          <p:nvSpPr>
            <p:cNvPr id="903" name="Google Shape;903;p40"/>
            <p:cNvSpPr/>
            <p:nvPr/>
          </p:nvSpPr>
          <p:spPr>
            <a:xfrm>
              <a:off x="2384950" y="822072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0"/>
            <p:cNvSpPr/>
            <p:nvPr/>
          </p:nvSpPr>
          <p:spPr>
            <a:xfrm>
              <a:off x="2275429" y="822072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909;p41">
            <a:extLst>
              <a:ext uri="{FF2B5EF4-FFF2-40B4-BE49-F238E27FC236}">
                <a16:creationId xmlns:a16="http://schemas.microsoft.com/office/drawing/2014/main" id="{6F157246-C3C6-822F-FB54-B7C58F4A35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92470" y="2325849"/>
            <a:ext cx="4444500" cy="108807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Instruction Execution</a:t>
            </a:r>
          </a:p>
        </p:txBody>
      </p:sp>
      <p:sp>
        <p:nvSpPr>
          <p:cNvPr id="7" name="Google Shape;910;p41">
            <a:extLst>
              <a:ext uri="{FF2B5EF4-FFF2-40B4-BE49-F238E27FC236}">
                <a16:creationId xmlns:a16="http://schemas.microsoft.com/office/drawing/2014/main" id="{C0B06320-5B41-5C9D-93CA-6EEBB15ED8FE}"/>
              </a:ext>
            </a:extLst>
          </p:cNvPr>
          <p:cNvSpPr txBox="1">
            <a:spLocks/>
          </p:cNvSpPr>
          <p:nvPr/>
        </p:nvSpPr>
        <p:spPr>
          <a:xfrm>
            <a:off x="4398849" y="1531704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F9F9"/>
              </a:buClr>
              <a:buSzPts val="6000"/>
              <a:buFont typeface="Poppins"/>
              <a:buNone/>
              <a:tabLst/>
              <a:defRPr/>
            </a:pPr>
            <a:r>
              <a:rPr kumimoji="0" lang="en" sz="4800" b="1" i="0" u="none" strike="noStrike" kern="0" cap="none" spc="0" normalizeH="0" baseline="0" noProof="0" dirty="0">
                <a:ln>
                  <a:noFill/>
                </a:ln>
                <a:solidFill>
                  <a:srgbClr val="FF6E6B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04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3915CD-53B1-25D1-6D70-6E003A50E4C8}"/>
              </a:ext>
            </a:extLst>
          </p:cNvPr>
          <p:cNvSpPr/>
          <p:nvPr/>
        </p:nvSpPr>
        <p:spPr>
          <a:xfrm>
            <a:off x="4420922" y="3345473"/>
            <a:ext cx="4169766" cy="60840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Lato" panose="020F0502020204030203" pitchFamily="34" charset="0"/>
              </a:rPr>
              <a:t>"Examining how instructions are processed within our CPU simulator."</a:t>
            </a:r>
          </a:p>
        </p:txBody>
      </p:sp>
    </p:spTree>
    <p:extLst>
      <p:ext uri="{BB962C8B-B14F-4D97-AF65-F5344CB8AC3E}">
        <p14:creationId xmlns:p14="http://schemas.microsoft.com/office/powerpoint/2010/main" val="1656116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LOAD Instruction</a:t>
            </a:r>
            <a:endParaRPr dirty="0"/>
          </a:p>
        </p:txBody>
      </p:sp>
      <p:sp>
        <p:nvSpPr>
          <p:cNvPr id="1341" name="Google Shape;1341;p45"/>
          <p:cNvSpPr txBox="1">
            <a:spLocks noGrp="1"/>
          </p:cNvSpPr>
          <p:nvPr>
            <p:ph type="subTitle" idx="1"/>
          </p:nvPr>
        </p:nvSpPr>
        <p:spPr>
          <a:xfrm>
            <a:off x="937625" y="1646411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Loads a value from memory into a specified register.</a:t>
            </a:r>
            <a:endParaRPr dirty="0"/>
          </a:p>
        </p:txBody>
      </p:sp>
      <p:sp>
        <p:nvSpPr>
          <p:cNvPr id="1342" name="Google Shape;1342;p45"/>
          <p:cNvSpPr txBox="1">
            <a:spLocks noGrp="1"/>
          </p:cNvSpPr>
          <p:nvPr>
            <p:ph type="subTitle" idx="2"/>
          </p:nvPr>
        </p:nvSpPr>
        <p:spPr>
          <a:xfrm>
            <a:off x="3484347" y="1646411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Retrieves the value stored at a memory address and places it into the designated register.</a:t>
            </a:r>
            <a:endParaRPr dirty="0"/>
          </a:p>
        </p:txBody>
      </p:sp>
      <p:sp>
        <p:nvSpPr>
          <p:cNvPr id="1343" name="Google Shape;1343;p45"/>
          <p:cNvSpPr txBox="1">
            <a:spLocks noGrp="1"/>
          </p:cNvSpPr>
          <p:nvPr>
            <p:ph type="subTitle" idx="3"/>
          </p:nvPr>
        </p:nvSpPr>
        <p:spPr>
          <a:xfrm>
            <a:off x="6031075" y="1646411"/>
            <a:ext cx="2175300" cy="18775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Instruction: </a:t>
            </a:r>
            <a:r>
              <a:rPr lang="en-US" dirty="0"/>
              <a:t>0x01, 0x01, 0x02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Execution: </a:t>
            </a:r>
            <a:r>
              <a:rPr lang="en-US" dirty="0"/>
              <a:t>Load value from memory address 2 into register 1.</a:t>
            </a:r>
            <a:r>
              <a:rPr lang="en" dirty="0"/>
              <a:t> </a:t>
            </a:r>
            <a:endParaRPr dirty="0"/>
          </a:p>
        </p:txBody>
      </p:sp>
      <p:sp>
        <p:nvSpPr>
          <p:cNvPr id="1344" name="Google Shape;1344;p45"/>
          <p:cNvSpPr txBox="1">
            <a:spLocks noGrp="1"/>
          </p:cNvSpPr>
          <p:nvPr>
            <p:ph type="subTitle" idx="4"/>
          </p:nvPr>
        </p:nvSpPr>
        <p:spPr>
          <a:xfrm>
            <a:off x="937619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Function:</a:t>
            </a:r>
            <a:endParaRPr dirty="0"/>
          </a:p>
        </p:txBody>
      </p:sp>
      <p:sp>
        <p:nvSpPr>
          <p:cNvPr id="1345" name="Google Shape;1345;p45"/>
          <p:cNvSpPr txBox="1">
            <a:spLocks noGrp="1"/>
          </p:cNvSpPr>
          <p:nvPr>
            <p:ph type="subTitle" idx="5"/>
          </p:nvPr>
        </p:nvSpPr>
        <p:spPr>
          <a:xfrm>
            <a:off x="3484350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Operation:</a:t>
            </a:r>
            <a:endParaRPr dirty="0"/>
          </a:p>
        </p:txBody>
      </p:sp>
      <p:sp>
        <p:nvSpPr>
          <p:cNvPr id="1346" name="Google Shape;1346;p45"/>
          <p:cNvSpPr txBox="1">
            <a:spLocks noGrp="1"/>
          </p:cNvSpPr>
          <p:nvPr>
            <p:ph type="subTitle" idx="6"/>
          </p:nvPr>
        </p:nvSpPr>
        <p:spPr>
          <a:xfrm>
            <a:off x="6031075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Example: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281CF2-0012-305A-7D19-7BCA170C70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05403" y="2980463"/>
            <a:ext cx="4598848" cy="1462981"/>
          </a:xfrm>
          <a:prstGeom prst="rect">
            <a:avLst/>
          </a:prstGeom>
        </p:spPr>
      </p:pic>
      <p:grpSp>
        <p:nvGrpSpPr>
          <p:cNvPr id="4" name="Google Shape;3229;p73">
            <a:extLst>
              <a:ext uri="{FF2B5EF4-FFF2-40B4-BE49-F238E27FC236}">
                <a16:creationId xmlns:a16="http://schemas.microsoft.com/office/drawing/2014/main" id="{8451CC33-D2E8-6EFC-B411-E47E3DAA87F1}"/>
              </a:ext>
            </a:extLst>
          </p:cNvPr>
          <p:cNvGrpSpPr/>
          <p:nvPr/>
        </p:nvGrpSpPr>
        <p:grpSpPr>
          <a:xfrm>
            <a:off x="5975676" y="3753919"/>
            <a:ext cx="809633" cy="944556"/>
            <a:chOff x="4770881" y="4030958"/>
            <a:chExt cx="809633" cy="944556"/>
          </a:xfrm>
        </p:grpSpPr>
        <p:sp>
          <p:nvSpPr>
            <p:cNvPr id="5" name="Google Shape;3230;p73">
              <a:extLst>
                <a:ext uri="{FF2B5EF4-FFF2-40B4-BE49-F238E27FC236}">
                  <a16:creationId xmlns:a16="http://schemas.microsoft.com/office/drawing/2014/main" id="{DE0282A0-0786-8E95-C9EF-740EF8F90808}"/>
                </a:ext>
              </a:extLst>
            </p:cNvPr>
            <p:cNvSpPr/>
            <p:nvPr/>
          </p:nvSpPr>
          <p:spPr>
            <a:xfrm>
              <a:off x="4770881" y="4030958"/>
              <a:ext cx="809619" cy="944556"/>
            </a:xfrm>
            <a:custGeom>
              <a:avLst/>
              <a:gdLst/>
              <a:ahLst/>
              <a:cxnLst/>
              <a:rect l="l" t="t" r="r" b="b"/>
              <a:pathLst>
                <a:path w="10818" h="12621" extrusionOk="0">
                  <a:moveTo>
                    <a:pt x="1" y="1"/>
                  </a:moveTo>
                  <a:lnTo>
                    <a:pt x="1" y="12621"/>
                  </a:lnTo>
                  <a:lnTo>
                    <a:pt x="10818" y="12621"/>
                  </a:lnTo>
                  <a:lnTo>
                    <a:pt x="10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31;p73">
              <a:extLst>
                <a:ext uri="{FF2B5EF4-FFF2-40B4-BE49-F238E27FC236}">
                  <a16:creationId xmlns:a16="http://schemas.microsoft.com/office/drawing/2014/main" id="{E2375B6A-3CEC-A1E9-C706-60514CE109CB}"/>
                </a:ext>
              </a:extLst>
            </p:cNvPr>
            <p:cNvSpPr/>
            <p:nvPr/>
          </p:nvSpPr>
          <p:spPr>
            <a:xfrm>
              <a:off x="5298368" y="4030958"/>
              <a:ext cx="282147" cy="944556"/>
            </a:xfrm>
            <a:custGeom>
              <a:avLst/>
              <a:gdLst/>
              <a:ahLst/>
              <a:cxnLst/>
              <a:rect l="l" t="t" r="r" b="b"/>
              <a:pathLst>
                <a:path w="3770" h="12621" extrusionOk="0">
                  <a:moveTo>
                    <a:pt x="0" y="1"/>
                  </a:moveTo>
                  <a:lnTo>
                    <a:pt x="0" y="12621"/>
                  </a:lnTo>
                  <a:lnTo>
                    <a:pt x="3770" y="12621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32;p73">
              <a:extLst>
                <a:ext uri="{FF2B5EF4-FFF2-40B4-BE49-F238E27FC236}">
                  <a16:creationId xmlns:a16="http://schemas.microsoft.com/office/drawing/2014/main" id="{6B0B21A2-075B-5DE4-D8C7-B86EC842C560}"/>
                </a:ext>
              </a:extLst>
            </p:cNvPr>
            <p:cNvSpPr/>
            <p:nvPr/>
          </p:nvSpPr>
          <p:spPr>
            <a:xfrm>
              <a:off x="5388927" y="4101758"/>
              <a:ext cx="102606" cy="23051"/>
            </a:xfrm>
            <a:custGeom>
              <a:avLst/>
              <a:gdLst/>
              <a:ahLst/>
              <a:cxnLst/>
              <a:rect l="l" t="t" r="r" b="b"/>
              <a:pathLst>
                <a:path w="1371" h="308" extrusionOk="0">
                  <a:moveTo>
                    <a:pt x="1300" y="64"/>
                  </a:moveTo>
                  <a:lnTo>
                    <a:pt x="1300" y="64"/>
                  </a:lnTo>
                  <a:cubicBezTo>
                    <a:pt x="1290" y="165"/>
                    <a:pt x="1208" y="244"/>
                    <a:pt x="1085" y="244"/>
                  </a:cubicBezTo>
                  <a:lnTo>
                    <a:pt x="265" y="244"/>
                  </a:lnTo>
                  <a:cubicBezTo>
                    <a:pt x="166" y="244"/>
                    <a:pt x="81" y="165"/>
                    <a:pt x="71" y="64"/>
                  </a:cubicBezTo>
                  <a:close/>
                  <a:moveTo>
                    <a:pt x="1" y="1"/>
                  </a:moveTo>
                  <a:lnTo>
                    <a:pt x="1" y="43"/>
                  </a:lnTo>
                  <a:cubicBezTo>
                    <a:pt x="1" y="197"/>
                    <a:pt x="112" y="308"/>
                    <a:pt x="265" y="308"/>
                  </a:cubicBezTo>
                  <a:lnTo>
                    <a:pt x="1085" y="308"/>
                  </a:lnTo>
                  <a:cubicBezTo>
                    <a:pt x="1238" y="308"/>
                    <a:pt x="1370" y="197"/>
                    <a:pt x="1370" y="43"/>
                  </a:cubicBezTo>
                  <a:lnTo>
                    <a:pt x="1370" y="22"/>
                  </a:ln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33;p73">
              <a:extLst>
                <a:ext uri="{FF2B5EF4-FFF2-40B4-BE49-F238E27FC236}">
                  <a16:creationId xmlns:a16="http://schemas.microsoft.com/office/drawing/2014/main" id="{9CC120BE-194F-AD6B-2175-BC9D4F6C2B5E}"/>
                </a:ext>
              </a:extLst>
            </p:cNvPr>
            <p:cNvSpPr/>
            <p:nvPr/>
          </p:nvSpPr>
          <p:spPr>
            <a:xfrm>
              <a:off x="4770881" y="4264838"/>
              <a:ext cx="809619" cy="5164"/>
            </a:xfrm>
            <a:custGeom>
              <a:avLst/>
              <a:gdLst/>
              <a:ahLst/>
              <a:cxnLst/>
              <a:rect l="l" t="t" r="r" b="b"/>
              <a:pathLst>
                <a:path w="10818" h="69" extrusionOk="0">
                  <a:moveTo>
                    <a:pt x="1" y="0"/>
                  </a:moveTo>
                  <a:lnTo>
                    <a:pt x="1" y="69"/>
                  </a:lnTo>
                  <a:lnTo>
                    <a:pt x="10818" y="69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34;p73">
              <a:extLst>
                <a:ext uri="{FF2B5EF4-FFF2-40B4-BE49-F238E27FC236}">
                  <a16:creationId xmlns:a16="http://schemas.microsoft.com/office/drawing/2014/main" id="{6D2E8573-313C-BAAE-6E6D-F45E174EF3BC}"/>
                </a:ext>
              </a:extLst>
            </p:cNvPr>
            <p:cNvSpPr/>
            <p:nvPr/>
          </p:nvSpPr>
          <p:spPr>
            <a:xfrm>
              <a:off x="5388927" y="4337659"/>
              <a:ext cx="102606" cy="24548"/>
            </a:xfrm>
            <a:custGeom>
              <a:avLst/>
              <a:gdLst/>
              <a:ahLst/>
              <a:cxnLst/>
              <a:rect l="l" t="t" r="r" b="b"/>
              <a:pathLst>
                <a:path w="1371" h="328" extrusionOk="0">
                  <a:moveTo>
                    <a:pt x="1300" y="63"/>
                  </a:moveTo>
                  <a:cubicBezTo>
                    <a:pt x="1290" y="164"/>
                    <a:pt x="1208" y="238"/>
                    <a:pt x="1085" y="238"/>
                  </a:cubicBezTo>
                  <a:lnTo>
                    <a:pt x="265" y="238"/>
                  </a:lnTo>
                  <a:cubicBezTo>
                    <a:pt x="166" y="238"/>
                    <a:pt x="81" y="164"/>
                    <a:pt x="71" y="63"/>
                  </a:cubicBezTo>
                  <a:close/>
                  <a:moveTo>
                    <a:pt x="1" y="0"/>
                  </a:moveTo>
                  <a:lnTo>
                    <a:pt x="1" y="42"/>
                  </a:lnTo>
                  <a:cubicBezTo>
                    <a:pt x="1" y="196"/>
                    <a:pt x="112" y="328"/>
                    <a:pt x="265" y="328"/>
                  </a:cubicBezTo>
                  <a:lnTo>
                    <a:pt x="1085" y="328"/>
                  </a:lnTo>
                  <a:cubicBezTo>
                    <a:pt x="1238" y="328"/>
                    <a:pt x="1370" y="196"/>
                    <a:pt x="1370" y="42"/>
                  </a:cubicBezTo>
                  <a:lnTo>
                    <a:pt x="1370" y="21"/>
                  </a:lnTo>
                  <a:lnTo>
                    <a:pt x="1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35;p73">
              <a:extLst>
                <a:ext uri="{FF2B5EF4-FFF2-40B4-BE49-F238E27FC236}">
                  <a16:creationId xmlns:a16="http://schemas.microsoft.com/office/drawing/2014/main" id="{0014ECBF-8BA2-16D7-1C86-12DF49D43A9C}"/>
                </a:ext>
              </a:extLst>
            </p:cNvPr>
            <p:cNvSpPr/>
            <p:nvPr/>
          </p:nvSpPr>
          <p:spPr>
            <a:xfrm>
              <a:off x="4770881" y="4500664"/>
              <a:ext cx="809619" cy="5164"/>
            </a:xfrm>
            <a:custGeom>
              <a:avLst/>
              <a:gdLst/>
              <a:ahLst/>
              <a:cxnLst/>
              <a:rect l="l" t="t" r="r" b="b"/>
              <a:pathLst>
                <a:path w="10818" h="69" extrusionOk="0">
                  <a:moveTo>
                    <a:pt x="1" y="0"/>
                  </a:moveTo>
                  <a:lnTo>
                    <a:pt x="1" y="69"/>
                  </a:lnTo>
                  <a:lnTo>
                    <a:pt x="10818" y="69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36;p73">
              <a:extLst>
                <a:ext uri="{FF2B5EF4-FFF2-40B4-BE49-F238E27FC236}">
                  <a16:creationId xmlns:a16="http://schemas.microsoft.com/office/drawing/2014/main" id="{BFECF85F-330F-F81C-BACF-52E55A7B8FF6}"/>
                </a:ext>
              </a:extLst>
            </p:cNvPr>
            <p:cNvSpPr/>
            <p:nvPr/>
          </p:nvSpPr>
          <p:spPr>
            <a:xfrm>
              <a:off x="5388927" y="4573036"/>
              <a:ext cx="102606" cy="24997"/>
            </a:xfrm>
            <a:custGeom>
              <a:avLst/>
              <a:gdLst/>
              <a:ahLst/>
              <a:cxnLst/>
              <a:rect l="l" t="t" r="r" b="b"/>
              <a:pathLst>
                <a:path w="1371" h="334" extrusionOk="0">
                  <a:moveTo>
                    <a:pt x="1300" y="69"/>
                  </a:moveTo>
                  <a:cubicBezTo>
                    <a:pt x="1290" y="172"/>
                    <a:pt x="1208" y="265"/>
                    <a:pt x="1085" y="265"/>
                  </a:cubicBezTo>
                  <a:lnTo>
                    <a:pt x="265" y="265"/>
                  </a:lnTo>
                  <a:cubicBezTo>
                    <a:pt x="166" y="265"/>
                    <a:pt x="81" y="172"/>
                    <a:pt x="71" y="69"/>
                  </a:cubicBezTo>
                  <a:close/>
                  <a:moveTo>
                    <a:pt x="1" y="1"/>
                  </a:moveTo>
                  <a:lnTo>
                    <a:pt x="1" y="48"/>
                  </a:lnTo>
                  <a:cubicBezTo>
                    <a:pt x="1" y="202"/>
                    <a:pt x="112" y="334"/>
                    <a:pt x="265" y="334"/>
                  </a:cubicBezTo>
                  <a:lnTo>
                    <a:pt x="1085" y="334"/>
                  </a:lnTo>
                  <a:cubicBezTo>
                    <a:pt x="1238" y="334"/>
                    <a:pt x="1370" y="202"/>
                    <a:pt x="1370" y="48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37;p73">
              <a:extLst>
                <a:ext uri="{FF2B5EF4-FFF2-40B4-BE49-F238E27FC236}">
                  <a16:creationId xmlns:a16="http://schemas.microsoft.com/office/drawing/2014/main" id="{57D455D4-ADC9-EB3A-A8CE-1E5517E5B879}"/>
                </a:ext>
              </a:extLst>
            </p:cNvPr>
            <p:cNvSpPr/>
            <p:nvPr/>
          </p:nvSpPr>
          <p:spPr>
            <a:xfrm>
              <a:off x="4770881" y="4736490"/>
              <a:ext cx="809619" cy="6810"/>
            </a:xfrm>
            <a:custGeom>
              <a:avLst/>
              <a:gdLst/>
              <a:ahLst/>
              <a:cxnLst/>
              <a:rect l="l" t="t" r="r" b="b"/>
              <a:pathLst>
                <a:path w="10818" h="91" extrusionOk="0">
                  <a:moveTo>
                    <a:pt x="1" y="0"/>
                  </a:moveTo>
                  <a:lnTo>
                    <a:pt x="1" y="90"/>
                  </a:lnTo>
                  <a:lnTo>
                    <a:pt x="10818" y="90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38;p73">
              <a:extLst>
                <a:ext uri="{FF2B5EF4-FFF2-40B4-BE49-F238E27FC236}">
                  <a16:creationId xmlns:a16="http://schemas.microsoft.com/office/drawing/2014/main" id="{4739AAE4-A71C-8BD0-7C7D-101C56A339A6}"/>
                </a:ext>
              </a:extLst>
            </p:cNvPr>
            <p:cNvSpPr/>
            <p:nvPr/>
          </p:nvSpPr>
          <p:spPr>
            <a:xfrm>
              <a:off x="5388927" y="4808862"/>
              <a:ext cx="102606" cy="24997"/>
            </a:xfrm>
            <a:custGeom>
              <a:avLst/>
              <a:gdLst/>
              <a:ahLst/>
              <a:cxnLst/>
              <a:rect l="l" t="t" r="r" b="b"/>
              <a:pathLst>
                <a:path w="1371" h="334" extrusionOk="0">
                  <a:moveTo>
                    <a:pt x="1298" y="91"/>
                  </a:moveTo>
                  <a:lnTo>
                    <a:pt x="1298" y="91"/>
                  </a:lnTo>
                  <a:cubicBezTo>
                    <a:pt x="1282" y="198"/>
                    <a:pt x="1202" y="265"/>
                    <a:pt x="1085" y="265"/>
                  </a:cubicBezTo>
                  <a:lnTo>
                    <a:pt x="265" y="265"/>
                  </a:lnTo>
                  <a:cubicBezTo>
                    <a:pt x="171" y="265"/>
                    <a:pt x="90" y="198"/>
                    <a:pt x="73" y="91"/>
                  </a:cubicBezTo>
                  <a:close/>
                  <a:moveTo>
                    <a:pt x="1" y="1"/>
                  </a:moveTo>
                  <a:lnTo>
                    <a:pt x="1" y="48"/>
                  </a:lnTo>
                  <a:cubicBezTo>
                    <a:pt x="1" y="202"/>
                    <a:pt x="112" y="334"/>
                    <a:pt x="265" y="334"/>
                  </a:cubicBezTo>
                  <a:lnTo>
                    <a:pt x="1085" y="334"/>
                  </a:lnTo>
                  <a:cubicBezTo>
                    <a:pt x="1238" y="334"/>
                    <a:pt x="1370" y="202"/>
                    <a:pt x="1370" y="48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3243;p73">
            <a:extLst>
              <a:ext uri="{FF2B5EF4-FFF2-40B4-BE49-F238E27FC236}">
                <a16:creationId xmlns:a16="http://schemas.microsoft.com/office/drawing/2014/main" id="{F99A4497-9372-0530-0990-39B8874A7FA0}"/>
              </a:ext>
            </a:extLst>
          </p:cNvPr>
          <p:cNvGrpSpPr/>
          <p:nvPr/>
        </p:nvGrpSpPr>
        <p:grpSpPr>
          <a:xfrm>
            <a:off x="7590693" y="4283303"/>
            <a:ext cx="504024" cy="414192"/>
            <a:chOff x="6714893" y="2364656"/>
            <a:chExt cx="504024" cy="414192"/>
          </a:xfrm>
        </p:grpSpPr>
        <p:sp>
          <p:nvSpPr>
            <p:cNvPr id="15" name="Google Shape;3244;p73">
              <a:extLst>
                <a:ext uri="{FF2B5EF4-FFF2-40B4-BE49-F238E27FC236}">
                  <a16:creationId xmlns:a16="http://schemas.microsoft.com/office/drawing/2014/main" id="{F8AD2FE8-AD37-D962-330C-8264090BA63F}"/>
                </a:ext>
              </a:extLst>
            </p:cNvPr>
            <p:cNvSpPr/>
            <p:nvPr/>
          </p:nvSpPr>
          <p:spPr>
            <a:xfrm>
              <a:off x="6714893" y="2364656"/>
              <a:ext cx="335944" cy="334904"/>
            </a:xfrm>
            <a:custGeom>
              <a:avLst/>
              <a:gdLst/>
              <a:ahLst/>
              <a:cxnLst/>
              <a:rect l="l" t="t" r="r" b="b"/>
              <a:pathLst>
                <a:path w="6784" h="6763" extrusionOk="0">
                  <a:moveTo>
                    <a:pt x="3389" y="2178"/>
                  </a:moveTo>
                  <a:cubicBezTo>
                    <a:pt x="4050" y="2178"/>
                    <a:pt x="4600" y="2707"/>
                    <a:pt x="4600" y="3394"/>
                  </a:cubicBezTo>
                  <a:cubicBezTo>
                    <a:pt x="4600" y="4055"/>
                    <a:pt x="4050" y="4605"/>
                    <a:pt x="3389" y="4605"/>
                  </a:cubicBezTo>
                  <a:cubicBezTo>
                    <a:pt x="2707" y="4605"/>
                    <a:pt x="2179" y="4055"/>
                    <a:pt x="2179" y="3394"/>
                  </a:cubicBezTo>
                  <a:cubicBezTo>
                    <a:pt x="2179" y="2707"/>
                    <a:pt x="2707" y="2178"/>
                    <a:pt x="3389" y="2178"/>
                  </a:cubicBezTo>
                  <a:close/>
                  <a:moveTo>
                    <a:pt x="3389" y="0"/>
                  </a:moveTo>
                  <a:cubicBezTo>
                    <a:pt x="3194" y="0"/>
                    <a:pt x="3014" y="0"/>
                    <a:pt x="2840" y="42"/>
                  </a:cubicBezTo>
                  <a:lnTo>
                    <a:pt x="2840" y="989"/>
                  </a:lnTo>
                  <a:cubicBezTo>
                    <a:pt x="2554" y="1036"/>
                    <a:pt x="2311" y="1147"/>
                    <a:pt x="2068" y="1301"/>
                  </a:cubicBezTo>
                  <a:lnTo>
                    <a:pt x="1407" y="640"/>
                  </a:lnTo>
                  <a:cubicBezTo>
                    <a:pt x="1100" y="835"/>
                    <a:pt x="836" y="1100"/>
                    <a:pt x="635" y="1412"/>
                  </a:cubicBezTo>
                  <a:lnTo>
                    <a:pt x="1296" y="2073"/>
                  </a:lnTo>
                  <a:cubicBezTo>
                    <a:pt x="1143" y="2310"/>
                    <a:pt x="1031" y="2554"/>
                    <a:pt x="989" y="2839"/>
                  </a:cubicBezTo>
                  <a:lnTo>
                    <a:pt x="43" y="2839"/>
                  </a:lnTo>
                  <a:cubicBezTo>
                    <a:pt x="22" y="3019"/>
                    <a:pt x="1" y="3193"/>
                    <a:pt x="1" y="3394"/>
                  </a:cubicBezTo>
                  <a:cubicBezTo>
                    <a:pt x="1" y="3569"/>
                    <a:pt x="22" y="3743"/>
                    <a:pt x="43" y="3944"/>
                  </a:cubicBezTo>
                  <a:lnTo>
                    <a:pt x="989" y="3944"/>
                  </a:lnTo>
                  <a:cubicBezTo>
                    <a:pt x="1031" y="4208"/>
                    <a:pt x="1143" y="4473"/>
                    <a:pt x="1296" y="4690"/>
                  </a:cubicBezTo>
                  <a:lnTo>
                    <a:pt x="635" y="5350"/>
                  </a:lnTo>
                  <a:cubicBezTo>
                    <a:pt x="836" y="5662"/>
                    <a:pt x="1100" y="5927"/>
                    <a:pt x="1407" y="6143"/>
                  </a:cubicBezTo>
                  <a:lnTo>
                    <a:pt x="2068" y="5461"/>
                  </a:lnTo>
                  <a:cubicBezTo>
                    <a:pt x="2311" y="5615"/>
                    <a:pt x="2554" y="5726"/>
                    <a:pt x="2840" y="5795"/>
                  </a:cubicBezTo>
                  <a:lnTo>
                    <a:pt x="2840" y="6720"/>
                  </a:lnTo>
                  <a:cubicBezTo>
                    <a:pt x="3014" y="6762"/>
                    <a:pt x="3194" y="6762"/>
                    <a:pt x="3389" y="6762"/>
                  </a:cubicBezTo>
                  <a:cubicBezTo>
                    <a:pt x="3569" y="6762"/>
                    <a:pt x="3744" y="6762"/>
                    <a:pt x="3939" y="6720"/>
                  </a:cubicBezTo>
                  <a:lnTo>
                    <a:pt x="3939" y="5795"/>
                  </a:lnTo>
                  <a:cubicBezTo>
                    <a:pt x="4204" y="5726"/>
                    <a:pt x="4468" y="5615"/>
                    <a:pt x="4690" y="5461"/>
                  </a:cubicBezTo>
                  <a:lnTo>
                    <a:pt x="5351" y="6143"/>
                  </a:lnTo>
                  <a:cubicBezTo>
                    <a:pt x="5658" y="5927"/>
                    <a:pt x="5922" y="5662"/>
                    <a:pt x="6144" y="5350"/>
                  </a:cubicBezTo>
                  <a:lnTo>
                    <a:pt x="5462" y="4690"/>
                  </a:lnTo>
                  <a:cubicBezTo>
                    <a:pt x="5615" y="4473"/>
                    <a:pt x="5726" y="4208"/>
                    <a:pt x="5790" y="3944"/>
                  </a:cubicBezTo>
                  <a:lnTo>
                    <a:pt x="6715" y="3944"/>
                  </a:lnTo>
                  <a:cubicBezTo>
                    <a:pt x="6763" y="3743"/>
                    <a:pt x="6784" y="3569"/>
                    <a:pt x="6784" y="3394"/>
                  </a:cubicBezTo>
                  <a:cubicBezTo>
                    <a:pt x="6784" y="3193"/>
                    <a:pt x="6763" y="3019"/>
                    <a:pt x="6715" y="2839"/>
                  </a:cubicBezTo>
                  <a:lnTo>
                    <a:pt x="5790" y="2839"/>
                  </a:lnTo>
                  <a:cubicBezTo>
                    <a:pt x="5726" y="2554"/>
                    <a:pt x="5615" y="2310"/>
                    <a:pt x="5462" y="2073"/>
                  </a:cubicBezTo>
                  <a:lnTo>
                    <a:pt x="6144" y="1412"/>
                  </a:lnTo>
                  <a:cubicBezTo>
                    <a:pt x="5922" y="1100"/>
                    <a:pt x="5658" y="835"/>
                    <a:pt x="5351" y="640"/>
                  </a:cubicBezTo>
                  <a:lnTo>
                    <a:pt x="4690" y="1301"/>
                  </a:lnTo>
                  <a:cubicBezTo>
                    <a:pt x="4468" y="1147"/>
                    <a:pt x="4204" y="1036"/>
                    <a:pt x="3939" y="989"/>
                  </a:cubicBezTo>
                  <a:lnTo>
                    <a:pt x="3939" y="42"/>
                  </a:lnTo>
                  <a:cubicBezTo>
                    <a:pt x="3744" y="0"/>
                    <a:pt x="3569" y="0"/>
                    <a:pt x="33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45;p73">
              <a:extLst>
                <a:ext uri="{FF2B5EF4-FFF2-40B4-BE49-F238E27FC236}">
                  <a16:creationId xmlns:a16="http://schemas.microsoft.com/office/drawing/2014/main" id="{A616BC05-3B1C-54CA-AC1F-395E203863DA}"/>
                </a:ext>
              </a:extLst>
            </p:cNvPr>
            <p:cNvSpPr/>
            <p:nvPr/>
          </p:nvSpPr>
          <p:spPr>
            <a:xfrm>
              <a:off x="7007071" y="2567546"/>
              <a:ext cx="211847" cy="211302"/>
            </a:xfrm>
            <a:custGeom>
              <a:avLst/>
              <a:gdLst/>
              <a:ahLst/>
              <a:cxnLst/>
              <a:rect l="l" t="t" r="r" b="b"/>
              <a:pathLst>
                <a:path w="4278" h="4267" extrusionOk="0">
                  <a:moveTo>
                    <a:pt x="2146" y="1361"/>
                  </a:moveTo>
                  <a:cubicBezTo>
                    <a:pt x="2534" y="1361"/>
                    <a:pt x="2868" y="1675"/>
                    <a:pt x="2887" y="2073"/>
                  </a:cubicBezTo>
                  <a:cubicBezTo>
                    <a:pt x="2930" y="2491"/>
                    <a:pt x="2623" y="2840"/>
                    <a:pt x="2205" y="2887"/>
                  </a:cubicBezTo>
                  <a:cubicBezTo>
                    <a:pt x="2178" y="2890"/>
                    <a:pt x="2152" y="2891"/>
                    <a:pt x="2125" y="2891"/>
                  </a:cubicBezTo>
                  <a:cubicBezTo>
                    <a:pt x="1724" y="2891"/>
                    <a:pt x="1410" y="2595"/>
                    <a:pt x="1370" y="2179"/>
                  </a:cubicBezTo>
                  <a:cubicBezTo>
                    <a:pt x="1323" y="1761"/>
                    <a:pt x="1656" y="1412"/>
                    <a:pt x="2073" y="1364"/>
                  </a:cubicBezTo>
                  <a:cubicBezTo>
                    <a:pt x="2098" y="1362"/>
                    <a:pt x="2122" y="1361"/>
                    <a:pt x="2146" y="1361"/>
                  </a:cubicBezTo>
                  <a:close/>
                  <a:moveTo>
                    <a:pt x="1962" y="0"/>
                  </a:moveTo>
                  <a:cubicBezTo>
                    <a:pt x="1830" y="0"/>
                    <a:pt x="1719" y="22"/>
                    <a:pt x="1608" y="64"/>
                  </a:cubicBezTo>
                  <a:lnTo>
                    <a:pt x="1656" y="640"/>
                  </a:lnTo>
                  <a:cubicBezTo>
                    <a:pt x="1502" y="704"/>
                    <a:pt x="1344" y="793"/>
                    <a:pt x="1190" y="883"/>
                  </a:cubicBezTo>
                  <a:lnTo>
                    <a:pt x="752" y="508"/>
                  </a:lnTo>
                  <a:cubicBezTo>
                    <a:pt x="577" y="661"/>
                    <a:pt x="418" y="836"/>
                    <a:pt x="313" y="1037"/>
                  </a:cubicBezTo>
                  <a:lnTo>
                    <a:pt x="752" y="1412"/>
                  </a:lnTo>
                  <a:cubicBezTo>
                    <a:pt x="662" y="1565"/>
                    <a:pt x="619" y="1740"/>
                    <a:pt x="598" y="1914"/>
                  </a:cubicBezTo>
                  <a:lnTo>
                    <a:pt x="1" y="1962"/>
                  </a:lnTo>
                  <a:lnTo>
                    <a:pt x="1" y="2311"/>
                  </a:lnTo>
                  <a:cubicBezTo>
                    <a:pt x="22" y="2422"/>
                    <a:pt x="22" y="2533"/>
                    <a:pt x="70" y="2644"/>
                  </a:cubicBezTo>
                  <a:lnTo>
                    <a:pt x="662" y="2602"/>
                  </a:lnTo>
                  <a:cubicBezTo>
                    <a:pt x="709" y="2776"/>
                    <a:pt x="794" y="2929"/>
                    <a:pt x="884" y="3062"/>
                  </a:cubicBezTo>
                  <a:lnTo>
                    <a:pt x="508" y="3500"/>
                  </a:lnTo>
                  <a:cubicBezTo>
                    <a:pt x="662" y="3680"/>
                    <a:pt x="841" y="3833"/>
                    <a:pt x="1037" y="3966"/>
                  </a:cubicBezTo>
                  <a:lnTo>
                    <a:pt x="1412" y="3500"/>
                  </a:lnTo>
                  <a:cubicBezTo>
                    <a:pt x="1566" y="3590"/>
                    <a:pt x="1740" y="3633"/>
                    <a:pt x="1920" y="3659"/>
                  </a:cubicBezTo>
                  <a:lnTo>
                    <a:pt x="1962" y="4251"/>
                  </a:lnTo>
                  <a:cubicBezTo>
                    <a:pt x="2018" y="4262"/>
                    <a:pt x="2073" y="4267"/>
                    <a:pt x="2131" y="4267"/>
                  </a:cubicBezTo>
                  <a:cubicBezTo>
                    <a:pt x="2190" y="4267"/>
                    <a:pt x="2250" y="4262"/>
                    <a:pt x="2316" y="4251"/>
                  </a:cubicBezTo>
                  <a:cubicBezTo>
                    <a:pt x="2427" y="4251"/>
                    <a:pt x="2533" y="4230"/>
                    <a:pt x="2644" y="4188"/>
                  </a:cubicBezTo>
                  <a:lnTo>
                    <a:pt x="2602" y="3611"/>
                  </a:lnTo>
                  <a:cubicBezTo>
                    <a:pt x="2776" y="3548"/>
                    <a:pt x="2930" y="3479"/>
                    <a:pt x="3062" y="3368"/>
                  </a:cubicBezTo>
                  <a:lnTo>
                    <a:pt x="3506" y="3744"/>
                  </a:lnTo>
                  <a:cubicBezTo>
                    <a:pt x="3681" y="3590"/>
                    <a:pt x="3834" y="3416"/>
                    <a:pt x="3966" y="3215"/>
                  </a:cubicBezTo>
                  <a:lnTo>
                    <a:pt x="3506" y="2840"/>
                  </a:lnTo>
                  <a:cubicBezTo>
                    <a:pt x="3591" y="2686"/>
                    <a:pt x="3638" y="2512"/>
                    <a:pt x="3659" y="2337"/>
                  </a:cubicBezTo>
                  <a:lnTo>
                    <a:pt x="4251" y="2290"/>
                  </a:lnTo>
                  <a:cubicBezTo>
                    <a:pt x="4278" y="2179"/>
                    <a:pt x="4278" y="2073"/>
                    <a:pt x="4251" y="1941"/>
                  </a:cubicBezTo>
                  <a:cubicBezTo>
                    <a:pt x="4251" y="1830"/>
                    <a:pt x="4230" y="1719"/>
                    <a:pt x="4209" y="1608"/>
                  </a:cubicBezTo>
                  <a:lnTo>
                    <a:pt x="3617" y="1650"/>
                  </a:lnTo>
                  <a:cubicBezTo>
                    <a:pt x="3548" y="1497"/>
                    <a:pt x="3485" y="1322"/>
                    <a:pt x="3374" y="1190"/>
                  </a:cubicBezTo>
                  <a:lnTo>
                    <a:pt x="3749" y="751"/>
                  </a:lnTo>
                  <a:cubicBezTo>
                    <a:pt x="3591" y="571"/>
                    <a:pt x="3416" y="418"/>
                    <a:pt x="3221" y="286"/>
                  </a:cubicBezTo>
                  <a:lnTo>
                    <a:pt x="2845" y="751"/>
                  </a:lnTo>
                  <a:cubicBezTo>
                    <a:pt x="2692" y="661"/>
                    <a:pt x="2512" y="619"/>
                    <a:pt x="2359" y="593"/>
                  </a:cubicBezTo>
                  <a:lnTo>
                    <a:pt x="2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3246;p73">
            <a:extLst>
              <a:ext uri="{FF2B5EF4-FFF2-40B4-BE49-F238E27FC236}">
                <a16:creationId xmlns:a16="http://schemas.microsoft.com/office/drawing/2014/main" id="{41A00891-DD79-7D6D-562E-E8EFBE9C5B0B}"/>
              </a:ext>
            </a:extLst>
          </p:cNvPr>
          <p:cNvGrpSpPr/>
          <p:nvPr/>
        </p:nvGrpSpPr>
        <p:grpSpPr>
          <a:xfrm>
            <a:off x="7173775" y="3127280"/>
            <a:ext cx="752862" cy="565802"/>
            <a:chOff x="4387532" y="2962934"/>
            <a:chExt cx="752862" cy="565802"/>
          </a:xfrm>
        </p:grpSpPr>
        <p:sp>
          <p:nvSpPr>
            <p:cNvPr id="18" name="Google Shape;3247;p73">
              <a:extLst>
                <a:ext uri="{FF2B5EF4-FFF2-40B4-BE49-F238E27FC236}">
                  <a16:creationId xmlns:a16="http://schemas.microsoft.com/office/drawing/2014/main" id="{D13F6D17-8AC2-C272-757D-C09E391EAA1D}"/>
                </a:ext>
              </a:extLst>
            </p:cNvPr>
            <p:cNvSpPr/>
            <p:nvPr/>
          </p:nvSpPr>
          <p:spPr>
            <a:xfrm>
              <a:off x="4387532" y="2962934"/>
              <a:ext cx="752862" cy="565802"/>
            </a:xfrm>
            <a:custGeom>
              <a:avLst/>
              <a:gdLst/>
              <a:ahLst/>
              <a:cxnLst/>
              <a:rect l="l" t="t" r="r" b="b"/>
              <a:pathLst>
                <a:path w="12140" h="9124" extrusionOk="0">
                  <a:moveTo>
                    <a:pt x="836" y="0"/>
                  </a:moveTo>
                  <a:cubicBezTo>
                    <a:pt x="376" y="0"/>
                    <a:pt x="1" y="370"/>
                    <a:pt x="1" y="856"/>
                  </a:cubicBezTo>
                  <a:lnTo>
                    <a:pt x="1" y="6958"/>
                  </a:lnTo>
                  <a:cubicBezTo>
                    <a:pt x="1" y="7423"/>
                    <a:pt x="376" y="7819"/>
                    <a:pt x="836" y="7819"/>
                  </a:cubicBezTo>
                  <a:lnTo>
                    <a:pt x="5108" y="7819"/>
                  </a:lnTo>
                  <a:cubicBezTo>
                    <a:pt x="5240" y="7819"/>
                    <a:pt x="5372" y="7904"/>
                    <a:pt x="5441" y="8015"/>
                  </a:cubicBezTo>
                  <a:lnTo>
                    <a:pt x="5970" y="9072"/>
                  </a:lnTo>
                  <a:cubicBezTo>
                    <a:pt x="5991" y="9107"/>
                    <a:pt x="6024" y="9124"/>
                    <a:pt x="6057" y="9124"/>
                  </a:cubicBezTo>
                  <a:cubicBezTo>
                    <a:pt x="6090" y="9124"/>
                    <a:pt x="6123" y="9107"/>
                    <a:pt x="6144" y="9072"/>
                  </a:cubicBezTo>
                  <a:lnTo>
                    <a:pt x="6673" y="8015"/>
                  </a:lnTo>
                  <a:cubicBezTo>
                    <a:pt x="6742" y="7904"/>
                    <a:pt x="6874" y="7819"/>
                    <a:pt x="7027" y="7819"/>
                  </a:cubicBezTo>
                  <a:lnTo>
                    <a:pt x="11278" y="7819"/>
                  </a:lnTo>
                  <a:cubicBezTo>
                    <a:pt x="11743" y="7819"/>
                    <a:pt x="12140" y="7423"/>
                    <a:pt x="12140" y="6958"/>
                  </a:cubicBezTo>
                  <a:lnTo>
                    <a:pt x="12140" y="856"/>
                  </a:lnTo>
                  <a:cubicBezTo>
                    <a:pt x="12140" y="370"/>
                    <a:pt x="11743" y="0"/>
                    <a:pt x="11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48;p73">
              <a:extLst>
                <a:ext uri="{FF2B5EF4-FFF2-40B4-BE49-F238E27FC236}">
                  <a16:creationId xmlns:a16="http://schemas.microsoft.com/office/drawing/2014/main" id="{F6F80183-E935-71CA-713F-68AF1C1FDE0F}"/>
                </a:ext>
              </a:extLst>
            </p:cNvPr>
            <p:cNvSpPr/>
            <p:nvPr/>
          </p:nvSpPr>
          <p:spPr>
            <a:xfrm>
              <a:off x="4479005" y="3039274"/>
              <a:ext cx="195471" cy="20402"/>
            </a:xfrm>
            <a:custGeom>
              <a:avLst/>
              <a:gdLst/>
              <a:ahLst/>
              <a:cxnLst/>
              <a:rect l="l" t="t" r="r" b="b"/>
              <a:pathLst>
                <a:path w="3152" h="329" extrusionOk="0">
                  <a:moveTo>
                    <a:pt x="175" y="1"/>
                  </a:moveTo>
                  <a:cubicBezTo>
                    <a:pt x="91" y="1"/>
                    <a:pt x="1" y="91"/>
                    <a:pt x="1" y="175"/>
                  </a:cubicBezTo>
                  <a:cubicBezTo>
                    <a:pt x="1" y="265"/>
                    <a:pt x="91" y="329"/>
                    <a:pt x="175" y="329"/>
                  </a:cubicBezTo>
                  <a:lnTo>
                    <a:pt x="2972" y="329"/>
                  </a:lnTo>
                  <a:cubicBezTo>
                    <a:pt x="3062" y="329"/>
                    <a:pt x="3152" y="265"/>
                    <a:pt x="3152" y="175"/>
                  </a:cubicBezTo>
                  <a:cubicBezTo>
                    <a:pt x="3152" y="91"/>
                    <a:pt x="3062" y="1"/>
                    <a:pt x="29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49;p73">
              <a:extLst>
                <a:ext uri="{FF2B5EF4-FFF2-40B4-BE49-F238E27FC236}">
                  <a16:creationId xmlns:a16="http://schemas.microsoft.com/office/drawing/2014/main" id="{1FE09D0D-3D88-C2FF-E593-CE604A698177}"/>
                </a:ext>
              </a:extLst>
            </p:cNvPr>
            <p:cNvSpPr/>
            <p:nvPr/>
          </p:nvSpPr>
          <p:spPr>
            <a:xfrm>
              <a:off x="4479005" y="3087150"/>
              <a:ext cx="269269" cy="20402"/>
            </a:xfrm>
            <a:custGeom>
              <a:avLst/>
              <a:gdLst/>
              <a:ahLst/>
              <a:cxnLst/>
              <a:rect l="l" t="t" r="r" b="b"/>
              <a:pathLst>
                <a:path w="4342" h="329" extrusionOk="0">
                  <a:moveTo>
                    <a:pt x="175" y="1"/>
                  </a:moveTo>
                  <a:cubicBezTo>
                    <a:pt x="91" y="1"/>
                    <a:pt x="1" y="64"/>
                    <a:pt x="1" y="154"/>
                  </a:cubicBezTo>
                  <a:cubicBezTo>
                    <a:pt x="1" y="244"/>
                    <a:pt x="91" y="329"/>
                    <a:pt x="175" y="329"/>
                  </a:cubicBezTo>
                  <a:lnTo>
                    <a:pt x="4162" y="329"/>
                  </a:lnTo>
                  <a:cubicBezTo>
                    <a:pt x="4252" y="329"/>
                    <a:pt x="4341" y="244"/>
                    <a:pt x="4341" y="154"/>
                  </a:cubicBezTo>
                  <a:cubicBezTo>
                    <a:pt x="4341" y="64"/>
                    <a:pt x="4252" y="1"/>
                    <a:pt x="4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50;p73">
              <a:extLst>
                <a:ext uri="{FF2B5EF4-FFF2-40B4-BE49-F238E27FC236}">
                  <a16:creationId xmlns:a16="http://schemas.microsoft.com/office/drawing/2014/main" id="{F3DC78A8-ABF4-02F1-CA85-1F917C45403F}"/>
                </a:ext>
              </a:extLst>
            </p:cNvPr>
            <p:cNvSpPr/>
            <p:nvPr/>
          </p:nvSpPr>
          <p:spPr>
            <a:xfrm>
              <a:off x="4699037" y="3039274"/>
              <a:ext cx="340028" cy="20402"/>
            </a:xfrm>
            <a:custGeom>
              <a:avLst/>
              <a:gdLst/>
              <a:ahLst/>
              <a:cxnLst/>
              <a:rect l="l" t="t" r="r" b="b"/>
              <a:pathLst>
                <a:path w="5483" h="329" extrusionOk="0">
                  <a:moveTo>
                    <a:pt x="175" y="1"/>
                  </a:moveTo>
                  <a:cubicBezTo>
                    <a:pt x="64" y="1"/>
                    <a:pt x="0" y="91"/>
                    <a:pt x="0" y="175"/>
                  </a:cubicBezTo>
                  <a:cubicBezTo>
                    <a:pt x="0" y="265"/>
                    <a:pt x="64" y="329"/>
                    <a:pt x="175" y="329"/>
                  </a:cubicBezTo>
                  <a:lnTo>
                    <a:pt x="5309" y="329"/>
                  </a:lnTo>
                  <a:cubicBezTo>
                    <a:pt x="5398" y="329"/>
                    <a:pt x="5483" y="265"/>
                    <a:pt x="5483" y="175"/>
                  </a:cubicBezTo>
                  <a:cubicBezTo>
                    <a:pt x="5483" y="91"/>
                    <a:pt x="5398" y="1"/>
                    <a:pt x="5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51;p73">
              <a:extLst>
                <a:ext uri="{FF2B5EF4-FFF2-40B4-BE49-F238E27FC236}">
                  <a16:creationId xmlns:a16="http://schemas.microsoft.com/office/drawing/2014/main" id="{3A516DD6-93A5-7C23-9E51-27C618169254}"/>
                </a:ext>
              </a:extLst>
            </p:cNvPr>
            <p:cNvSpPr/>
            <p:nvPr/>
          </p:nvSpPr>
          <p:spPr>
            <a:xfrm>
              <a:off x="4769859" y="3087150"/>
              <a:ext cx="269207" cy="20402"/>
            </a:xfrm>
            <a:custGeom>
              <a:avLst/>
              <a:gdLst/>
              <a:ahLst/>
              <a:cxnLst/>
              <a:rect l="l" t="t" r="r" b="b"/>
              <a:pathLst>
                <a:path w="4341" h="329" extrusionOk="0">
                  <a:moveTo>
                    <a:pt x="180" y="1"/>
                  </a:moveTo>
                  <a:cubicBezTo>
                    <a:pt x="69" y="1"/>
                    <a:pt x="0" y="64"/>
                    <a:pt x="0" y="154"/>
                  </a:cubicBezTo>
                  <a:cubicBezTo>
                    <a:pt x="0" y="244"/>
                    <a:pt x="69" y="329"/>
                    <a:pt x="180" y="329"/>
                  </a:cubicBezTo>
                  <a:lnTo>
                    <a:pt x="4167" y="329"/>
                  </a:lnTo>
                  <a:cubicBezTo>
                    <a:pt x="4256" y="329"/>
                    <a:pt x="4341" y="244"/>
                    <a:pt x="4341" y="154"/>
                  </a:cubicBezTo>
                  <a:cubicBezTo>
                    <a:pt x="4341" y="64"/>
                    <a:pt x="4256" y="1"/>
                    <a:pt x="4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52;p73">
              <a:extLst>
                <a:ext uri="{FF2B5EF4-FFF2-40B4-BE49-F238E27FC236}">
                  <a16:creationId xmlns:a16="http://schemas.microsoft.com/office/drawing/2014/main" id="{6CC36831-4FB5-DAA1-C3CD-2CAC6DF38585}"/>
                </a:ext>
              </a:extLst>
            </p:cNvPr>
            <p:cNvSpPr/>
            <p:nvPr/>
          </p:nvSpPr>
          <p:spPr>
            <a:xfrm>
              <a:off x="4479005" y="3133413"/>
              <a:ext cx="389268" cy="9860"/>
            </a:xfrm>
            <a:custGeom>
              <a:avLst/>
              <a:gdLst/>
              <a:ahLst/>
              <a:cxnLst/>
              <a:rect l="l" t="t" r="r" b="b"/>
              <a:pathLst>
                <a:path w="6277" h="159" extrusionOk="0">
                  <a:moveTo>
                    <a:pt x="91" y="0"/>
                  </a:moveTo>
                  <a:cubicBezTo>
                    <a:pt x="43" y="0"/>
                    <a:pt x="1" y="48"/>
                    <a:pt x="1" y="90"/>
                  </a:cubicBezTo>
                  <a:cubicBezTo>
                    <a:pt x="1" y="111"/>
                    <a:pt x="43" y="159"/>
                    <a:pt x="91" y="159"/>
                  </a:cubicBezTo>
                  <a:lnTo>
                    <a:pt x="6213" y="159"/>
                  </a:lnTo>
                  <a:cubicBezTo>
                    <a:pt x="6255" y="159"/>
                    <a:pt x="6276" y="111"/>
                    <a:pt x="6276" y="90"/>
                  </a:cubicBezTo>
                  <a:cubicBezTo>
                    <a:pt x="6276" y="48"/>
                    <a:pt x="6255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53;p73">
              <a:extLst>
                <a:ext uri="{FF2B5EF4-FFF2-40B4-BE49-F238E27FC236}">
                  <a16:creationId xmlns:a16="http://schemas.microsoft.com/office/drawing/2014/main" id="{BC4DE620-5407-9E27-B9CF-9E4CE059D60F}"/>
                </a:ext>
              </a:extLst>
            </p:cNvPr>
            <p:cNvSpPr/>
            <p:nvPr/>
          </p:nvSpPr>
          <p:spPr>
            <a:xfrm>
              <a:off x="4479005" y="3210126"/>
              <a:ext cx="317145" cy="20402"/>
            </a:xfrm>
            <a:custGeom>
              <a:avLst/>
              <a:gdLst/>
              <a:ahLst/>
              <a:cxnLst/>
              <a:rect l="l" t="t" r="r" b="b"/>
              <a:pathLst>
                <a:path w="5114" h="329" extrusionOk="0">
                  <a:moveTo>
                    <a:pt x="175" y="0"/>
                  </a:moveTo>
                  <a:cubicBezTo>
                    <a:pt x="91" y="0"/>
                    <a:pt x="1" y="85"/>
                    <a:pt x="1" y="175"/>
                  </a:cubicBezTo>
                  <a:cubicBezTo>
                    <a:pt x="1" y="265"/>
                    <a:pt x="91" y="328"/>
                    <a:pt x="175" y="328"/>
                  </a:cubicBezTo>
                  <a:lnTo>
                    <a:pt x="4934" y="328"/>
                  </a:lnTo>
                  <a:cubicBezTo>
                    <a:pt x="5045" y="328"/>
                    <a:pt x="5113" y="265"/>
                    <a:pt x="5113" y="175"/>
                  </a:cubicBezTo>
                  <a:cubicBezTo>
                    <a:pt x="5113" y="85"/>
                    <a:pt x="5045" y="0"/>
                    <a:pt x="49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54;p73">
              <a:extLst>
                <a:ext uri="{FF2B5EF4-FFF2-40B4-BE49-F238E27FC236}">
                  <a16:creationId xmlns:a16="http://schemas.microsoft.com/office/drawing/2014/main" id="{577E4151-1F99-CE61-386D-7F6FBE7B12EB}"/>
                </a:ext>
              </a:extLst>
            </p:cNvPr>
            <p:cNvSpPr/>
            <p:nvPr/>
          </p:nvSpPr>
          <p:spPr>
            <a:xfrm>
              <a:off x="4479005" y="3258002"/>
              <a:ext cx="195471" cy="20402"/>
            </a:xfrm>
            <a:custGeom>
              <a:avLst/>
              <a:gdLst/>
              <a:ahLst/>
              <a:cxnLst/>
              <a:rect l="l" t="t" r="r" b="b"/>
              <a:pathLst>
                <a:path w="3152" h="329" extrusionOk="0">
                  <a:moveTo>
                    <a:pt x="175" y="0"/>
                  </a:moveTo>
                  <a:cubicBezTo>
                    <a:pt x="91" y="0"/>
                    <a:pt x="1" y="64"/>
                    <a:pt x="1" y="154"/>
                  </a:cubicBezTo>
                  <a:cubicBezTo>
                    <a:pt x="1" y="238"/>
                    <a:pt x="91" y="328"/>
                    <a:pt x="175" y="328"/>
                  </a:cubicBezTo>
                  <a:lnTo>
                    <a:pt x="2972" y="328"/>
                  </a:lnTo>
                  <a:cubicBezTo>
                    <a:pt x="3062" y="328"/>
                    <a:pt x="3152" y="238"/>
                    <a:pt x="3152" y="154"/>
                  </a:cubicBezTo>
                  <a:cubicBezTo>
                    <a:pt x="3152" y="64"/>
                    <a:pt x="3062" y="0"/>
                    <a:pt x="29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55;p73">
              <a:extLst>
                <a:ext uri="{FF2B5EF4-FFF2-40B4-BE49-F238E27FC236}">
                  <a16:creationId xmlns:a16="http://schemas.microsoft.com/office/drawing/2014/main" id="{5F9D581C-E4CD-A238-88DC-B9C7454ABB94}"/>
                </a:ext>
              </a:extLst>
            </p:cNvPr>
            <p:cNvSpPr/>
            <p:nvPr/>
          </p:nvSpPr>
          <p:spPr>
            <a:xfrm>
              <a:off x="4479005" y="3304203"/>
              <a:ext cx="269269" cy="20712"/>
            </a:xfrm>
            <a:custGeom>
              <a:avLst/>
              <a:gdLst/>
              <a:ahLst/>
              <a:cxnLst/>
              <a:rect l="l" t="t" r="r" b="b"/>
              <a:pathLst>
                <a:path w="4342" h="334" extrusionOk="0">
                  <a:moveTo>
                    <a:pt x="175" y="1"/>
                  </a:moveTo>
                  <a:cubicBezTo>
                    <a:pt x="91" y="1"/>
                    <a:pt x="1" y="69"/>
                    <a:pt x="1" y="180"/>
                  </a:cubicBezTo>
                  <a:cubicBezTo>
                    <a:pt x="1" y="265"/>
                    <a:pt x="91" y="334"/>
                    <a:pt x="175" y="334"/>
                  </a:cubicBezTo>
                  <a:lnTo>
                    <a:pt x="4162" y="334"/>
                  </a:lnTo>
                  <a:cubicBezTo>
                    <a:pt x="4252" y="334"/>
                    <a:pt x="4341" y="265"/>
                    <a:pt x="4341" y="180"/>
                  </a:cubicBezTo>
                  <a:cubicBezTo>
                    <a:pt x="4341" y="69"/>
                    <a:pt x="4252" y="1"/>
                    <a:pt x="4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56;p73">
              <a:extLst>
                <a:ext uri="{FF2B5EF4-FFF2-40B4-BE49-F238E27FC236}">
                  <a16:creationId xmlns:a16="http://schemas.microsoft.com/office/drawing/2014/main" id="{C48641CC-D6E0-5DCF-21E0-CD62D3028732}"/>
                </a:ext>
              </a:extLst>
            </p:cNvPr>
            <p:cNvSpPr/>
            <p:nvPr/>
          </p:nvSpPr>
          <p:spPr>
            <a:xfrm>
              <a:off x="4699037" y="3258002"/>
              <a:ext cx="340028" cy="20402"/>
            </a:xfrm>
            <a:custGeom>
              <a:avLst/>
              <a:gdLst/>
              <a:ahLst/>
              <a:cxnLst/>
              <a:rect l="l" t="t" r="r" b="b"/>
              <a:pathLst>
                <a:path w="5483" h="329" extrusionOk="0">
                  <a:moveTo>
                    <a:pt x="175" y="0"/>
                  </a:moveTo>
                  <a:cubicBezTo>
                    <a:pt x="64" y="0"/>
                    <a:pt x="0" y="64"/>
                    <a:pt x="0" y="154"/>
                  </a:cubicBezTo>
                  <a:cubicBezTo>
                    <a:pt x="0" y="238"/>
                    <a:pt x="64" y="328"/>
                    <a:pt x="175" y="328"/>
                  </a:cubicBezTo>
                  <a:lnTo>
                    <a:pt x="5309" y="328"/>
                  </a:lnTo>
                  <a:cubicBezTo>
                    <a:pt x="5398" y="328"/>
                    <a:pt x="5483" y="238"/>
                    <a:pt x="5483" y="154"/>
                  </a:cubicBezTo>
                  <a:cubicBezTo>
                    <a:pt x="5483" y="64"/>
                    <a:pt x="5398" y="0"/>
                    <a:pt x="5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57;p73">
              <a:extLst>
                <a:ext uri="{FF2B5EF4-FFF2-40B4-BE49-F238E27FC236}">
                  <a16:creationId xmlns:a16="http://schemas.microsoft.com/office/drawing/2014/main" id="{34C08ED3-85DD-A229-CE0A-74A818EDA3C8}"/>
                </a:ext>
              </a:extLst>
            </p:cNvPr>
            <p:cNvSpPr/>
            <p:nvPr/>
          </p:nvSpPr>
          <p:spPr>
            <a:xfrm>
              <a:off x="4769859" y="3304203"/>
              <a:ext cx="269207" cy="20712"/>
            </a:xfrm>
            <a:custGeom>
              <a:avLst/>
              <a:gdLst/>
              <a:ahLst/>
              <a:cxnLst/>
              <a:rect l="l" t="t" r="r" b="b"/>
              <a:pathLst>
                <a:path w="4341" h="334" extrusionOk="0">
                  <a:moveTo>
                    <a:pt x="180" y="1"/>
                  </a:moveTo>
                  <a:cubicBezTo>
                    <a:pt x="69" y="1"/>
                    <a:pt x="0" y="69"/>
                    <a:pt x="0" y="180"/>
                  </a:cubicBezTo>
                  <a:cubicBezTo>
                    <a:pt x="0" y="265"/>
                    <a:pt x="69" y="334"/>
                    <a:pt x="180" y="334"/>
                  </a:cubicBezTo>
                  <a:lnTo>
                    <a:pt x="4167" y="334"/>
                  </a:lnTo>
                  <a:cubicBezTo>
                    <a:pt x="4256" y="334"/>
                    <a:pt x="4341" y="265"/>
                    <a:pt x="4341" y="180"/>
                  </a:cubicBezTo>
                  <a:cubicBezTo>
                    <a:pt x="4341" y="69"/>
                    <a:pt x="4256" y="1"/>
                    <a:pt x="4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58;p73">
              <a:extLst>
                <a:ext uri="{FF2B5EF4-FFF2-40B4-BE49-F238E27FC236}">
                  <a16:creationId xmlns:a16="http://schemas.microsoft.com/office/drawing/2014/main" id="{226F9D32-75DE-0EB5-9BC2-6192B026E94E}"/>
                </a:ext>
              </a:extLst>
            </p:cNvPr>
            <p:cNvSpPr/>
            <p:nvPr/>
          </p:nvSpPr>
          <p:spPr>
            <a:xfrm>
              <a:off x="4479005" y="3350777"/>
              <a:ext cx="389268" cy="9550"/>
            </a:xfrm>
            <a:custGeom>
              <a:avLst/>
              <a:gdLst/>
              <a:ahLst/>
              <a:cxnLst/>
              <a:rect l="l" t="t" r="r" b="b"/>
              <a:pathLst>
                <a:path w="6277" h="154" extrusionOk="0">
                  <a:moveTo>
                    <a:pt x="91" y="0"/>
                  </a:moveTo>
                  <a:cubicBezTo>
                    <a:pt x="43" y="0"/>
                    <a:pt x="1" y="43"/>
                    <a:pt x="1" y="90"/>
                  </a:cubicBezTo>
                  <a:cubicBezTo>
                    <a:pt x="1" y="133"/>
                    <a:pt x="43" y="154"/>
                    <a:pt x="91" y="154"/>
                  </a:cubicBezTo>
                  <a:lnTo>
                    <a:pt x="6213" y="154"/>
                  </a:lnTo>
                  <a:cubicBezTo>
                    <a:pt x="6255" y="154"/>
                    <a:pt x="6276" y="133"/>
                    <a:pt x="6276" y="90"/>
                  </a:cubicBezTo>
                  <a:cubicBezTo>
                    <a:pt x="6276" y="43"/>
                    <a:pt x="6255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54" name="Google Shape;754;p39"/>
          <p:cNvSpPr txBox="1">
            <a:spLocks noGrp="1"/>
          </p:cNvSpPr>
          <p:nvPr>
            <p:ph type="title" idx="5"/>
          </p:nvPr>
        </p:nvSpPr>
        <p:spPr>
          <a:xfrm>
            <a:off x="720000" y="1224658"/>
            <a:ext cx="7347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55" name="Google Shape;755;p39"/>
          <p:cNvSpPr txBox="1">
            <a:spLocks noGrp="1"/>
          </p:cNvSpPr>
          <p:nvPr>
            <p:ph type="title" idx="6"/>
          </p:nvPr>
        </p:nvSpPr>
        <p:spPr>
          <a:xfrm>
            <a:off x="719999" y="2460179"/>
            <a:ext cx="7347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756" name="Google Shape;756;p39"/>
          <p:cNvSpPr txBox="1">
            <a:spLocks noGrp="1"/>
          </p:cNvSpPr>
          <p:nvPr>
            <p:ph type="title" idx="7"/>
          </p:nvPr>
        </p:nvSpPr>
        <p:spPr>
          <a:xfrm>
            <a:off x="3243316" y="1220639"/>
            <a:ext cx="7347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7" name="Google Shape;757;p39"/>
          <p:cNvSpPr txBox="1">
            <a:spLocks noGrp="1"/>
          </p:cNvSpPr>
          <p:nvPr>
            <p:ph type="title" idx="8"/>
          </p:nvPr>
        </p:nvSpPr>
        <p:spPr>
          <a:xfrm>
            <a:off x="3243316" y="2459794"/>
            <a:ext cx="7347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758" name="Google Shape;758;p39"/>
          <p:cNvSpPr txBox="1">
            <a:spLocks noGrp="1"/>
          </p:cNvSpPr>
          <p:nvPr>
            <p:ph type="subTitle" idx="9"/>
          </p:nvPr>
        </p:nvSpPr>
        <p:spPr>
          <a:xfrm>
            <a:off x="720000" y="18214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Introduction</a:t>
            </a:r>
            <a:endParaRPr dirty="0"/>
          </a:p>
        </p:txBody>
      </p:sp>
      <p:sp>
        <p:nvSpPr>
          <p:cNvPr id="759" name="Google Shape;759;p39"/>
          <p:cNvSpPr txBox="1">
            <a:spLocks noGrp="1"/>
          </p:cNvSpPr>
          <p:nvPr>
            <p:ph type="subTitle" idx="13"/>
          </p:nvPr>
        </p:nvSpPr>
        <p:spPr>
          <a:xfrm>
            <a:off x="3243316" y="1817405"/>
            <a:ext cx="2875226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Project</a:t>
            </a:r>
            <a:r>
              <a:rPr lang="en" dirty="0"/>
              <a:t> </a:t>
            </a:r>
            <a:r>
              <a:rPr lang="en" sz="2000" dirty="0"/>
              <a:t>Overview</a:t>
            </a:r>
            <a:endParaRPr dirty="0"/>
          </a:p>
        </p:txBody>
      </p:sp>
      <p:sp>
        <p:nvSpPr>
          <p:cNvPr id="760" name="Google Shape;760;p39"/>
          <p:cNvSpPr txBox="1">
            <a:spLocks noGrp="1"/>
          </p:cNvSpPr>
          <p:nvPr>
            <p:ph type="subTitle" idx="14"/>
          </p:nvPr>
        </p:nvSpPr>
        <p:spPr>
          <a:xfrm>
            <a:off x="719999" y="2942785"/>
            <a:ext cx="2438197" cy="7614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Instruction Execution</a:t>
            </a:r>
            <a:endParaRPr sz="2000" dirty="0">
              <a:solidFill>
                <a:srgbClr val="1C1C1B"/>
              </a:solidFill>
            </a:endParaRPr>
          </a:p>
        </p:txBody>
      </p:sp>
      <p:sp>
        <p:nvSpPr>
          <p:cNvPr id="761" name="Google Shape;761;p39"/>
          <p:cNvSpPr txBox="1">
            <a:spLocks noGrp="1"/>
          </p:cNvSpPr>
          <p:nvPr>
            <p:ph type="subTitle" idx="15"/>
          </p:nvPr>
        </p:nvSpPr>
        <p:spPr>
          <a:xfrm>
            <a:off x="3243316" y="2946804"/>
            <a:ext cx="2305500" cy="753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Integration and Execution</a:t>
            </a:r>
            <a:endParaRPr sz="2000" dirty="0"/>
          </a:p>
        </p:txBody>
      </p:sp>
      <p:sp>
        <p:nvSpPr>
          <p:cNvPr id="10" name="Google Shape;756;p39">
            <a:extLst>
              <a:ext uri="{FF2B5EF4-FFF2-40B4-BE49-F238E27FC236}">
                <a16:creationId xmlns:a16="http://schemas.microsoft.com/office/drawing/2014/main" id="{FCEACD09-836F-026C-A71A-456EFADA9992}"/>
              </a:ext>
            </a:extLst>
          </p:cNvPr>
          <p:cNvSpPr txBox="1">
            <a:spLocks/>
          </p:cNvSpPr>
          <p:nvPr/>
        </p:nvSpPr>
        <p:spPr>
          <a:xfrm>
            <a:off x="6336358" y="1220639"/>
            <a:ext cx="7347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11" name="Google Shape;757;p39">
            <a:extLst>
              <a:ext uri="{FF2B5EF4-FFF2-40B4-BE49-F238E27FC236}">
                <a16:creationId xmlns:a16="http://schemas.microsoft.com/office/drawing/2014/main" id="{4E97A736-2793-FA1C-54F7-8F997845327F}"/>
              </a:ext>
            </a:extLst>
          </p:cNvPr>
          <p:cNvSpPr txBox="1">
            <a:spLocks/>
          </p:cNvSpPr>
          <p:nvPr/>
        </p:nvSpPr>
        <p:spPr>
          <a:xfrm>
            <a:off x="6336358" y="2459794"/>
            <a:ext cx="7347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12" name="Google Shape;759;p39">
            <a:extLst>
              <a:ext uri="{FF2B5EF4-FFF2-40B4-BE49-F238E27FC236}">
                <a16:creationId xmlns:a16="http://schemas.microsoft.com/office/drawing/2014/main" id="{7DCB2808-C9F8-04B1-6FF9-08A117098F64}"/>
              </a:ext>
            </a:extLst>
          </p:cNvPr>
          <p:cNvSpPr txBox="1">
            <a:spLocks/>
          </p:cNvSpPr>
          <p:nvPr/>
        </p:nvSpPr>
        <p:spPr>
          <a:xfrm>
            <a:off x="6336358" y="1817405"/>
            <a:ext cx="251142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2000" dirty="0"/>
              <a:t>Key</a:t>
            </a:r>
            <a:r>
              <a:rPr lang="en-US" dirty="0"/>
              <a:t> </a:t>
            </a:r>
            <a:r>
              <a:rPr lang="en-US" sz="2000" dirty="0"/>
              <a:t>Components</a:t>
            </a:r>
            <a:endParaRPr lang="en-US" dirty="0"/>
          </a:p>
        </p:txBody>
      </p:sp>
      <p:sp>
        <p:nvSpPr>
          <p:cNvPr id="13" name="Google Shape;761;p39">
            <a:extLst>
              <a:ext uri="{FF2B5EF4-FFF2-40B4-BE49-F238E27FC236}">
                <a16:creationId xmlns:a16="http://schemas.microsoft.com/office/drawing/2014/main" id="{C5A4619F-EE1E-EB54-D621-639EBD0C47A4}"/>
              </a:ext>
            </a:extLst>
          </p:cNvPr>
          <p:cNvSpPr txBox="1">
            <a:spLocks/>
          </p:cNvSpPr>
          <p:nvPr/>
        </p:nvSpPr>
        <p:spPr>
          <a:xfrm>
            <a:off x="6336358" y="294278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2000" dirty="0"/>
              <a:t>Demonstration</a:t>
            </a:r>
          </a:p>
        </p:txBody>
      </p:sp>
      <p:sp>
        <p:nvSpPr>
          <p:cNvPr id="14" name="Google Shape;757;p39">
            <a:extLst>
              <a:ext uri="{FF2B5EF4-FFF2-40B4-BE49-F238E27FC236}">
                <a16:creationId xmlns:a16="http://schemas.microsoft.com/office/drawing/2014/main" id="{B0B5363B-8692-30DC-E2D6-636E1FFD6D00}"/>
              </a:ext>
            </a:extLst>
          </p:cNvPr>
          <p:cNvSpPr txBox="1">
            <a:spLocks/>
          </p:cNvSpPr>
          <p:nvPr/>
        </p:nvSpPr>
        <p:spPr>
          <a:xfrm>
            <a:off x="3243316" y="3902437"/>
            <a:ext cx="7347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5" name="Google Shape;761;p39">
            <a:extLst>
              <a:ext uri="{FF2B5EF4-FFF2-40B4-BE49-F238E27FC236}">
                <a16:creationId xmlns:a16="http://schemas.microsoft.com/office/drawing/2014/main" id="{6B1D1FB9-819F-C851-D8FA-A6D472A74A0D}"/>
              </a:ext>
            </a:extLst>
          </p:cNvPr>
          <p:cNvSpPr txBox="1">
            <a:spLocks/>
          </p:cNvSpPr>
          <p:nvPr/>
        </p:nvSpPr>
        <p:spPr>
          <a:xfrm>
            <a:off x="3243316" y="4344828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Conclusion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03856E9-AC29-FFB8-EA64-C3445DABEBE0}"/>
              </a:ext>
            </a:extLst>
          </p:cNvPr>
          <p:cNvCxnSpPr>
            <a:cxnSpLocks/>
          </p:cNvCxnSpPr>
          <p:nvPr/>
        </p:nvCxnSpPr>
        <p:spPr>
          <a:xfrm>
            <a:off x="442337" y="2302205"/>
            <a:ext cx="840544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BCA2CB-19A6-C673-A4AD-EA5E8B1B2D4B}"/>
              </a:ext>
            </a:extLst>
          </p:cNvPr>
          <p:cNvCxnSpPr>
            <a:cxnSpLocks/>
          </p:cNvCxnSpPr>
          <p:nvPr/>
        </p:nvCxnSpPr>
        <p:spPr>
          <a:xfrm>
            <a:off x="442337" y="3747123"/>
            <a:ext cx="840544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STORE Instruction</a:t>
            </a:r>
            <a:endParaRPr dirty="0"/>
          </a:p>
        </p:txBody>
      </p:sp>
      <p:sp>
        <p:nvSpPr>
          <p:cNvPr id="1341" name="Google Shape;1341;p45"/>
          <p:cNvSpPr txBox="1">
            <a:spLocks noGrp="1"/>
          </p:cNvSpPr>
          <p:nvPr>
            <p:ph type="subTitle" idx="1"/>
          </p:nvPr>
        </p:nvSpPr>
        <p:spPr>
          <a:xfrm>
            <a:off x="937625" y="1646411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Stores a value from a specified register into memory.</a:t>
            </a:r>
          </a:p>
        </p:txBody>
      </p:sp>
      <p:sp>
        <p:nvSpPr>
          <p:cNvPr id="1342" name="Google Shape;1342;p45"/>
          <p:cNvSpPr txBox="1">
            <a:spLocks noGrp="1"/>
          </p:cNvSpPr>
          <p:nvPr>
            <p:ph type="subTitle" idx="2"/>
          </p:nvPr>
        </p:nvSpPr>
        <p:spPr>
          <a:xfrm>
            <a:off x="3484347" y="1646411"/>
            <a:ext cx="2175300" cy="11389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Takes the value from a register and writes it to the memory address provided.</a:t>
            </a:r>
          </a:p>
        </p:txBody>
      </p:sp>
      <p:sp>
        <p:nvSpPr>
          <p:cNvPr id="1343" name="Google Shape;1343;p45"/>
          <p:cNvSpPr txBox="1">
            <a:spLocks noGrp="1"/>
          </p:cNvSpPr>
          <p:nvPr>
            <p:ph type="subTitle" idx="3"/>
          </p:nvPr>
        </p:nvSpPr>
        <p:spPr>
          <a:xfrm>
            <a:off x="6031075" y="1646411"/>
            <a:ext cx="2175300" cy="14629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Instruction: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0x02, 0x02, 0x01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Execution: </a:t>
            </a:r>
            <a:r>
              <a:rPr lang="en-US" dirty="0"/>
              <a:t>Store value from register 2 into memory address 1.</a:t>
            </a:r>
          </a:p>
        </p:txBody>
      </p:sp>
      <p:sp>
        <p:nvSpPr>
          <p:cNvPr id="1344" name="Google Shape;1344;p45"/>
          <p:cNvSpPr txBox="1">
            <a:spLocks noGrp="1"/>
          </p:cNvSpPr>
          <p:nvPr>
            <p:ph type="subTitle" idx="4"/>
          </p:nvPr>
        </p:nvSpPr>
        <p:spPr>
          <a:xfrm>
            <a:off x="937619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Function:</a:t>
            </a:r>
            <a:endParaRPr dirty="0"/>
          </a:p>
        </p:txBody>
      </p:sp>
      <p:sp>
        <p:nvSpPr>
          <p:cNvPr id="1345" name="Google Shape;1345;p45"/>
          <p:cNvSpPr txBox="1">
            <a:spLocks noGrp="1"/>
          </p:cNvSpPr>
          <p:nvPr>
            <p:ph type="subTitle" idx="5"/>
          </p:nvPr>
        </p:nvSpPr>
        <p:spPr>
          <a:xfrm>
            <a:off x="3484350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Operation:</a:t>
            </a:r>
            <a:endParaRPr dirty="0"/>
          </a:p>
        </p:txBody>
      </p:sp>
      <p:sp>
        <p:nvSpPr>
          <p:cNvPr id="1346" name="Google Shape;1346;p45"/>
          <p:cNvSpPr txBox="1">
            <a:spLocks noGrp="1"/>
          </p:cNvSpPr>
          <p:nvPr>
            <p:ph type="subTitle" idx="6"/>
          </p:nvPr>
        </p:nvSpPr>
        <p:spPr>
          <a:xfrm>
            <a:off x="6031075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Example: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281CF2-0012-305A-7D19-7BCA170C70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80188" y="2980463"/>
            <a:ext cx="4849278" cy="1462981"/>
          </a:xfrm>
          <a:prstGeom prst="rect">
            <a:avLst/>
          </a:prstGeom>
        </p:spPr>
      </p:pic>
      <p:grpSp>
        <p:nvGrpSpPr>
          <p:cNvPr id="2" name="Google Shape;3229;p73">
            <a:extLst>
              <a:ext uri="{FF2B5EF4-FFF2-40B4-BE49-F238E27FC236}">
                <a16:creationId xmlns:a16="http://schemas.microsoft.com/office/drawing/2014/main" id="{89EFFC18-44FE-783A-158C-9064A0C645A8}"/>
              </a:ext>
            </a:extLst>
          </p:cNvPr>
          <p:cNvGrpSpPr/>
          <p:nvPr/>
        </p:nvGrpSpPr>
        <p:grpSpPr>
          <a:xfrm>
            <a:off x="6144771" y="3843625"/>
            <a:ext cx="809633" cy="944556"/>
            <a:chOff x="4770881" y="4030958"/>
            <a:chExt cx="809633" cy="944556"/>
          </a:xfrm>
        </p:grpSpPr>
        <p:sp>
          <p:nvSpPr>
            <p:cNvPr id="4" name="Google Shape;3230;p73">
              <a:extLst>
                <a:ext uri="{FF2B5EF4-FFF2-40B4-BE49-F238E27FC236}">
                  <a16:creationId xmlns:a16="http://schemas.microsoft.com/office/drawing/2014/main" id="{770ECC31-CB94-F80E-555A-FECC7B629958}"/>
                </a:ext>
              </a:extLst>
            </p:cNvPr>
            <p:cNvSpPr/>
            <p:nvPr/>
          </p:nvSpPr>
          <p:spPr>
            <a:xfrm>
              <a:off x="4770881" y="4030958"/>
              <a:ext cx="809619" cy="944556"/>
            </a:xfrm>
            <a:custGeom>
              <a:avLst/>
              <a:gdLst/>
              <a:ahLst/>
              <a:cxnLst/>
              <a:rect l="l" t="t" r="r" b="b"/>
              <a:pathLst>
                <a:path w="10818" h="12621" extrusionOk="0">
                  <a:moveTo>
                    <a:pt x="1" y="1"/>
                  </a:moveTo>
                  <a:lnTo>
                    <a:pt x="1" y="12621"/>
                  </a:lnTo>
                  <a:lnTo>
                    <a:pt x="10818" y="12621"/>
                  </a:lnTo>
                  <a:lnTo>
                    <a:pt x="10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31;p73">
              <a:extLst>
                <a:ext uri="{FF2B5EF4-FFF2-40B4-BE49-F238E27FC236}">
                  <a16:creationId xmlns:a16="http://schemas.microsoft.com/office/drawing/2014/main" id="{E1908FFA-CDF6-2ADB-3841-BF301A84DD3A}"/>
                </a:ext>
              </a:extLst>
            </p:cNvPr>
            <p:cNvSpPr/>
            <p:nvPr/>
          </p:nvSpPr>
          <p:spPr>
            <a:xfrm>
              <a:off x="5298368" y="4030958"/>
              <a:ext cx="282147" cy="944556"/>
            </a:xfrm>
            <a:custGeom>
              <a:avLst/>
              <a:gdLst/>
              <a:ahLst/>
              <a:cxnLst/>
              <a:rect l="l" t="t" r="r" b="b"/>
              <a:pathLst>
                <a:path w="3770" h="12621" extrusionOk="0">
                  <a:moveTo>
                    <a:pt x="0" y="1"/>
                  </a:moveTo>
                  <a:lnTo>
                    <a:pt x="0" y="12621"/>
                  </a:lnTo>
                  <a:lnTo>
                    <a:pt x="3770" y="12621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32;p73">
              <a:extLst>
                <a:ext uri="{FF2B5EF4-FFF2-40B4-BE49-F238E27FC236}">
                  <a16:creationId xmlns:a16="http://schemas.microsoft.com/office/drawing/2014/main" id="{EF2D0F9F-4CB8-8B18-4A5C-345EF432075F}"/>
                </a:ext>
              </a:extLst>
            </p:cNvPr>
            <p:cNvSpPr/>
            <p:nvPr/>
          </p:nvSpPr>
          <p:spPr>
            <a:xfrm>
              <a:off x="5388927" y="4101758"/>
              <a:ext cx="102606" cy="23051"/>
            </a:xfrm>
            <a:custGeom>
              <a:avLst/>
              <a:gdLst/>
              <a:ahLst/>
              <a:cxnLst/>
              <a:rect l="l" t="t" r="r" b="b"/>
              <a:pathLst>
                <a:path w="1371" h="308" extrusionOk="0">
                  <a:moveTo>
                    <a:pt x="1300" y="64"/>
                  </a:moveTo>
                  <a:lnTo>
                    <a:pt x="1300" y="64"/>
                  </a:lnTo>
                  <a:cubicBezTo>
                    <a:pt x="1290" y="165"/>
                    <a:pt x="1208" y="244"/>
                    <a:pt x="1085" y="244"/>
                  </a:cubicBezTo>
                  <a:lnTo>
                    <a:pt x="265" y="244"/>
                  </a:lnTo>
                  <a:cubicBezTo>
                    <a:pt x="166" y="244"/>
                    <a:pt x="81" y="165"/>
                    <a:pt x="71" y="64"/>
                  </a:cubicBezTo>
                  <a:close/>
                  <a:moveTo>
                    <a:pt x="1" y="1"/>
                  </a:moveTo>
                  <a:lnTo>
                    <a:pt x="1" y="43"/>
                  </a:lnTo>
                  <a:cubicBezTo>
                    <a:pt x="1" y="197"/>
                    <a:pt x="112" y="308"/>
                    <a:pt x="265" y="308"/>
                  </a:cubicBezTo>
                  <a:lnTo>
                    <a:pt x="1085" y="308"/>
                  </a:lnTo>
                  <a:cubicBezTo>
                    <a:pt x="1238" y="308"/>
                    <a:pt x="1370" y="197"/>
                    <a:pt x="1370" y="43"/>
                  </a:cubicBezTo>
                  <a:lnTo>
                    <a:pt x="1370" y="22"/>
                  </a:ln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33;p73">
              <a:extLst>
                <a:ext uri="{FF2B5EF4-FFF2-40B4-BE49-F238E27FC236}">
                  <a16:creationId xmlns:a16="http://schemas.microsoft.com/office/drawing/2014/main" id="{5D483F74-B9F5-7C63-B02E-C2C2771DA36A}"/>
                </a:ext>
              </a:extLst>
            </p:cNvPr>
            <p:cNvSpPr/>
            <p:nvPr/>
          </p:nvSpPr>
          <p:spPr>
            <a:xfrm>
              <a:off x="4770881" y="4264838"/>
              <a:ext cx="809619" cy="5164"/>
            </a:xfrm>
            <a:custGeom>
              <a:avLst/>
              <a:gdLst/>
              <a:ahLst/>
              <a:cxnLst/>
              <a:rect l="l" t="t" r="r" b="b"/>
              <a:pathLst>
                <a:path w="10818" h="69" extrusionOk="0">
                  <a:moveTo>
                    <a:pt x="1" y="0"/>
                  </a:moveTo>
                  <a:lnTo>
                    <a:pt x="1" y="69"/>
                  </a:lnTo>
                  <a:lnTo>
                    <a:pt x="10818" y="69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34;p73">
              <a:extLst>
                <a:ext uri="{FF2B5EF4-FFF2-40B4-BE49-F238E27FC236}">
                  <a16:creationId xmlns:a16="http://schemas.microsoft.com/office/drawing/2014/main" id="{14442521-D779-45C3-7ED1-CE0E7A78AF3A}"/>
                </a:ext>
              </a:extLst>
            </p:cNvPr>
            <p:cNvSpPr/>
            <p:nvPr/>
          </p:nvSpPr>
          <p:spPr>
            <a:xfrm>
              <a:off x="5388927" y="4337659"/>
              <a:ext cx="102606" cy="24548"/>
            </a:xfrm>
            <a:custGeom>
              <a:avLst/>
              <a:gdLst/>
              <a:ahLst/>
              <a:cxnLst/>
              <a:rect l="l" t="t" r="r" b="b"/>
              <a:pathLst>
                <a:path w="1371" h="328" extrusionOk="0">
                  <a:moveTo>
                    <a:pt x="1300" y="63"/>
                  </a:moveTo>
                  <a:cubicBezTo>
                    <a:pt x="1290" y="164"/>
                    <a:pt x="1208" y="238"/>
                    <a:pt x="1085" y="238"/>
                  </a:cubicBezTo>
                  <a:lnTo>
                    <a:pt x="265" y="238"/>
                  </a:lnTo>
                  <a:cubicBezTo>
                    <a:pt x="166" y="238"/>
                    <a:pt x="81" y="164"/>
                    <a:pt x="71" y="63"/>
                  </a:cubicBezTo>
                  <a:close/>
                  <a:moveTo>
                    <a:pt x="1" y="0"/>
                  </a:moveTo>
                  <a:lnTo>
                    <a:pt x="1" y="42"/>
                  </a:lnTo>
                  <a:cubicBezTo>
                    <a:pt x="1" y="196"/>
                    <a:pt x="112" y="328"/>
                    <a:pt x="265" y="328"/>
                  </a:cubicBezTo>
                  <a:lnTo>
                    <a:pt x="1085" y="328"/>
                  </a:lnTo>
                  <a:cubicBezTo>
                    <a:pt x="1238" y="328"/>
                    <a:pt x="1370" y="196"/>
                    <a:pt x="1370" y="42"/>
                  </a:cubicBezTo>
                  <a:lnTo>
                    <a:pt x="1370" y="21"/>
                  </a:lnTo>
                  <a:lnTo>
                    <a:pt x="1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35;p73">
              <a:extLst>
                <a:ext uri="{FF2B5EF4-FFF2-40B4-BE49-F238E27FC236}">
                  <a16:creationId xmlns:a16="http://schemas.microsoft.com/office/drawing/2014/main" id="{C51AF239-7A39-D9C4-A83D-C3BED8D249C4}"/>
                </a:ext>
              </a:extLst>
            </p:cNvPr>
            <p:cNvSpPr/>
            <p:nvPr/>
          </p:nvSpPr>
          <p:spPr>
            <a:xfrm>
              <a:off x="4770881" y="4500664"/>
              <a:ext cx="809619" cy="5164"/>
            </a:xfrm>
            <a:custGeom>
              <a:avLst/>
              <a:gdLst/>
              <a:ahLst/>
              <a:cxnLst/>
              <a:rect l="l" t="t" r="r" b="b"/>
              <a:pathLst>
                <a:path w="10818" h="69" extrusionOk="0">
                  <a:moveTo>
                    <a:pt x="1" y="0"/>
                  </a:moveTo>
                  <a:lnTo>
                    <a:pt x="1" y="69"/>
                  </a:lnTo>
                  <a:lnTo>
                    <a:pt x="10818" y="69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36;p73">
              <a:extLst>
                <a:ext uri="{FF2B5EF4-FFF2-40B4-BE49-F238E27FC236}">
                  <a16:creationId xmlns:a16="http://schemas.microsoft.com/office/drawing/2014/main" id="{62B2A4AB-8AFE-C182-1957-4AC77E5B3424}"/>
                </a:ext>
              </a:extLst>
            </p:cNvPr>
            <p:cNvSpPr/>
            <p:nvPr/>
          </p:nvSpPr>
          <p:spPr>
            <a:xfrm>
              <a:off x="5388927" y="4573036"/>
              <a:ext cx="102606" cy="24997"/>
            </a:xfrm>
            <a:custGeom>
              <a:avLst/>
              <a:gdLst/>
              <a:ahLst/>
              <a:cxnLst/>
              <a:rect l="l" t="t" r="r" b="b"/>
              <a:pathLst>
                <a:path w="1371" h="334" extrusionOk="0">
                  <a:moveTo>
                    <a:pt x="1300" y="69"/>
                  </a:moveTo>
                  <a:cubicBezTo>
                    <a:pt x="1290" y="172"/>
                    <a:pt x="1208" y="265"/>
                    <a:pt x="1085" y="265"/>
                  </a:cubicBezTo>
                  <a:lnTo>
                    <a:pt x="265" y="265"/>
                  </a:lnTo>
                  <a:cubicBezTo>
                    <a:pt x="166" y="265"/>
                    <a:pt x="81" y="172"/>
                    <a:pt x="71" y="69"/>
                  </a:cubicBezTo>
                  <a:close/>
                  <a:moveTo>
                    <a:pt x="1" y="1"/>
                  </a:moveTo>
                  <a:lnTo>
                    <a:pt x="1" y="48"/>
                  </a:lnTo>
                  <a:cubicBezTo>
                    <a:pt x="1" y="202"/>
                    <a:pt x="112" y="334"/>
                    <a:pt x="265" y="334"/>
                  </a:cubicBezTo>
                  <a:lnTo>
                    <a:pt x="1085" y="334"/>
                  </a:lnTo>
                  <a:cubicBezTo>
                    <a:pt x="1238" y="334"/>
                    <a:pt x="1370" y="202"/>
                    <a:pt x="1370" y="48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37;p73">
              <a:extLst>
                <a:ext uri="{FF2B5EF4-FFF2-40B4-BE49-F238E27FC236}">
                  <a16:creationId xmlns:a16="http://schemas.microsoft.com/office/drawing/2014/main" id="{847BC2F7-1E93-7A07-9380-ED2DB8C3E49A}"/>
                </a:ext>
              </a:extLst>
            </p:cNvPr>
            <p:cNvSpPr/>
            <p:nvPr/>
          </p:nvSpPr>
          <p:spPr>
            <a:xfrm>
              <a:off x="4770881" y="4736490"/>
              <a:ext cx="809619" cy="6810"/>
            </a:xfrm>
            <a:custGeom>
              <a:avLst/>
              <a:gdLst/>
              <a:ahLst/>
              <a:cxnLst/>
              <a:rect l="l" t="t" r="r" b="b"/>
              <a:pathLst>
                <a:path w="10818" h="91" extrusionOk="0">
                  <a:moveTo>
                    <a:pt x="1" y="0"/>
                  </a:moveTo>
                  <a:lnTo>
                    <a:pt x="1" y="90"/>
                  </a:lnTo>
                  <a:lnTo>
                    <a:pt x="10818" y="90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38;p73">
              <a:extLst>
                <a:ext uri="{FF2B5EF4-FFF2-40B4-BE49-F238E27FC236}">
                  <a16:creationId xmlns:a16="http://schemas.microsoft.com/office/drawing/2014/main" id="{853F480E-0255-E721-E4D6-A55021098B1D}"/>
                </a:ext>
              </a:extLst>
            </p:cNvPr>
            <p:cNvSpPr/>
            <p:nvPr/>
          </p:nvSpPr>
          <p:spPr>
            <a:xfrm>
              <a:off x="5388927" y="4808862"/>
              <a:ext cx="102606" cy="24997"/>
            </a:xfrm>
            <a:custGeom>
              <a:avLst/>
              <a:gdLst/>
              <a:ahLst/>
              <a:cxnLst/>
              <a:rect l="l" t="t" r="r" b="b"/>
              <a:pathLst>
                <a:path w="1371" h="334" extrusionOk="0">
                  <a:moveTo>
                    <a:pt x="1298" y="91"/>
                  </a:moveTo>
                  <a:lnTo>
                    <a:pt x="1298" y="91"/>
                  </a:lnTo>
                  <a:cubicBezTo>
                    <a:pt x="1282" y="198"/>
                    <a:pt x="1202" y="265"/>
                    <a:pt x="1085" y="265"/>
                  </a:cubicBezTo>
                  <a:lnTo>
                    <a:pt x="265" y="265"/>
                  </a:lnTo>
                  <a:cubicBezTo>
                    <a:pt x="171" y="265"/>
                    <a:pt x="90" y="198"/>
                    <a:pt x="73" y="91"/>
                  </a:cubicBezTo>
                  <a:close/>
                  <a:moveTo>
                    <a:pt x="1" y="1"/>
                  </a:moveTo>
                  <a:lnTo>
                    <a:pt x="1" y="48"/>
                  </a:lnTo>
                  <a:cubicBezTo>
                    <a:pt x="1" y="202"/>
                    <a:pt x="112" y="334"/>
                    <a:pt x="265" y="334"/>
                  </a:cubicBezTo>
                  <a:lnTo>
                    <a:pt x="1085" y="334"/>
                  </a:lnTo>
                  <a:cubicBezTo>
                    <a:pt x="1238" y="334"/>
                    <a:pt x="1370" y="202"/>
                    <a:pt x="1370" y="48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3243;p73">
            <a:extLst>
              <a:ext uri="{FF2B5EF4-FFF2-40B4-BE49-F238E27FC236}">
                <a16:creationId xmlns:a16="http://schemas.microsoft.com/office/drawing/2014/main" id="{E21CA296-0AD9-1F33-3E87-E20B77D003FD}"/>
              </a:ext>
            </a:extLst>
          </p:cNvPr>
          <p:cNvGrpSpPr/>
          <p:nvPr/>
        </p:nvGrpSpPr>
        <p:grpSpPr>
          <a:xfrm>
            <a:off x="7759788" y="4373009"/>
            <a:ext cx="504024" cy="414192"/>
            <a:chOff x="6714893" y="2364656"/>
            <a:chExt cx="504024" cy="414192"/>
          </a:xfrm>
        </p:grpSpPr>
        <p:sp>
          <p:nvSpPr>
            <p:cNvPr id="14" name="Google Shape;3244;p73">
              <a:extLst>
                <a:ext uri="{FF2B5EF4-FFF2-40B4-BE49-F238E27FC236}">
                  <a16:creationId xmlns:a16="http://schemas.microsoft.com/office/drawing/2014/main" id="{1933F044-017C-52EA-CBAF-803684C096B3}"/>
                </a:ext>
              </a:extLst>
            </p:cNvPr>
            <p:cNvSpPr/>
            <p:nvPr/>
          </p:nvSpPr>
          <p:spPr>
            <a:xfrm>
              <a:off x="6714893" y="2364656"/>
              <a:ext cx="335944" cy="334904"/>
            </a:xfrm>
            <a:custGeom>
              <a:avLst/>
              <a:gdLst/>
              <a:ahLst/>
              <a:cxnLst/>
              <a:rect l="l" t="t" r="r" b="b"/>
              <a:pathLst>
                <a:path w="6784" h="6763" extrusionOk="0">
                  <a:moveTo>
                    <a:pt x="3389" y="2178"/>
                  </a:moveTo>
                  <a:cubicBezTo>
                    <a:pt x="4050" y="2178"/>
                    <a:pt x="4600" y="2707"/>
                    <a:pt x="4600" y="3394"/>
                  </a:cubicBezTo>
                  <a:cubicBezTo>
                    <a:pt x="4600" y="4055"/>
                    <a:pt x="4050" y="4605"/>
                    <a:pt x="3389" y="4605"/>
                  </a:cubicBezTo>
                  <a:cubicBezTo>
                    <a:pt x="2707" y="4605"/>
                    <a:pt x="2179" y="4055"/>
                    <a:pt x="2179" y="3394"/>
                  </a:cubicBezTo>
                  <a:cubicBezTo>
                    <a:pt x="2179" y="2707"/>
                    <a:pt x="2707" y="2178"/>
                    <a:pt x="3389" y="2178"/>
                  </a:cubicBezTo>
                  <a:close/>
                  <a:moveTo>
                    <a:pt x="3389" y="0"/>
                  </a:moveTo>
                  <a:cubicBezTo>
                    <a:pt x="3194" y="0"/>
                    <a:pt x="3014" y="0"/>
                    <a:pt x="2840" y="42"/>
                  </a:cubicBezTo>
                  <a:lnTo>
                    <a:pt x="2840" y="989"/>
                  </a:lnTo>
                  <a:cubicBezTo>
                    <a:pt x="2554" y="1036"/>
                    <a:pt x="2311" y="1147"/>
                    <a:pt x="2068" y="1301"/>
                  </a:cubicBezTo>
                  <a:lnTo>
                    <a:pt x="1407" y="640"/>
                  </a:lnTo>
                  <a:cubicBezTo>
                    <a:pt x="1100" y="835"/>
                    <a:pt x="836" y="1100"/>
                    <a:pt x="635" y="1412"/>
                  </a:cubicBezTo>
                  <a:lnTo>
                    <a:pt x="1296" y="2073"/>
                  </a:lnTo>
                  <a:cubicBezTo>
                    <a:pt x="1143" y="2310"/>
                    <a:pt x="1031" y="2554"/>
                    <a:pt x="989" y="2839"/>
                  </a:cubicBezTo>
                  <a:lnTo>
                    <a:pt x="43" y="2839"/>
                  </a:lnTo>
                  <a:cubicBezTo>
                    <a:pt x="22" y="3019"/>
                    <a:pt x="1" y="3193"/>
                    <a:pt x="1" y="3394"/>
                  </a:cubicBezTo>
                  <a:cubicBezTo>
                    <a:pt x="1" y="3569"/>
                    <a:pt x="22" y="3743"/>
                    <a:pt x="43" y="3944"/>
                  </a:cubicBezTo>
                  <a:lnTo>
                    <a:pt x="989" y="3944"/>
                  </a:lnTo>
                  <a:cubicBezTo>
                    <a:pt x="1031" y="4208"/>
                    <a:pt x="1143" y="4473"/>
                    <a:pt x="1296" y="4690"/>
                  </a:cubicBezTo>
                  <a:lnTo>
                    <a:pt x="635" y="5350"/>
                  </a:lnTo>
                  <a:cubicBezTo>
                    <a:pt x="836" y="5662"/>
                    <a:pt x="1100" y="5927"/>
                    <a:pt x="1407" y="6143"/>
                  </a:cubicBezTo>
                  <a:lnTo>
                    <a:pt x="2068" y="5461"/>
                  </a:lnTo>
                  <a:cubicBezTo>
                    <a:pt x="2311" y="5615"/>
                    <a:pt x="2554" y="5726"/>
                    <a:pt x="2840" y="5795"/>
                  </a:cubicBezTo>
                  <a:lnTo>
                    <a:pt x="2840" y="6720"/>
                  </a:lnTo>
                  <a:cubicBezTo>
                    <a:pt x="3014" y="6762"/>
                    <a:pt x="3194" y="6762"/>
                    <a:pt x="3389" y="6762"/>
                  </a:cubicBezTo>
                  <a:cubicBezTo>
                    <a:pt x="3569" y="6762"/>
                    <a:pt x="3744" y="6762"/>
                    <a:pt x="3939" y="6720"/>
                  </a:cubicBezTo>
                  <a:lnTo>
                    <a:pt x="3939" y="5795"/>
                  </a:lnTo>
                  <a:cubicBezTo>
                    <a:pt x="4204" y="5726"/>
                    <a:pt x="4468" y="5615"/>
                    <a:pt x="4690" y="5461"/>
                  </a:cubicBezTo>
                  <a:lnTo>
                    <a:pt x="5351" y="6143"/>
                  </a:lnTo>
                  <a:cubicBezTo>
                    <a:pt x="5658" y="5927"/>
                    <a:pt x="5922" y="5662"/>
                    <a:pt x="6144" y="5350"/>
                  </a:cubicBezTo>
                  <a:lnTo>
                    <a:pt x="5462" y="4690"/>
                  </a:lnTo>
                  <a:cubicBezTo>
                    <a:pt x="5615" y="4473"/>
                    <a:pt x="5726" y="4208"/>
                    <a:pt x="5790" y="3944"/>
                  </a:cubicBezTo>
                  <a:lnTo>
                    <a:pt x="6715" y="3944"/>
                  </a:lnTo>
                  <a:cubicBezTo>
                    <a:pt x="6763" y="3743"/>
                    <a:pt x="6784" y="3569"/>
                    <a:pt x="6784" y="3394"/>
                  </a:cubicBezTo>
                  <a:cubicBezTo>
                    <a:pt x="6784" y="3193"/>
                    <a:pt x="6763" y="3019"/>
                    <a:pt x="6715" y="2839"/>
                  </a:cubicBezTo>
                  <a:lnTo>
                    <a:pt x="5790" y="2839"/>
                  </a:lnTo>
                  <a:cubicBezTo>
                    <a:pt x="5726" y="2554"/>
                    <a:pt x="5615" y="2310"/>
                    <a:pt x="5462" y="2073"/>
                  </a:cubicBezTo>
                  <a:lnTo>
                    <a:pt x="6144" y="1412"/>
                  </a:lnTo>
                  <a:cubicBezTo>
                    <a:pt x="5922" y="1100"/>
                    <a:pt x="5658" y="835"/>
                    <a:pt x="5351" y="640"/>
                  </a:cubicBezTo>
                  <a:lnTo>
                    <a:pt x="4690" y="1301"/>
                  </a:lnTo>
                  <a:cubicBezTo>
                    <a:pt x="4468" y="1147"/>
                    <a:pt x="4204" y="1036"/>
                    <a:pt x="3939" y="989"/>
                  </a:cubicBezTo>
                  <a:lnTo>
                    <a:pt x="3939" y="42"/>
                  </a:lnTo>
                  <a:cubicBezTo>
                    <a:pt x="3744" y="0"/>
                    <a:pt x="3569" y="0"/>
                    <a:pt x="33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45;p73">
              <a:extLst>
                <a:ext uri="{FF2B5EF4-FFF2-40B4-BE49-F238E27FC236}">
                  <a16:creationId xmlns:a16="http://schemas.microsoft.com/office/drawing/2014/main" id="{5B5A0A7D-8585-B1D4-4F46-891032AC1B18}"/>
                </a:ext>
              </a:extLst>
            </p:cNvPr>
            <p:cNvSpPr/>
            <p:nvPr/>
          </p:nvSpPr>
          <p:spPr>
            <a:xfrm>
              <a:off x="7007071" y="2567546"/>
              <a:ext cx="211847" cy="211302"/>
            </a:xfrm>
            <a:custGeom>
              <a:avLst/>
              <a:gdLst/>
              <a:ahLst/>
              <a:cxnLst/>
              <a:rect l="l" t="t" r="r" b="b"/>
              <a:pathLst>
                <a:path w="4278" h="4267" extrusionOk="0">
                  <a:moveTo>
                    <a:pt x="2146" y="1361"/>
                  </a:moveTo>
                  <a:cubicBezTo>
                    <a:pt x="2534" y="1361"/>
                    <a:pt x="2868" y="1675"/>
                    <a:pt x="2887" y="2073"/>
                  </a:cubicBezTo>
                  <a:cubicBezTo>
                    <a:pt x="2930" y="2491"/>
                    <a:pt x="2623" y="2840"/>
                    <a:pt x="2205" y="2887"/>
                  </a:cubicBezTo>
                  <a:cubicBezTo>
                    <a:pt x="2178" y="2890"/>
                    <a:pt x="2152" y="2891"/>
                    <a:pt x="2125" y="2891"/>
                  </a:cubicBezTo>
                  <a:cubicBezTo>
                    <a:pt x="1724" y="2891"/>
                    <a:pt x="1410" y="2595"/>
                    <a:pt x="1370" y="2179"/>
                  </a:cubicBezTo>
                  <a:cubicBezTo>
                    <a:pt x="1323" y="1761"/>
                    <a:pt x="1656" y="1412"/>
                    <a:pt x="2073" y="1364"/>
                  </a:cubicBezTo>
                  <a:cubicBezTo>
                    <a:pt x="2098" y="1362"/>
                    <a:pt x="2122" y="1361"/>
                    <a:pt x="2146" y="1361"/>
                  </a:cubicBezTo>
                  <a:close/>
                  <a:moveTo>
                    <a:pt x="1962" y="0"/>
                  </a:moveTo>
                  <a:cubicBezTo>
                    <a:pt x="1830" y="0"/>
                    <a:pt x="1719" y="22"/>
                    <a:pt x="1608" y="64"/>
                  </a:cubicBezTo>
                  <a:lnTo>
                    <a:pt x="1656" y="640"/>
                  </a:lnTo>
                  <a:cubicBezTo>
                    <a:pt x="1502" y="704"/>
                    <a:pt x="1344" y="793"/>
                    <a:pt x="1190" y="883"/>
                  </a:cubicBezTo>
                  <a:lnTo>
                    <a:pt x="752" y="508"/>
                  </a:lnTo>
                  <a:cubicBezTo>
                    <a:pt x="577" y="661"/>
                    <a:pt x="418" y="836"/>
                    <a:pt x="313" y="1037"/>
                  </a:cubicBezTo>
                  <a:lnTo>
                    <a:pt x="752" y="1412"/>
                  </a:lnTo>
                  <a:cubicBezTo>
                    <a:pt x="662" y="1565"/>
                    <a:pt x="619" y="1740"/>
                    <a:pt x="598" y="1914"/>
                  </a:cubicBezTo>
                  <a:lnTo>
                    <a:pt x="1" y="1962"/>
                  </a:lnTo>
                  <a:lnTo>
                    <a:pt x="1" y="2311"/>
                  </a:lnTo>
                  <a:cubicBezTo>
                    <a:pt x="22" y="2422"/>
                    <a:pt x="22" y="2533"/>
                    <a:pt x="70" y="2644"/>
                  </a:cubicBezTo>
                  <a:lnTo>
                    <a:pt x="662" y="2602"/>
                  </a:lnTo>
                  <a:cubicBezTo>
                    <a:pt x="709" y="2776"/>
                    <a:pt x="794" y="2929"/>
                    <a:pt x="884" y="3062"/>
                  </a:cubicBezTo>
                  <a:lnTo>
                    <a:pt x="508" y="3500"/>
                  </a:lnTo>
                  <a:cubicBezTo>
                    <a:pt x="662" y="3680"/>
                    <a:pt x="841" y="3833"/>
                    <a:pt x="1037" y="3966"/>
                  </a:cubicBezTo>
                  <a:lnTo>
                    <a:pt x="1412" y="3500"/>
                  </a:lnTo>
                  <a:cubicBezTo>
                    <a:pt x="1566" y="3590"/>
                    <a:pt x="1740" y="3633"/>
                    <a:pt x="1920" y="3659"/>
                  </a:cubicBezTo>
                  <a:lnTo>
                    <a:pt x="1962" y="4251"/>
                  </a:lnTo>
                  <a:cubicBezTo>
                    <a:pt x="2018" y="4262"/>
                    <a:pt x="2073" y="4267"/>
                    <a:pt x="2131" y="4267"/>
                  </a:cubicBezTo>
                  <a:cubicBezTo>
                    <a:pt x="2190" y="4267"/>
                    <a:pt x="2250" y="4262"/>
                    <a:pt x="2316" y="4251"/>
                  </a:cubicBezTo>
                  <a:cubicBezTo>
                    <a:pt x="2427" y="4251"/>
                    <a:pt x="2533" y="4230"/>
                    <a:pt x="2644" y="4188"/>
                  </a:cubicBezTo>
                  <a:lnTo>
                    <a:pt x="2602" y="3611"/>
                  </a:lnTo>
                  <a:cubicBezTo>
                    <a:pt x="2776" y="3548"/>
                    <a:pt x="2930" y="3479"/>
                    <a:pt x="3062" y="3368"/>
                  </a:cubicBezTo>
                  <a:lnTo>
                    <a:pt x="3506" y="3744"/>
                  </a:lnTo>
                  <a:cubicBezTo>
                    <a:pt x="3681" y="3590"/>
                    <a:pt x="3834" y="3416"/>
                    <a:pt x="3966" y="3215"/>
                  </a:cubicBezTo>
                  <a:lnTo>
                    <a:pt x="3506" y="2840"/>
                  </a:lnTo>
                  <a:cubicBezTo>
                    <a:pt x="3591" y="2686"/>
                    <a:pt x="3638" y="2512"/>
                    <a:pt x="3659" y="2337"/>
                  </a:cubicBezTo>
                  <a:lnTo>
                    <a:pt x="4251" y="2290"/>
                  </a:lnTo>
                  <a:cubicBezTo>
                    <a:pt x="4278" y="2179"/>
                    <a:pt x="4278" y="2073"/>
                    <a:pt x="4251" y="1941"/>
                  </a:cubicBezTo>
                  <a:cubicBezTo>
                    <a:pt x="4251" y="1830"/>
                    <a:pt x="4230" y="1719"/>
                    <a:pt x="4209" y="1608"/>
                  </a:cubicBezTo>
                  <a:lnTo>
                    <a:pt x="3617" y="1650"/>
                  </a:lnTo>
                  <a:cubicBezTo>
                    <a:pt x="3548" y="1497"/>
                    <a:pt x="3485" y="1322"/>
                    <a:pt x="3374" y="1190"/>
                  </a:cubicBezTo>
                  <a:lnTo>
                    <a:pt x="3749" y="751"/>
                  </a:lnTo>
                  <a:cubicBezTo>
                    <a:pt x="3591" y="571"/>
                    <a:pt x="3416" y="418"/>
                    <a:pt x="3221" y="286"/>
                  </a:cubicBezTo>
                  <a:lnTo>
                    <a:pt x="2845" y="751"/>
                  </a:lnTo>
                  <a:cubicBezTo>
                    <a:pt x="2692" y="661"/>
                    <a:pt x="2512" y="619"/>
                    <a:pt x="2359" y="593"/>
                  </a:cubicBezTo>
                  <a:lnTo>
                    <a:pt x="2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3246;p73">
            <a:extLst>
              <a:ext uri="{FF2B5EF4-FFF2-40B4-BE49-F238E27FC236}">
                <a16:creationId xmlns:a16="http://schemas.microsoft.com/office/drawing/2014/main" id="{E8DD0313-1CDF-4AB9-6C38-7DC3202ABACF}"/>
              </a:ext>
            </a:extLst>
          </p:cNvPr>
          <p:cNvGrpSpPr/>
          <p:nvPr/>
        </p:nvGrpSpPr>
        <p:grpSpPr>
          <a:xfrm>
            <a:off x="7342870" y="3216986"/>
            <a:ext cx="752862" cy="565802"/>
            <a:chOff x="4387532" y="2962934"/>
            <a:chExt cx="752862" cy="565802"/>
          </a:xfrm>
        </p:grpSpPr>
        <p:sp>
          <p:nvSpPr>
            <p:cNvPr id="17" name="Google Shape;3247;p73">
              <a:extLst>
                <a:ext uri="{FF2B5EF4-FFF2-40B4-BE49-F238E27FC236}">
                  <a16:creationId xmlns:a16="http://schemas.microsoft.com/office/drawing/2014/main" id="{592BFB03-6967-55DE-E4C8-0277FA2632D3}"/>
                </a:ext>
              </a:extLst>
            </p:cNvPr>
            <p:cNvSpPr/>
            <p:nvPr/>
          </p:nvSpPr>
          <p:spPr>
            <a:xfrm>
              <a:off x="4387532" y="2962934"/>
              <a:ext cx="752862" cy="565802"/>
            </a:xfrm>
            <a:custGeom>
              <a:avLst/>
              <a:gdLst/>
              <a:ahLst/>
              <a:cxnLst/>
              <a:rect l="l" t="t" r="r" b="b"/>
              <a:pathLst>
                <a:path w="12140" h="9124" extrusionOk="0">
                  <a:moveTo>
                    <a:pt x="836" y="0"/>
                  </a:moveTo>
                  <a:cubicBezTo>
                    <a:pt x="376" y="0"/>
                    <a:pt x="1" y="370"/>
                    <a:pt x="1" y="856"/>
                  </a:cubicBezTo>
                  <a:lnTo>
                    <a:pt x="1" y="6958"/>
                  </a:lnTo>
                  <a:cubicBezTo>
                    <a:pt x="1" y="7423"/>
                    <a:pt x="376" y="7819"/>
                    <a:pt x="836" y="7819"/>
                  </a:cubicBezTo>
                  <a:lnTo>
                    <a:pt x="5108" y="7819"/>
                  </a:lnTo>
                  <a:cubicBezTo>
                    <a:pt x="5240" y="7819"/>
                    <a:pt x="5372" y="7904"/>
                    <a:pt x="5441" y="8015"/>
                  </a:cubicBezTo>
                  <a:lnTo>
                    <a:pt x="5970" y="9072"/>
                  </a:lnTo>
                  <a:cubicBezTo>
                    <a:pt x="5991" y="9107"/>
                    <a:pt x="6024" y="9124"/>
                    <a:pt x="6057" y="9124"/>
                  </a:cubicBezTo>
                  <a:cubicBezTo>
                    <a:pt x="6090" y="9124"/>
                    <a:pt x="6123" y="9107"/>
                    <a:pt x="6144" y="9072"/>
                  </a:cubicBezTo>
                  <a:lnTo>
                    <a:pt x="6673" y="8015"/>
                  </a:lnTo>
                  <a:cubicBezTo>
                    <a:pt x="6742" y="7904"/>
                    <a:pt x="6874" y="7819"/>
                    <a:pt x="7027" y="7819"/>
                  </a:cubicBezTo>
                  <a:lnTo>
                    <a:pt x="11278" y="7819"/>
                  </a:lnTo>
                  <a:cubicBezTo>
                    <a:pt x="11743" y="7819"/>
                    <a:pt x="12140" y="7423"/>
                    <a:pt x="12140" y="6958"/>
                  </a:cubicBezTo>
                  <a:lnTo>
                    <a:pt x="12140" y="856"/>
                  </a:lnTo>
                  <a:cubicBezTo>
                    <a:pt x="12140" y="370"/>
                    <a:pt x="11743" y="0"/>
                    <a:pt x="11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48;p73">
              <a:extLst>
                <a:ext uri="{FF2B5EF4-FFF2-40B4-BE49-F238E27FC236}">
                  <a16:creationId xmlns:a16="http://schemas.microsoft.com/office/drawing/2014/main" id="{5D503DDE-8A3A-BF13-FBCA-84D112FC1A9A}"/>
                </a:ext>
              </a:extLst>
            </p:cNvPr>
            <p:cNvSpPr/>
            <p:nvPr/>
          </p:nvSpPr>
          <p:spPr>
            <a:xfrm>
              <a:off x="4479005" y="3039274"/>
              <a:ext cx="195471" cy="20402"/>
            </a:xfrm>
            <a:custGeom>
              <a:avLst/>
              <a:gdLst/>
              <a:ahLst/>
              <a:cxnLst/>
              <a:rect l="l" t="t" r="r" b="b"/>
              <a:pathLst>
                <a:path w="3152" h="329" extrusionOk="0">
                  <a:moveTo>
                    <a:pt x="175" y="1"/>
                  </a:moveTo>
                  <a:cubicBezTo>
                    <a:pt x="91" y="1"/>
                    <a:pt x="1" y="91"/>
                    <a:pt x="1" y="175"/>
                  </a:cubicBezTo>
                  <a:cubicBezTo>
                    <a:pt x="1" y="265"/>
                    <a:pt x="91" y="329"/>
                    <a:pt x="175" y="329"/>
                  </a:cubicBezTo>
                  <a:lnTo>
                    <a:pt x="2972" y="329"/>
                  </a:lnTo>
                  <a:cubicBezTo>
                    <a:pt x="3062" y="329"/>
                    <a:pt x="3152" y="265"/>
                    <a:pt x="3152" y="175"/>
                  </a:cubicBezTo>
                  <a:cubicBezTo>
                    <a:pt x="3152" y="91"/>
                    <a:pt x="3062" y="1"/>
                    <a:pt x="29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49;p73">
              <a:extLst>
                <a:ext uri="{FF2B5EF4-FFF2-40B4-BE49-F238E27FC236}">
                  <a16:creationId xmlns:a16="http://schemas.microsoft.com/office/drawing/2014/main" id="{7C37DE2E-C6D7-951B-6E01-82BD49C234F7}"/>
                </a:ext>
              </a:extLst>
            </p:cNvPr>
            <p:cNvSpPr/>
            <p:nvPr/>
          </p:nvSpPr>
          <p:spPr>
            <a:xfrm>
              <a:off x="4479005" y="3087150"/>
              <a:ext cx="269269" cy="20402"/>
            </a:xfrm>
            <a:custGeom>
              <a:avLst/>
              <a:gdLst/>
              <a:ahLst/>
              <a:cxnLst/>
              <a:rect l="l" t="t" r="r" b="b"/>
              <a:pathLst>
                <a:path w="4342" h="329" extrusionOk="0">
                  <a:moveTo>
                    <a:pt x="175" y="1"/>
                  </a:moveTo>
                  <a:cubicBezTo>
                    <a:pt x="91" y="1"/>
                    <a:pt x="1" y="64"/>
                    <a:pt x="1" y="154"/>
                  </a:cubicBezTo>
                  <a:cubicBezTo>
                    <a:pt x="1" y="244"/>
                    <a:pt x="91" y="329"/>
                    <a:pt x="175" y="329"/>
                  </a:cubicBezTo>
                  <a:lnTo>
                    <a:pt x="4162" y="329"/>
                  </a:lnTo>
                  <a:cubicBezTo>
                    <a:pt x="4252" y="329"/>
                    <a:pt x="4341" y="244"/>
                    <a:pt x="4341" y="154"/>
                  </a:cubicBezTo>
                  <a:cubicBezTo>
                    <a:pt x="4341" y="64"/>
                    <a:pt x="4252" y="1"/>
                    <a:pt x="4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50;p73">
              <a:extLst>
                <a:ext uri="{FF2B5EF4-FFF2-40B4-BE49-F238E27FC236}">
                  <a16:creationId xmlns:a16="http://schemas.microsoft.com/office/drawing/2014/main" id="{272AE574-55D1-CF20-67CA-5554BB1C9AC7}"/>
                </a:ext>
              </a:extLst>
            </p:cNvPr>
            <p:cNvSpPr/>
            <p:nvPr/>
          </p:nvSpPr>
          <p:spPr>
            <a:xfrm>
              <a:off x="4699037" y="3039274"/>
              <a:ext cx="340028" cy="20402"/>
            </a:xfrm>
            <a:custGeom>
              <a:avLst/>
              <a:gdLst/>
              <a:ahLst/>
              <a:cxnLst/>
              <a:rect l="l" t="t" r="r" b="b"/>
              <a:pathLst>
                <a:path w="5483" h="329" extrusionOk="0">
                  <a:moveTo>
                    <a:pt x="175" y="1"/>
                  </a:moveTo>
                  <a:cubicBezTo>
                    <a:pt x="64" y="1"/>
                    <a:pt x="0" y="91"/>
                    <a:pt x="0" y="175"/>
                  </a:cubicBezTo>
                  <a:cubicBezTo>
                    <a:pt x="0" y="265"/>
                    <a:pt x="64" y="329"/>
                    <a:pt x="175" y="329"/>
                  </a:cubicBezTo>
                  <a:lnTo>
                    <a:pt x="5309" y="329"/>
                  </a:lnTo>
                  <a:cubicBezTo>
                    <a:pt x="5398" y="329"/>
                    <a:pt x="5483" y="265"/>
                    <a:pt x="5483" y="175"/>
                  </a:cubicBezTo>
                  <a:cubicBezTo>
                    <a:pt x="5483" y="91"/>
                    <a:pt x="5398" y="1"/>
                    <a:pt x="5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51;p73">
              <a:extLst>
                <a:ext uri="{FF2B5EF4-FFF2-40B4-BE49-F238E27FC236}">
                  <a16:creationId xmlns:a16="http://schemas.microsoft.com/office/drawing/2014/main" id="{277B0EAA-C448-1068-256A-AAAA5229B754}"/>
                </a:ext>
              </a:extLst>
            </p:cNvPr>
            <p:cNvSpPr/>
            <p:nvPr/>
          </p:nvSpPr>
          <p:spPr>
            <a:xfrm>
              <a:off x="4769859" y="3087150"/>
              <a:ext cx="269207" cy="20402"/>
            </a:xfrm>
            <a:custGeom>
              <a:avLst/>
              <a:gdLst/>
              <a:ahLst/>
              <a:cxnLst/>
              <a:rect l="l" t="t" r="r" b="b"/>
              <a:pathLst>
                <a:path w="4341" h="329" extrusionOk="0">
                  <a:moveTo>
                    <a:pt x="180" y="1"/>
                  </a:moveTo>
                  <a:cubicBezTo>
                    <a:pt x="69" y="1"/>
                    <a:pt x="0" y="64"/>
                    <a:pt x="0" y="154"/>
                  </a:cubicBezTo>
                  <a:cubicBezTo>
                    <a:pt x="0" y="244"/>
                    <a:pt x="69" y="329"/>
                    <a:pt x="180" y="329"/>
                  </a:cubicBezTo>
                  <a:lnTo>
                    <a:pt x="4167" y="329"/>
                  </a:lnTo>
                  <a:cubicBezTo>
                    <a:pt x="4256" y="329"/>
                    <a:pt x="4341" y="244"/>
                    <a:pt x="4341" y="154"/>
                  </a:cubicBezTo>
                  <a:cubicBezTo>
                    <a:pt x="4341" y="64"/>
                    <a:pt x="4256" y="1"/>
                    <a:pt x="4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52;p73">
              <a:extLst>
                <a:ext uri="{FF2B5EF4-FFF2-40B4-BE49-F238E27FC236}">
                  <a16:creationId xmlns:a16="http://schemas.microsoft.com/office/drawing/2014/main" id="{B73D5135-1CA1-A7CF-3F59-68D87B265DBE}"/>
                </a:ext>
              </a:extLst>
            </p:cNvPr>
            <p:cNvSpPr/>
            <p:nvPr/>
          </p:nvSpPr>
          <p:spPr>
            <a:xfrm>
              <a:off x="4479005" y="3133413"/>
              <a:ext cx="389268" cy="9860"/>
            </a:xfrm>
            <a:custGeom>
              <a:avLst/>
              <a:gdLst/>
              <a:ahLst/>
              <a:cxnLst/>
              <a:rect l="l" t="t" r="r" b="b"/>
              <a:pathLst>
                <a:path w="6277" h="159" extrusionOk="0">
                  <a:moveTo>
                    <a:pt x="91" y="0"/>
                  </a:moveTo>
                  <a:cubicBezTo>
                    <a:pt x="43" y="0"/>
                    <a:pt x="1" y="48"/>
                    <a:pt x="1" y="90"/>
                  </a:cubicBezTo>
                  <a:cubicBezTo>
                    <a:pt x="1" y="111"/>
                    <a:pt x="43" y="159"/>
                    <a:pt x="91" y="159"/>
                  </a:cubicBezTo>
                  <a:lnTo>
                    <a:pt x="6213" y="159"/>
                  </a:lnTo>
                  <a:cubicBezTo>
                    <a:pt x="6255" y="159"/>
                    <a:pt x="6276" y="111"/>
                    <a:pt x="6276" y="90"/>
                  </a:cubicBezTo>
                  <a:cubicBezTo>
                    <a:pt x="6276" y="48"/>
                    <a:pt x="6255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53;p73">
              <a:extLst>
                <a:ext uri="{FF2B5EF4-FFF2-40B4-BE49-F238E27FC236}">
                  <a16:creationId xmlns:a16="http://schemas.microsoft.com/office/drawing/2014/main" id="{EC1D0632-7189-0E40-52E4-B231045D8B10}"/>
                </a:ext>
              </a:extLst>
            </p:cNvPr>
            <p:cNvSpPr/>
            <p:nvPr/>
          </p:nvSpPr>
          <p:spPr>
            <a:xfrm>
              <a:off x="4479005" y="3210126"/>
              <a:ext cx="317145" cy="20402"/>
            </a:xfrm>
            <a:custGeom>
              <a:avLst/>
              <a:gdLst/>
              <a:ahLst/>
              <a:cxnLst/>
              <a:rect l="l" t="t" r="r" b="b"/>
              <a:pathLst>
                <a:path w="5114" h="329" extrusionOk="0">
                  <a:moveTo>
                    <a:pt x="175" y="0"/>
                  </a:moveTo>
                  <a:cubicBezTo>
                    <a:pt x="91" y="0"/>
                    <a:pt x="1" y="85"/>
                    <a:pt x="1" y="175"/>
                  </a:cubicBezTo>
                  <a:cubicBezTo>
                    <a:pt x="1" y="265"/>
                    <a:pt x="91" y="328"/>
                    <a:pt x="175" y="328"/>
                  </a:cubicBezTo>
                  <a:lnTo>
                    <a:pt x="4934" y="328"/>
                  </a:lnTo>
                  <a:cubicBezTo>
                    <a:pt x="5045" y="328"/>
                    <a:pt x="5113" y="265"/>
                    <a:pt x="5113" y="175"/>
                  </a:cubicBezTo>
                  <a:cubicBezTo>
                    <a:pt x="5113" y="85"/>
                    <a:pt x="5045" y="0"/>
                    <a:pt x="49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54;p73">
              <a:extLst>
                <a:ext uri="{FF2B5EF4-FFF2-40B4-BE49-F238E27FC236}">
                  <a16:creationId xmlns:a16="http://schemas.microsoft.com/office/drawing/2014/main" id="{46B5D17F-2917-CEE2-950B-CFFE97CCD888}"/>
                </a:ext>
              </a:extLst>
            </p:cNvPr>
            <p:cNvSpPr/>
            <p:nvPr/>
          </p:nvSpPr>
          <p:spPr>
            <a:xfrm>
              <a:off x="4479005" y="3258002"/>
              <a:ext cx="195471" cy="20402"/>
            </a:xfrm>
            <a:custGeom>
              <a:avLst/>
              <a:gdLst/>
              <a:ahLst/>
              <a:cxnLst/>
              <a:rect l="l" t="t" r="r" b="b"/>
              <a:pathLst>
                <a:path w="3152" h="329" extrusionOk="0">
                  <a:moveTo>
                    <a:pt x="175" y="0"/>
                  </a:moveTo>
                  <a:cubicBezTo>
                    <a:pt x="91" y="0"/>
                    <a:pt x="1" y="64"/>
                    <a:pt x="1" y="154"/>
                  </a:cubicBezTo>
                  <a:cubicBezTo>
                    <a:pt x="1" y="238"/>
                    <a:pt x="91" y="328"/>
                    <a:pt x="175" y="328"/>
                  </a:cubicBezTo>
                  <a:lnTo>
                    <a:pt x="2972" y="328"/>
                  </a:lnTo>
                  <a:cubicBezTo>
                    <a:pt x="3062" y="328"/>
                    <a:pt x="3152" y="238"/>
                    <a:pt x="3152" y="154"/>
                  </a:cubicBezTo>
                  <a:cubicBezTo>
                    <a:pt x="3152" y="64"/>
                    <a:pt x="3062" y="0"/>
                    <a:pt x="29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55;p73">
              <a:extLst>
                <a:ext uri="{FF2B5EF4-FFF2-40B4-BE49-F238E27FC236}">
                  <a16:creationId xmlns:a16="http://schemas.microsoft.com/office/drawing/2014/main" id="{49131C22-BA59-485F-BE6F-2394759DA0EE}"/>
                </a:ext>
              </a:extLst>
            </p:cNvPr>
            <p:cNvSpPr/>
            <p:nvPr/>
          </p:nvSpPr>
          <p:spPr>
            <a:xfrm>
              <a:off x="4479005" y="3304203"/>
              <a:ext cx="269269" cy="20712"/>
            </a:xfrm>
            <a:custGeom>
              <a:avLst/>
              <a:gdLst/>
              <a:ahLst/>
              <a:cxnLst/>
              <a:rect l="l" t="t" r="r" b="b"/>
              <a:pathLst>
                <a:path w="4342" h="334" extrusionOk="0">
                  <a:moveTo>
                    <a:pt x="175" y="1"/>
                  </a:moveTo>
                  <a:cubicBezTo>
                    <a:pt x="91" y="1"/>
                    <a:pt x="1" y="69"/>
                    <a:pt x="1" y="180"/>
                  </a:cubicBezTo>
                  <a:cubicBezTo>
                    <a:pt x="1" y="265"/>
                    <a:pt x="91" y="334"/>
                    <a:pt x="175" y="334"/>
                  </a:cubicBezTo>
                  <a:lnTo>
                    <a:pt x="4162" y="334"/>
                  </a:lnTo>
                  <a:cubicBezTo>
                    <a:pt x="4252" y="334"/>
                    <a:pt x="4341" y="265"/>
                    <a:pt x="4341" y="180"/>
                  </a:cubicBezTo>
                  <a:cubicBezTo>
                    <a:pt x="4341" y="69"/>
                    <a:pt x="4252" y="1"/>
                    <a:pt x="4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56;p73">
              <a:extLst>
                <a:ext uri="{FF2B5EF4-FFF2-40B4-BE49-F238E27FC236}">
                  <a16:creationId xmlns:a16="http://schemas.microsoft.com/office/drawing/2014/main" id="{B57C614D-61F8-21D9-202D-A983226ED024}"/>
                </a:ext>
              </a:extLst>
            </p:cNvPr>
            <p:cNvSpPr/>
            <p:nvPr/>
          </p:nvSpPr>
          <p:spPr>
            <a:xfrm>
              <a:off x="4699037" y="3258002"/>
              <a:ext cx="340028" cy="20402"/>
            </a:xfrm>
            <a:custGeom>
              <a:avLst/>
              <a:gdLst/>
              <a:ahLst/>
              <a:cxnLst/>
              <a:rect l="l" t="t" r="r" b="b"/>
              <a:pathLst>
                <a:path w="5483" h="329" extrusionOk="0">
                  <a:moveTo>
                    <a:pt x="175" y="0"/>
                  </a:moveTo>
                  <a:cubicBezTo>
                    <a:pt x="64" y="0"/>
                    <a:pt x="0" y="64"/>
                    <a:pt x="0" y="154"/>
                  </a:cubicBezTo>
                  <a:cubicBezTo>
                    <a:pt x="0" y="238"/>
                    <a:pt x="64" y="328"/>
                    <a:pt x="175" y="328"/>
                  </a:cubicBezTo>
                  <a:lnTo>
                    <a:pt x="5309" y="328"/>
                  </a:lnTo>
                  <a:cubicBezTo>
                    <a:pt x="5398" y="328"/>
                    <a:pt x="5483" y="238"/>
                    <a:pt x="5483" y="154"/>
                  </a:cubicBezTo>
                  <a:cubicBezTo>
                    <a:pt x="5483" y="64"/>
                    <a:pt x="5398" y="0"/>
                    <a:pt x="5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57;p73">
              <a:extLst>
                <a:ext uri="{FF2B5EF4-FFF2-40B4-BE49-F238E27FC236}">
                  <a16:creationId xmlns:a16="http://schemas.microsoft.com/office/drawing/2014/main" id="{54F5DC38-7000-E42D-2FEF-1EB571C4D2A4}"/>
                </a:ext>
              </a:extLst>
            </p:cNvPr>
            <p:cNvSpPr/>
            <p:nvPr/>
          </p:nvSpPr>
          <p:spPr>
            <a:xfrm>
              <a:off x="4769859" y="3304203"/>
              <a:ext cx="269207" cy="20712"/>
            </a:xfrm>
            <a:custGeom>
              <a:avLst/>
              <a:gdLst/>
              <a:ahLst/>
              <a:cxnLst/>
              <a:rect l="l" t="t" r="r" b="b"/>
              <a:pathLst>
                <a:path w="4341" h="334" extrusionOk="0">
                  <a:moveTo>
                    <a:pt x="180" y="1"/>
                  </a:moveTo>
                  <a:cubicBezTo>
                    <a:pt x="69" y="1"/>
                    <a:pt x="0" y="69"/>
                    <a:pt x="0" y="180"/>
                  </a:cubicBezTo>
                  <a:cubicBezTo>
                    <a:pt x="0" y="265"/>
                    <a:pt x="69" y="334"/>
                    <a:pt x="180" y="334"/>
                  </a:cubicBezTo>
                  <a:lnTo>
                    <a:pt x="4167" y="334"/>
                  </a:lnTo>
                  <a:cubicBezTo>
                    <a:pt x="4256" y="334"/>
                    <a:pt x="4341" y="265"/>
                    <a:pt x="4341" y="180"/>
                  </a:cubicBezTo>
                  <a:cubicBezTo>
                    <a:pt x="4341" y="69"/>
                    <a:pt x="4256" y="1"/>
                    <a:pt x="4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58;p73">
              <a:extLst>
                <a:ext uri="{FF2B5EF4-FFF2-40B4-BE49-F238E27FC236}">
                  <a16:creationId xmlns:a16="http://schemas.microsoft.com/office/drawing/2014/main" id="{75E57289-14AC-13BD-6FE2-75B5932C7997}"/>
                </a:ext>
              </a:extLst>
            </p:cNvPr>
            <p:cNvSpPr/>
            <p:nvPr/>
          </p:nvSpPr>
          <p:spPr>
            <a:xfrm>
              <a:off x="4479005" y="3350777"/>
              <a:ext cx="389268" cy="9550"/>
            </a:xfrm>
            <a:custGeom>
              <a:avLst/>
              <a:gdLst/>
              <a:ahLst/>
              <a:cxnLst/>
              <a:rect l="l" t="t" r="r" b="b"/>
              <a:pathLst>
                <a:path w="6277" h="154" extrusionOk="0">
                  <a:moveTo>
                    <a:pt x="91" y="0"/>
                  </a:moveTo>
                  <a:cubicBezTo>
                    <a:pt x="43" y="0"/>
                    <a:pt x="1" y="43"/>
                    <a:pt x="1" y="90"/>
                  </a:cubicBezTo>
                  <a:cubicBezTo>
                    <a:pt x="1" y="133"/>
                    <a:pt x="43" y="154"/>
                    <a:pt x="91" y="154"/>
                  </a:cubicBezTo>
                  <a:lnTo>
                    <a:pt x="6213" y="154"/>
                  </a:lnTo>
                  <a:cubicBezTo>
                    <a:pt x="6255" y="154"/>
                    <a:pt x="6276" y="133"/>
                    <a:pt x="6276" y="90"/>
                  </a:cubicBezTo>
                  <a:cubicBezTo>
                    <a:pt x="6276" y="43"/>
                    <a:pt x="6255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05395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 Instruction</a:t>
            </a:r>
            <a:endParaRPr dirty="0"/>
          </a:p>
        </p:txBody>
      </p:sp>
      <p:sp>
        <p:nvSpPr>
          <p:cNvPr id="1341" name="Google Shape;1341;p45"/>
          <p:cNvSpPr txBox="1">
            <a:spLocks noGrp="1"/>
          </p:cNvSpPr>
          <p:nvPr>
            <p:ph type="subTitle" idx="1"/>
          </p:nvPr>
        </p:nvSpPr>
        <p:spPr>
          <a:xfrm>
            <a:off x="937625" y="1646411"/>
            <a:ext cx="2175300" cy="1124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Adds the values from two registers and stores the result in a designated register.</a:t>
            </a:r>
            <a:endParaRPr dirty="0"/>
          </a:p>
        </p:txBody>
      </p:sp>
      <p:sp>
        <p:nvSpPr>
          <p:cNvPr id="1342" name="Google Shape;1342;p45"/>
          <p:cNvSpPr txBox="1">
            <a:spLocks noGrp="1"/>
          </p:cNvSpPr>
          <p:nvPr>
            <p:ph type="subTitle" idx="2"/>
          </p:nvPr>
        </p:nvSpPr>
        <p:spPr>
          <a:xfrm>
            <a:off x="3484347" y="1646411"/>
            <a:ext cx="2175300" cy="1334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Retrieves values from two registers, performs addition, and stores the result in a specified register.</a:t>
            </a:r>
            <a:endParaRPr dirty="0"/>
          </a:p>
        </p:txBody>
      </p:sp>
      <p:sp>
        <p:nvSpPr>
          <p:cNvPr id="1343" name="Google Shape;1343;p45"/>
          <p:cNvSpPr txBox="1">
            <a:spLocks noGrp="1"/>
          </p:cNvSpPr>
          <p:nvPr>
            <p:ph type="subTitle" idx="3"/>
          </p:nvPr>
        </p:nvSpPr>
        <p:spPr>
          <a:xfrm>
            <a:off x="6031075" y="1646411"/>
            <a:ext cx="2175300" cy="18775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Instruction: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0x03, 0x01, 0x02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Execution: </a:t>
            </a:r>
            <a:r>
              <a:rPr lang="en-US" dirty="0"/>
              <a:t>Add values of registers 1 and 2.</a:t>
            </a:r>
            <a:endParaRPr dirty="0"/>
          </a:p>
        </p:txBody>
      </p:sp>
      <p:sp>
        <p:nvSpPr>
          <p:cNvPr id="1344" name="Google Shape;1344;p45"/>
          <p:cNvSpPr txBox="1">
            <a:spLocks noGrp="1"/>
          </p:cNvSpPr>
          <p:nvPr>
            <p:ph type="subTitle" idx="4"/>
          </p:nvPr>
        </p:nvSpPr>
        <p:spPr>
          <a:xfrm>
            <a:off x="937619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Function:</a:t>
            </a:r>
            <a:endParaRPr dirty="0"/>
          </a:p>
        </p:txBody>
      </p:sp>
      <p:sp>
        <p:nvSpPr>
          <p:cNvPr id="1345" name="Google Shape;1345;p45"/>
          <p:cNvSpPr txBox="1">
            <a:spLocks noGrp="1"/>
          </p:cNvSpPr>
          <p:nvPr>
            <p:ph type="subTitle" idx="5"/>
          </p:nvPr>
        </p:nvSpPr>
        <p:spPr>
          <a:xfrm>
            <a:off x="3484350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Operation:</a:t>
            </a:r>
            <a:endParaRPr dirty="0"/>
          </a:p>
        </p:txBody>
      </p:sp>
      <p:sp>
        <p:nvSpPr>
          <p:cNvPr id="1346" name="Google Shape;1346;p45"/>
          <p:cNvSpPr txBox="1">
            <a:spLocks noGrp="1"/>
          </p:cNvSpPr>
          <p:nvPr>
            <p:ph type="subTitle" idx="6"/>
          </p:nvPr>
        </p:nvSpPr>
        <p:spPr>
          <a:xfrm>
            <a:off x="6031075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Example: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281CF2-0012-305A-7D19-7BCA170C70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7688" y="3198213"/>
            <a:ext cx="4232815" cy="1462981"/>
          </a:xfrm>
          <a:prstGeom prst="rect">
            <a:avLst/>
          </a:prstGeom>
        </p:spPr>
      </p:pic>
      <p:grpSp>
        <p:nvGrpSpPr>
          <p:cNvPr id="2" name="Google Shape;3229;p73">
            <a:extLst>
              <a:ext uri="{FF2B5EF4-FFF2-40B4-BE49-F238E27FC236}">
                <a16:creationId xmlns:a16="http://schemas.microsoft.com/office/drawing/2014/main" id="{7F6812B4-DA9A-629B-E302-EBA71F8A0ABB}"/>
              </a:ext>
            </a:extLst>
          </p:cNvPr>
          <p:cNvGrpSpPr/>
          <p:nvPr/>
        </p:nvGrpSpPr>
        <p:grpSpPr>
          <a:xfrm>
            <a:off x="6031075" y="3829557"/>
            <a:ext cx="809633" cy="944556"/>
            <a:chOff x="4770881" y="4030958"/>
            <a:chExt cx="809633" cy="944556"/>
          </a:xfrm>
        </p:grpSpPr>
        <p:sp>
          <p:nvSpPr>
            <p:cNvPr id="4" name="Google Shape;3230;p73">
              <a:extLst>
                <a:ext uri="{FF2B5EF4-FFF2-40B4-BE49-F238E27FC236}">
                  <a16:creationId xmlns:a16="http://schemas.microsoft.com/office/drawing/2014/main" id="{4BDB9553-394F-384A-ABAA-77EFBF8B8D73}"/>
                </a:ext>
              </a:extLst>
            </p:cNvPr>
            <p:cNvSpPr/>
            <p:nvPr/>
          </p:nvSpPr>
          <p:spPr>
            <a:xfrm>
              <a:off x="4770881" y="4030958"/>
              <a:ext cx="809619" cy="944556"/>
            </a:xfrm>
            <a:custGeom>
              <a:avLst/>
              <a:gdLst/>
              <a:ahLst/>
              <a:cxnLst/>
              <a:rect l="l" t="t" r="r" b="b"/>
              <a:pathLst>
                <a:path w="10818" h="12621" extrusionOk="0">
                  <a:moveTo>
                    <a:pt x="1" y="1"/>
                  </a:moveTo>
                  <a:lnTo>
                    <a:pt x="1" y="12621"/>
                  </a:lnTo>
                  <a:lnTo>
                    <a:pt x="10818" y="12621"/>
                  </a:lnTo>
                  <a:lnTo>
                    <a:pt x="10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31;p73">
              <a:extLst>
                <a:ext uri="{FF2B5EF4-FFF2-40B4-BE49-F238E27FC236}">
                  <a16:creationId xmlns:a16="http://schemas.microsoft.com/office/drawing/2014/main" id="{19341A25-8CD1-0731-28AD-17F28899CA44}"/>
                </a:ext>
              </a:extLst>
            </p:cNvPr>
            <p:cNvSpPr/>
            <p:nvPr/>
          </p:nvSpPr>
          <p:spPr>
            <a:xfrm>
              <a:off x="5298368" y="4030958"/>
              <a:ext cx="282147" cy="944556"/>
            </a:xfrm>
            <a:custGeom>
              <a:avLst/>
              <a:gdLst/>
              <a:ahLst/>
              <a:cxnLst/>
              <a:rect l="l" t="t" r="r" b="b"/>
              <a:pathLst>
                <a:path w="3770" h="12621" extrusionOk="0">
                  <a:moveTo>
                    <a:pt x="0" y="1"/>
                  </a:moveTo>
                  <a:lnTo>
                    <a:pt x="0" y="12621"/>
                  </a:lnTo>
                  <a:lnTo>
                    <a:pt x="3770" y="12621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32;p73">
              <a:extLst>
                <a:ext uri="{FF2B5EF4-FFF2-40B4-BE49-F238E27FC236}">
                  <a16:creationId xmlns:a16="http://schemas.microsoft.com/office/drawing/2014/main" id="{60515626-F8A9-2302-02E4-0FC83B1BFBF8}"/>
                </a:ext>
              </a:extLst>
            </p:cNvPr>
            <p:cNvSpPr/>
            <p:nvPr/>
          </p:nvSpPr>
          <p:spPr>
            <a:xfrm>
              <a:off x="5388927" y="4101758"/>
              <a:ext cx="102606" cy="23051"/>
            </a:xfrm>
            <a:custGeom>
              <a:avLst/>
              <a:gdLst/>
              <a:ahLst/>
              <a:cxnLst/>
              <a:rect l="l" t="t" r="r" b="b"/>
              <a:pathLst>
                <a:path w="1371" h="308" extrusionOk="0">
                  <a:moveTo>
                    <a:pt x="1300" y="64"/>
                  </a:moveTo>
                  <a:lnTo>
                    <a:pt x="1300" y="64"/>
                  </a:lnTo>
                  <a:cubicBezTo>
                    <a:pt x="1290" y="165"/>
                    <a:pt x="1208" y="244"/>
                    <a:pt x="1085" y="244"/>
                  </a:cubicBezTo>
                  <a:lnTo>
                    <a:pt x="265" y="244"/>
                  </a:lnTo>
                  <a:cubicBezTo>
                    <a:pt x="166" y="244"/>
                    <a:pt x="81" y="165"/>
                    <a:pt x="71" y="64"/>
                  </a:cubicBezTo>
                  <a:close/>
                  <a:moveTo>
                    <a:pt x="1" y="1"/>
                  </a:moveTo>
                  <a:lnTo>
                    <a:pt x="1" y="43"/>
                  </a:lnTo>
                  <a:cubicBezTo>
                    <a:pt x="1" y="197"/>
                    <a:pt x="112" y="308"/>
                    <a:pt x="265" y="308"/>
                  </a:cubicBezTo>
                  <a:lnTo>
                    <a:pt x="1085" y="308"/>
                  </a:lnTo>
                  <a:cubicBezTo>
                    <a:pt x="1238" y="308"/>
                    <a:pt x="1370" y="197"/>
                    <a:pt x="1370" y="43"/>
                  </a:cubicBezTo>
                  <a:lnTo>
                    <a:pt x="1370" y="22"/>
                  </a:ln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33;p73">
              <a:extLst>
                <a:ext uri="{FF2B5EF4-FFF2-40B4-BE49-F238E27FC236}">
                  <a16:creationId xmlns:a16="http://schemas.microsoft.com/office/drawing/2014/main" id="{038B5CA3-4D4D-53E5-4844-56B9DD9F15F1}"/>
                </a:ext>
              </a:extLst>
            </p:cNvPr>
            <p:cNvSpPr/>
            <p:nvPr/>
          </p:nvSpPr>
          <p:spPr>
            <a:xfrm>
              <a:off x="4770881" y="4264838"/>
              <a:ext cx="809619" cy="5164"/>
            </a:xfrm>
            <a:custGeom>
              <a:avLst/>
              <a:gdLst/>
              <a:ahLst/>
              <a:cxnLst/>
              <a:rect l="l" t="t" r="r" b="b"/>
              <a:pathLst>
                <a:path w="10818" h="69" extrusionOk="0">
                  <a:moveTo>
                    <a:pt x="1" y="0"/>
                  </a:moveTo>
                  <a:lnTo>
                    <a:pt x="1" y="69"/>
                  </a:lnTo>
                  <a:lnTo>
                    <a:pt x="10818" y="69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34;p73">
              <a:extLst>
                <a:ext uri="{FF2B5EF4-FFF2-40B4-BE49-F238E27FC236}">
                  <a16:creationId xmlns:a16="http://schemas.microsoft.com/office/drawing/2014/main" id="{FF984CD0-9E37-E7F7-B04F-330349787AD4}"/>
                </a:ext>
              </a:extLst>
            </p:cNvPr>
            <p:cNvSpPr/>
            <p:nvPr/>
          </p:nvSpPr>
          <p:spPr>
            <a:xfrm>
              <a:off x="5388927" y="4337659"/>
              <a:ext cx="102606" cy="24548"/>
            </a:xfrm>
            <a:custGeom>
              <a:avLst/>
              <a:gdLst/>
              <a:ahLst/>
              <a:cxnLst/>
              <a:rect l="l" t="t" r="r" b="b"/>
              <a:pathLst>
                <a:path w="1371" h="328" extrusionOk="0">
                  <a:moveTo>
                    <a:pt x="1300" y="63"/>
                  </a:moveTo>
                  <a:cubicBezTo>
                    <a:pt x="1290" y="164"/>
                    <a:pt x="1208" y="238"/>
                    <a:pt x="1085" y="238"/>
                  </a:cubicBezTo>
                  <a:lnTo>
                    <a:pt x="265" y="238"/>
                  </a:lnTo>
                  <a:cubicBezTo>
                    <a:pt x="166" y="238"/>
                    <a:pt x="81" y="164"/>
                    <a:pt x="71" y="63"/>
                  </a:cubicBezTo>
                  <a:close/>
                  <a:moveTo>
                    <a:pt x="1" y="0"/>
                  </a:moveTo>
                  <a:lnTo>
                    <a:pt x="1" y="42"/>
                  </a:lnTo>
                  <a:cubicBezTo>
                    <a:pt x="1" y="196"/>
                    <a:pt x="112" y="328"/>
                    <a:pt x="265" y="328"/>
                  </a:cubicBezTo>
                  <a:lnTo>
                    <a:pt x="1085" y="328"/>
                  </a:lnTo>
                  <a:cubicBezTo>
                    <a:pt x="1238" y="328"/>
                    <a:pt x="1370" y="196"/>
                    <a:pt x="1370" y="42"/>
                  </a:cubicBezTo>
                  <a:lnTo>
                    <a:pt x="1370" y="21"/>
                  </a:lnTo>
                  <a:lnTo>
                    <a:pt x="1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35;p73">
              <a:extLst>
                <a:ext uri="{FF2B5EF4-FFF2-40B4-BE49-F238E27FC236}">
                  <a16:creationId xmlns:a16="http://schemas.microsoft.com/office/drawing/2014/main" id="{D312261E-2701-A1DF-6CE1-410F7E2656BA}"/>
                </a:ext>
              </a:extLst>
            </p:cNvPr>
            <p:cNvSpPr/>
            <p:nvPr/>
          </p:nvSpPr>
          <p:spPr>
            <a:xfrm>
              <a:off x="4770881" y="4500664"/>
              <a:ext cx="809619" cy="5164"/>
            </a:xfrm>
            <a:custGeom>
              <a:avLst/>
              <a:gdLst/>
              <a:ahLst/>
              <a:cxnLst/>
              <a:rect l="l" t="t" r="r" b="b"/>
              <a:pathLst>
                <a:path w="10818" h="69" extrusionOk="0">
                  <a:moveTo>
                    <a:pt x="1" y="0"/>
                  </a:moveTo>
                  <a:lnTo>
                    <a:pt x="1" y="69"/>
                  </a:lnTo>
                  <a:lnTo>
                    <a:pt x="10818" y="69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36;p73">
              <a:extLst>
                <a:ext uri="{FF2B5EF4-FFF2-40B4-BE49-F238E27FC236}">
                  <a16:creationId xmlns:a16="http://schemas.microsoft.com/office/drawing/2014/main" id="{DF7421F0-333E-BE6C-D99C-85AC54CC9A0F}"/>
                </a:ext>
              </a:extLst>
            </p:cNvPr>
            <p:cNvSpPr/>
            <p:nvPr/>
          </p:nvSpPr>
          <p:spPr>
            <a:xfrm>
              <a:off x="5388927" y="4573036"/>
              <a:ext cx="102606" cy="24997"/>
            </a:xfrm>
            <a:custGeom>
              <a:avLst/>
              <a:gdLst/>
              <a:ahLst/>
              <a:cxnLst/>
              <a:rect l="l" t="t" r="r" b="b"/>
              <a:pathLst>
                <a:path w="1371" h="334" extrusionOk="0">
                  <a:moveTo>
                    <a:pt x="1300" y="69"/>
                  </a:moveTo>
                  <a:cubicBezTo>
                    <a:pt x="1290" y="172"/>
                    <a:pt x="1208" y="265"/>
                    <a:pt x="1085" y="265"/>
                  </a:cubicBezTo>
                  <a:lnTo>
                    <a:pt x="265" y="265"/>
                  </a:lnTo>
                  <a:cubicBezTo>
                    <a:pt x="166" y="265"/>
                    <a:pt x="81" y="172"/>
                    <a:pt x="71" y="69"/>
                  </a:cubicBezTo>
                  <a:close/>
                  <a:moveTo>
                    <a:pt x="1" y="1"/>
                  </a:moveTo>
                  <a:lnTo>
                    <a:pt x="1" y="48"/>
                  </a:lnTo>
                  <a:cubicBezTo>
                    <a:pt x="1" y="202"/>
                    <a:pt x="112" y="334"/>
                    <a:pt x="265" y="334"/>
                  </a:cubicBezTo>
                  <a:lnTo>
                    <a:pt x="1085" y="334"/>
                  </a:lnTo>
                  <a:cubicBezTo>
                    <a:pt x="1238" y="334"/>
                    <a:pt x="1370" y="202"/>
                    <a:pt x="1370" y="48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37;p73">
              <a:extLst>
                <a:ext uri="{FF2B5EF4-FFF2-40B4-BE49-F238E27FC236}">
                  <a16:creationId xmlns:a16="http://schemas.microsoft.com/office/drawing/2014/main" id="{C6C4A2C6-5767-597C-9E28-4CD94C04A00B}"/>
                </a:ext>
              </a:extLst>
            </p:cNvPr>
            <p:cNvSpPr/>
            <p:nvPr/>
          </p:nvSpPr>
          <p:spPr>
            <a:xfrm>
              <a:off x="4770881" y="4736490"/>
              <a:ext cx="809619" cy="6810"/>
            </a:xfrm>
            <a:custGeom>
              <a:avLst/>
              <a:gdLst/>
              <a:ahLst/>
              <a:cxnLst/>
              <a:rect l="l" t="t" r="r" b="b"/>
              <a:pathLst>
                <a:path w="10818" h="91" extrusionOk="0">
                  <a:moveTo>
                    <a:pt x="1" y="0"/>
                  </a:moveTo>
                  <a:lnTo>
                    <a:pt x="1" y="90"/>
                  </a:lnTo>
                  <a:lnTo>
                    <a:pt x="10818" y="90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38;p73">
              <a:extLst>
                <a:ext uri="{FF2B5EF4-FFF2-40B4-BE49-F238E27FC236}">
                  <a16:creationId xmlns:a16="http://schemas.microsoft.com/office/drawing/2014/main" id="{1FAC9F04-F42F-A1AD-2A80-0E68D9B0D8F3}"/>
                </a:ext>
              </a:extLst>
            </p:cNvPr>
            <p:cNvSpPr/>
            <p:nvPr/>
          </p:nvSpPr>
          <p:spPr>
            <a:xfrm>
              <a:off x="5388927" y="4808862"/>
              <a:ext cx="102606" cy="24997"/>
            </a:xfrm>
            <a:custGeom>
              <a:avLst/>
              <a:gdLst/>
              <a:ahLst/>
              <a:cxnLst/>
              <a:rect l="l" t="t" r="r" b="b"/>
              <a:pathLst>
                <a:path w="1371" h="334" extrusionOk="0">
                  <a:moveTo>
                    <a:pt x="1298" y="91"/>
                  </a:moveTo>
                  <a:lnTo>
                    <a:pt x="1298" y="91"/>
                  </a:lnTo>
                  <a:cubicBezTo>
                    <a:pt x="1282" y="198"/>
                    <a:pt x="1202" y="265"/>
                    <a:pt x="1085" y="265"/>
                  </a:cubicBezTo>
                  <a:lnTo>
                    <a:pt x="265" y="265"/>
                  </a:lnTo>
                  <a:cubicBezTo>
                    <a:pt x="171" y="265"/>
                    <a:pt x="90" y="198"/>
                    <a:pt x="73" y="91"/>
                  </a:cubicBezTo>
                  <a:close/>
                  <a:moveTo>
                    <a:pt x="1" y="1"/>
                  </a:moveTo>
                  <a:lnTo>
                    <a:pt x="1" y="48"/>
                  </a:lnTo>
                  <a:cubicBezTo>
                    <a:pt x="1" y="202"/>
                    <a:pt x="112" y="334"/>
                    <a:pt x="265" y="334"/>
                  </a:cubicBezTo>
                  <a:lnTo>
                    <a:pt x="1085" y="334"/>
                  </a:lnTo>
                  <a:cubicBezTo>
                    <a:pt x="1238" y="334"/>
                    <a:pt x="1370" y="202"/>
                    <a:pt x="1370" y="48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3243;p73">
            <a:extLst>
              <a:ext uri="{FF2B5EF4-FFF2-40B4-BE49-F238E27FC236}">
                <a16:creationId xmlns:a16="http://schemas.microsoft.com/office/drawing/2014/main" id="{31FD5B77-7F75-8ED8-2FA7-DE4FD64CB2BC}"/>
              </a:ext>
            </a:extLst>
          </p:cNvPr>
          <p:cNvGrpSpPr/>
          <p:nvPr/>
        </p:nvGrpSpPr>
        <p:grpSpPr>
          <a:xfrm>
            <a:off x="7646092" y="4358941"/>
            <a:ext cx="504024" cy="414192"/>
            <a:chOff x="6714893" y="2364656"/>
            <a:chExt cx="504024" cy="414192"/>
          </a:xfrm>
        </p:grpSpPr>
        <p:sp>
          <p:nvSpPr>
            <p:cNvPr id="14" name="Google Shape;3244;p73">
              <a:extLst>
                <a:ext uri="{FF2B5EF4-FFF2-40B4-BE49-F238E27FC236}">
                  <a16:creationId xmlns:a16="http://schemas.microsoft.com/office/drawing/2014/main" id="{001E4351-193A-698D-5173-D98885873B27}"/>
                </a:ext>
              </a:extLst>
            </p:cNvPr>
            <p:cNvSpPr/>
            <p:nvPr/>
          </p:nvSpPr>
          <p:spPr>
            <a:xfrm>
              <a:off x="6714893" y="2364656"/>
              <a:ext cx="335944" cy="334904"/>
            </a:xfrm>
            <a:custGeom>
              <a:avLst/>
              <a:gdLst/>
              <a:ahLst/>
              <a:cxnLst/>
              <a:rect l="l" t="t" r="r" b="b"/>
              <a:pathLst>
                <a:path w="6784" h="6763" extrusionOk="0">
                  <a:moveTo>
                    <a:pt x="3389" y="2178"/>
                  </a:moveTo>
                  <a:cubicBezTo>
                    <a:pt x="4050" y="2178"/>
                    <a:pt x="4600" y="2707"/>
                    <a:pt x="4600" y="3394"/>
                  </a:cubicBezTo>
                  <a:cubicBezTo>
                    <a:pt x="4600" y="4055"/>
                    <a:pt x="4050" y="4605"/>
                    <a:pt x="3389" y="4605"/>
                  </a:cubicBezTo>
                  <a:cubicBezTo>
                    <a:pt x="2707" y="4605"/>
                    <a:pt x="2179" y="4055"/>
                    <a:pt x="2179" y="3394"/>
                  </a:cubicBezTo>
                  <a:cubicBezTo>
                    <a:pt x="2179" y="2707"/>
                    <a:pt x="2707" y="2178"/>
                    <a:pt x="3389" y="2178"/>
                  </a:cubicBezTo>
                  <a:close/>
                  <a:moveTo>
                    <a:pt x="3389" y="0"/>
                  </a:moveTo>
                  <a:cubicBezTo>
                    <a:pt x="3194" y="0"/>
                    <a:pt x="3014" y="0"/>
                    <a:pt x="2840" y="42"/>
                  </a:cubicBezTo>
                  <a:lnTo>
                    <a:pt x="2840" y="989"/>
                  </a:lnTo>
                  <a:cubicBezTo>
                    <a:pt x="2554" y="1036"/>
                    <a:pt x="2311" y="1147"/>
                    <a:pt x="2068" y="1301"/>
                  </a:cubicBezTo>
                  <a:lnTo>
                    <a:pt x="1407" y="640"/>
                  </a:lnTo>
                  <a:cubicBezTo>
                    <a:pt x="1100" y="835"/>
                    <a:pt x="836" y="1100"/>
                    <a:pt x="635" y="1412"/>
                  </a:cubicBezTo>
                  <a:lnTo>
                    <a:pt x="1296" y="2073"/>
                  </a:lnTo>
                  <a:cubicBezTo>
                    <a:pt x="1143" y="2310"/>
                    <a:pt x="1031" y="2554"/>
                    <a:pt x="989" y="2839"/>
                  </a:cubicBezTo>
                  <a:lnTo>
                    <a:pt x="43" y="2839"/>
                  </a:lnTo>
                  <a:cubicBezTo>
                    <a:pt x="22" y="3019"/>
                    <a:pt x="1" y="3193"/>
                    <a:pt x="1" y="3394"/>
                  </a:cubicBezTo>
                  <a:cubicBezTo>
                    <a:pt x="1" y="3569"/>
                    <a:pt x="22" y="3743"/>
                    <a:pt x="43" y="3944"/>
                  </a:cubicBezTo>
                  <a:lnTo>
                    <a:pt x="989" y="3944"/>
                  </a:lnTo>
                  <a:cubicBezTo>
                    <a:pt x="1031" y="4208"/>
                    <a:pt x="1143" y="4473"/>
                    <a:pt x="1296" y="4690"/>
                  </a:cubicBezTo>
                  <a:lnTo>
                    <a:pt x="635" y="5350"/>
                  </a:lnTo>
                  <a:cubicBezTo>
                    <a:pt x="836" y="5662"/>
                    <a:pt x="1100" y="5927"/>
                    <a:pt x="1407" y="6143"/>
                  </a:cubicBezTo>
                  <a:lnTo>
                    <a:pt x="2068" y="5461"/>
                  </a:lnTo>
                  <a:cubicBezTo>
                    <a:pt x="2311" y="5615"/>
                    <a:pt x="2554" y="5726"/>
                    <a:pt x="2840" y="5795"/>
                  </a:cubicBezTo>
                  <a:lnTo>
                    <a:pt x="2840" y="6720"/>
                  </a:lnTo>
                  <a:cubicBezTo>
                    <a:pt x="3014" y="6762"/>
                    <a:pt x="3194" y="6762"/>
                    <a:pt x="3389" y="6762"/>
                  </a:cubicBezTo>
                  <a:cubicBezTo>
                    <a:pt x="3569" y="6762"/>
                    <a:pt x="3744" y="6762"/>
                    <a:pt x="3939" y="6720"/>
                  </a:cubicBezTo>
                  <a:lnTo>
                    <a:pt x="3939" y="5795"/>
                  </a:lnTo>
                  <a:cubicBezTo>
                    <a:pt x="4204" y="5726"/>
                    <a:pt x="4468" y="5615"/>
                    <a:pt x="4690" y="5461"/>
                  </a:cubicBezTo>
                  <a:lnTo>
                    <a:pt x="5351" y="6143"/>
                  </a:lnTo>
                  <a:cubicBezTo>
                    <a:pt x="5658" y="5927"/>
                    <a:pt x="5922" y="5662"/>
                    <a:pt x="6144" y="5350"/>
                  </a:cubicBezTo>
                  <a:lnTo>
                    <a:pt x="5462" y="4690"/>
                  </a:lnTo>
                  <a:cubicBezTo>
                    <a:pt x="5615" y="4473"/>
                    <a:pt x="5726" y="4208"/>
                    <a:pt x="5790" y="3944"/>
                  </a:cubicBezTo>
                  <a:lnTo>
                    <a:pt x="6715" y="3944"/>
                  </a:lnTo>
                  <a:cubicBezTo>
                    <a:pt x="6763" y="3743"/>
                    <a:pt x="6784" y="3569"/>
                    <a:pt x="6784" y="3394"/>
                  </a:cubicBezTo>
                  <a:cubicBezTo>
                    <a:pt x="6784" y="3193"/>
                    <a:pt x="6763" y="3019"/>
                    <a:pt x="6715" y="2839"/>
                  </a:cubicBezTo>
                  <a:lnTo>
                    <a:pt x="5790" y="2839"/>
                  </a:lnTo>
                  <a:cubicBezTo>
                    <a:pt x="5726" y="2554"/>
                    <a:pt x="5615" y="2310"/>
                    <a:pt x="5462" y="2073"/>
                  </a:cubicBezTo>
                  <a:lnTo>
                    <a:pt x="6144" y="1412"/>
                  </a:lnTo>
                  <a:cubicBezTo>
                    <a:pt x="5922" y="1100"/>
                    <a:pt x="5658" y="835"/>
                    <a:pt x="5351" y="640"/>
                  </a:cubicBezTo>
                  <a:lnTo>
                    <a:pt x="4690" y="1301"/>
                  </a:lnTo>
                  <a:cubicBezTo>
                    <a:pt x="4468" y="1147"/>
                    <a:pt x="4204" y="1036"/>
                    <a:pt x="3939" y="989"/>
                  </a:cubicBezTo>
                  <a:lnTo>
                    <a:pt x="3939" y="42"/>
                  </a:lnTo>
                  <a:cubicBezTo>
                    <a:pt x="3744" y="0"/>
                    <a:pt x="3569" y="0"/>
                    <a:pt x="33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45;p73">
              <a:extLst>
                <a:ext uri="{FF2B5EF4-FFF2-40B4-BE49-F238E27FC236}">
                  <a16:creationId xmlns:a16="http://schemas.microsoft.com/office/drawing/2014/main" id="{9A177548-3AAD-C222-511F-18FE114D17BB}"/>
                </a:ext>
              </a:extLst>
            </p:cNvPr>
            <p:cNvSpPr/>
            <p:nvPr/>
          </p:nvSpPr>
          <p:spPr>
            <a:xfrm>
              <a:off x="7007071" y="2567546"/>
              <a:ext cx="211847" cy="211302"/>
            </a:xfrm>
            <a:custGeom>
              <a:avLst/>
              <a:gdLst/>
              <a:ahLst/>
              <a:cxnLst/>
              <a:rect l="l" t="t" r="r" b="b"/>
              <a:pathLst>
                <a:path w="4278" h="4267" extrusionOk="0">
                  <a:moveTo>
                    <a:pt x="2146" y="1361"/>
                  </a:moveTo>
                  <a:cubicBezTo>
                    <a:pt x="2534" y="1361"/>
                    <a:pt x="2868" y="1675"/>
                    <a:pt x="2887" y="2073"/>
                  </a:cubicBezTo>
                  <a:cubicBezTo>
                    <a:pt x="2930" y="2491"/>
                    <a:pt x="2623" y="2840"/>
                    <a:pt x="2205" y="2887"/>
                  </a:cubicBezTo>
                  <a:cubicBezTo>
                    <a:pt x="2178" y="2890"/>
                    <a:pt x="2152" y="2891"/>
                    <a:pt x="2125" y="2891"/>
                  </a:cubicBezTo>
                  <a:cubicBezTo>
                    <a:pt x="1724" y="2891"/>
                    <a:pt x="1410" y="2595"/>
                    <a:pt x="1370" y="2179"/>
                  </a:cubicBezTo>
                  <a:cubicBezTo>
                    <a:pt x="1323" y="1761"/>
                    <a:pt x="1656" y="1412"/>
                    <a:pt x="2073" y="1364"/>
                  </a:cubicBezTo>
                  <a:cubicBezTo>
                    <a:pt x="2098" y="1362"/>
                    <a:pt x="2122" y="1361"/>
                    <a:pt x="2146" y="1361"/>
                  </a:cubicBezTo>
                  <a:close/>
                  <a:moveTo>
                    <a:pt x="1962" y="0"/>
                  </a:moveTo>
                  <a:cubicBezTo>
                    <a:pt x="1830" y="0"/>
                    <a:pt x="1719" y="22"/>
                    <a:pt x="1608" y="64"/>
                  </a:cubicBezTo>
                  <a:lnTo>
                    <a:pt x="1656" y="640"/>
                  </a:lnTo>
                  <a:cubicBezTo>
                    <a:pt x="1502" y="704"/>
                    <a:pt x="1344" y="793"/>
                    <a:pt x="1190" y="883"/>
                  </a:cubicBezTo>
                  <a:lnTo>
                    <a:pt x="752" y="508"/>
                  </a:lnTo>
                  <a:cubicBezTo>
                    <a:pt x="577" y="661"/>
                    <a:pt x="418" y="836"/>
                    <a:pt x="313" y="1037"/>
                  </a:cubicBezTo>
                  <a:lnTo>
                    <a:pt x="752" y="1412"/>
                  </a:lnTo>
                  <a:cubicBezTo>
                    <a:pt x="662" y="1565"/>
                    <a:pt x="619" y="1740"/>
                    <a:pt x="598" y="1914"/>
                  </a:cubicBezTo>
                  <a:lnTo>
                    <a:pt x="1" y="1962"/>
                  </a:lnTo>
                  <a:lnTo>
                    <a:pt x="1" y="2311"/>
                  </a:lnTo>
                  <a:cubicBezTo>
                    <a:pt x="22" y="2422"/>
                    <a:pt x="22" y="2533"/>
                    <a:pt x="70" y="2644"/>
                  </a:cubicBezTo>
                  <a:lnTo>
                    <a:pt x="662" y="2602"/>
                  </a:lnTo>
                  <a:cubicBezTo>
                    <a:pt x="709" y="2776"/>
                    <a:pt x="794" y="2929"/>
                    <a:pt x="884" y="3062"/>
                  </a:cubicBezTo>
                  <a:lnTo>
                    <a:pt x="508" y="3500"/>
                  </a:lnTo>
                  <a:cubicBezTo>
                    <a:pt x="662" y="3680"/>
                    <a:pt x="841" y="3833"/>
                    <a:pt x="1037" y="3966"/>
                  </a:cubicBezTo>
                  <a:lnTo>
                    <a:pt x="1412" y="3500"/>
                  </a:lnTo>
                  <a:cubicBezTo>
                    <a:pt x="1566" y="3590"/>
                    <a:pt x="1740" y="3633"/>
                    <a:pt x="1920" y="3659"/>
                  </a:cubicBezTo>
                  <a:lnTo>
                    <a:pt x="1962" y="4251"/>
                  </a:lnTo>
                  <a:cubicBezTo>
                    <a:pt x="2018" y="4262"/>
                    <a:pt x="2073" y="4267"/>
                    <a:pt x="2131" y="4267"/>
                  </a:cubicBezTo>
                  <a:cubicBezTo>
                    <a:pt x="2190" y="4267"/>
                    <a:pt x="2250" y="4262"/>
                    <a:pt x="2316" y="4251"/>
                  </a:cubicBezTo>
                  <a:cubicBezTo>
                    <a:pt x="2427" y="4251"/>
                    <a:pt x="2533" y="4230"/>
                    <a:pt x="2644" y="4188"/>
                  </a:cubicBezTo>
                  <a:lnTo>
                    <a:pt x="2602" y="3611"/>
                  </a:lnTo>
                  <a:cubicBezTo>
                    <a:pt x="2776" y="3548"/>
                    <a:pt x="2930" y="3479"/>
                    <a:pt x="3062" y="3368"/>
                  </a:cubicBezTo>
                  <a:lnTo>
                    <a:pt x="3506" y="3744"/>
                  </a:lnTo>
                  <a:cubicBezTo>
                    <a:pt x="3681" y="3590"/>
                    <a:pt x="3834" y="3416"/>
                    <a:pt x="3966" y="3215"/>
                  </a:cubicBezTo>
                  <a:lnTo>
                    <a:pt x="3506" y="2840"/>
                  </a:lnTo>
                  <a:cubicBezTo>
                    <a:pt x="3591" y="2686"/>
                    <a:pt x="3638" y="2512"/>
                    <a:pt x="3659" y="2337"/>
                  </a:cubicBezTo>
                  <a:lnTo>
                    <a:pt x="4251" y="2290"/>
                  </a:lnTo>
                  <a:cubicBezTo>
                    <a:pt x="4278" y="2179"/>
                    <a:pt x="4278" y="2073"/>
                    <a:pt x="4251" y="1941"/>
                  </a:cubicBezTo>
                  <a:cubicBezTo>
                    <a:pt x="4251" y="1830"/>
                    <a:pt x="4230" y="1719"/>
                    <a:pt x="4209" y="1608"/>
                  </a:cubicBezTo>
                  <a:lnTo>
                    <a:pt x="3617" y="1650"/>
                  </a:lnTo>
                  <a:cubicBezTo>
                    <a:pt x="3548" y="1497"/>
                    <a:pt x="3485" y="1322"/>
                    <a:pt x="3374" y="1190"/>
                  </a:cubicBezTo>
                  <a:lnTo>
                    <a:pt x="3749" y="751"/>
                  </a:lnTo>
                  <a:cubicBezTo>
                    <a:pt x="3591" y="571"/>
                    <a:pt x="3416" y="418"/>
                    <a:pt x="3221" y="286"/>
                  </a:cubicBezTo>
                  <a:lnTo>
                    <a:pt x="2845" y="751"/>
                  </a:lnTo>
                  <a:cubicBezTo>
                    <a:pt x="2692" y="661"/>
                    <a:pt x="2512" y="619"/>
                    <a:pt x="2359" y="593"/>
                  </a:cubicBezTo>
                  <a:lnTo>
                    <a:pt x="2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3246;p73">
            <a:extLst>
              <a:ext uri="{FF2B5EF4-FFF2-40B4-BE49-F238E27FC236}">
                <a16:creationId xmlns:a16="http://schemas.microsoft.com/office/drawing/2014/main" id="{75FD25D2-57F7-E096-A9CE-BD43C8AC3FF1}"/>
              </a:ext>
            </a:extLst>
          </p:cNvPr>
          <p:cNvGrpSpPr/>
          <p:nvPr/>
        </p:nvGrpSpPr>
        <p:grpSpPr>
          <a:xfrm>
            <a:off x="7229174" y="3202918"/>
            <a:ext cx="752862" cy="565802"/>
            <a:chOff x="4387532" y="2962934"/>
            <a:chExt cx="752862" cy="565802"/>
          </a:xfrm>
        </p:grpSpPr>
        <p:sp>
          <p:nvSpPr>
            <p:cNvPr id="17" name="Google Shape;3247;p73">
              <a:extLst>
                <a:ext uri="{FF2B5EF4-FFF2-40B4-BE49-F238E27FC236}">
                  <a16:creationId xmlns:a16="http://schemas.microsoft.com/office/drawing/2014/main" id="{73A23C29-A831-72B7-6C88-67769BF1102F}"/>
                </a:ext>
              </a:extLst>
            </p:cNvPr>
            <p:cNvSpPr/>
            <p:nvPr/>
          </p:nvSpPr>
          <p:spPr>
            <a:xfrm>
              <a:off x="4387532" y="2962934"/>
              <a:ext cx="752862" cy="565802"/>
            </a:xfrm>
            <a:custGeom>
              <a:avLst/>
              <a:gdLst/>
              <a:ahLst/>
              <a:cxnLst/>
              <a:rect l="l" t="t" r="r" b="b"/>
              <a:pathLst>
                <a:path w="12140" h="9124" extrusionOk="0">
                  <a:moveTo>
                    <a:pt x="836" y="0"/>
                  </a:moveTo>
                  <a:cubicBezTo>
                    <a:pt x="376" y="0"/>
                    <a:pt x="1" y="370"/>
                    <a:pt x="1" y="856"/>
                  </a:cubicBezTo>
                  <a:lnTo>
                    <a:pt x="1" y="6958"/>
                  </a:lnTo>
                  <a:cubicBezTo>
                    <a:pt x="1" y="7423"/>
                    <a:pt x="376" y="7819"/>
                    <a:pt x="836" y="7819"/>
                  </a:cubicBezTo>
                  <a:lnTo>
                    <a:pt x="5108" y="7819"/>
                  </a:lnTo>
                  <a:cubicBezTo>
                    <a:pt x="5240" y="7819"/>
                    <a:pt x="5372" y="7904"/>
                    <a:pt x="5441" y="8015"/>
                  </a:cubicBezTo>
                  <a:lnTo>
                    <a:pt x="5970" y="9072"/>
                  </a:lnTo>
                  <a:cubicBezTo>
                    <a:pt x="5991" y="9107"/>
                    <a:pt x="6024" y="9124"/>
                    <a:pt x="6057" y="9124"/>
                  </a:cubicBezTo>
                  <a:cubicBezTo>
                    <a:pt x="6090" y="9124"/>
                    <a:pt x="6123" y="9107"/>
                    <a:pt x="6144" y="9072"/>
                  </a:cubicBezTo>
                  <a:lnTo>
                    <a:pt x="6673" y="8015"/>
                  </a:lnTo>
                  <a:cubicBezTo>
                    <a:pt x="6742" y="7904"/>
                    <a:pt x="6874" y="7819"/>
                    <a:pt x="7027" y="7819"/>
                  </a:cubicBezTo>
                  <a:lnTo>
                    <a:pt x="11278" y="7819"/>
                  </a:lnTo>
                  <a:cubicBezTo>
                    <a:pt x="11743" y="7819"/>
                    <a:pt x="12140" y="7423"/>
                    <a:pt x="12140" y="6958"/>
                  </a:cubicBezTo>
                  <a:lnTo>
                    <a:pt x="12140" y="856"/>
                  </a:lnTo>
                  <a:cubicBezTo>
                    <a:pt x="12140" y="370"/>
                    <a:pt x="11743" y="0"/>
                    <a:pt x="11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48;p73">
              <a:extLst>
                <a:ext uri="{FF2B5EF4-FFF2-40B4-BE49-F238E27FC236}">
                  <a16:creationId xmlns:a16="http://schemas.microsoft.com/office/drawing/2014/main" id="{9F0A92AD-D84B-BE31-EB9A-9456A26A7DA1}"/>
                </a:ext>
              </a:extLst>
            </p:cNvPr>
            <p:cNvSpPr/>
            <p:nvPr/>
          </p:nvSpPr>
          <p:spPr>
            <a:xfrm>
              <a:off x="4479005" y="3039274"/>
              <a:ext cx="195471" cy="20402"/>
            </a:xfrm>
            <a:custGeom>
              <a:avLst/>
              <a:gdLst/>
              <a:ahLst/>
              <a:cxnLst/>
              <a:rect l="l" t="t" r="r" b="b"/>
              <a:pathLst>
                <a:path w="3152" h="329" extrusionOk="0">
                  <a:moveTo>
                    <a:pt x="175" y="1"/>
                  </a:moveTo>
                  <a:cubicBezTo>
                    <a:pt x="91" y="1"/>
                    <a:pt x="1" y="91"/>
                    <a:pt x="1" y="175"/>
                  </a:cubicBezTo>
                  <a:cubicBezTo>
                    <a:pt x="1" y="265"/>
                    <a:pt x="91" y="329"/>
                    <a:pt x="175" y="329"/>
                  </a:cubicBezTo>
                  <a:lnTo>
                    <a:pt x="2972" y="329"/>
                  </a:lnTo>
                  <a:cubicBezTo>
                    <a:pt x="3062" y="329"/>
                    <a:pt x="3152" y="265"/>
                    <a:pt x="3152" y="175"/>
                  </a:cubicBezTo>
                  <a:cubicBezTo>
                    <a:pt x="3152" y="91"/>
                    <a:pt x="3062" y="1"/>
                    <a:pt x="29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49;p73">
              <a:extLst>
                <a:ext uri="{FF2B5EF4-FFF2-40B4-BE49-F238E27FC236}">
                  <a16:creationId xmlns:a16="http://schemas.microsoft.com/office/drawing/2014/main" id="{6B1C0CA0-6DFC-DC01-AE2F-2EE74A7A502E}"/>
                </a:ext>
              </a:extLst>
            </p:cNvPr>
            <p:cNvSpPr/>
            <p:nvPr/>
          </p:nvSpPr>
          <p:spPr>
            <a:xfrm>
              <a:off x="4479005" y="3087150"/>
              <a:ext cx="269269" cy="20402"/>
            </a:xfrm>
            <a:custGeom>
              <a:avLst/>
              <a:gdLst/>
              <a:ahLst/>
              <a:cxnLst/>
              <a:rect l="l" t="t" r="r" b="b"/>
              <a:pathLst>
                <a:path w="4342" h="329" extrusionOk="0">
                  <a:moveTo>
                    <a:pt x="175" y="1"/>
                  </a:moveTo>
                  <a:cubicBezTo>
                    <a:pt x="91" y="1"/>
                    <a:pt x="1" y="64"/>
                    <a:pt x="1" y="154"/>
                  </a:cubicBezTo>
                  <a:cubicBezTo>
                    <a:pt x="1" y="244"/>
                    <a:pt x="91" y="329"/>
                    <a:pt x="175" y="329"/>
                  </a:cubicBezTo>
                  <a:lnTo>
                    <a:pt x="4162" y="329"/>
                  </a:lnTo>
                  <a:cubicBezTo>
                    <a:pt x="4252" y="329"/>
                    <a:pt x="4341" y="244"/>
                    <a:pt x="4341" y="154"/>
                  </a:cubicBezTo>
                  <a:cubicBezTo>
                    <a:pt x="4341" y="64"/>
                    <a:pt x="4252" y="1"/>
                    <a:pt x="4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50;p73">
              <a:extLst>
                <a:ext uri="{FF2B5EF4-FFF2-40B4-BE49-F238E27FC236}">
                  <a16:creationId xmlns:a16="http://schemas.microsoft.com/office/drawing/2014/main" id="{DC62709B-7FA7-98EB-FDB5-82D03B582072}"/>
                </a:ext>
              </a:extLst>
            </p:cNvPr>
            <p:cNvSpPr/>
            <p:nvPr/>
          </p:nvSpPr>
          <p:spPr>
            <a:xfrm>
              <a:off x="4699037" y="3039274"/>
              <a:ext cx="340028" cy="20402"/>
            </a:xfrm>
            <a:custGeom>
              <a:avLst/>
              <a:gdLst/>
              <a:ahLst/>
              <a:cxnLst/>
              <a:rect l="l" t="t" r="r" b="b"/>
              <a:pathLst>
                <a:path w="5483" h="329" extrusionOk="0">
                  <a:moveTo>
                    <a:pt x="175" y="1"/>
                  </a:moveTo>
                  <a:cubicBezTo>
                    <a:pt x="64" y="1"/>
                    <a:pt x="0" y="91"/>
                    <a:pt x="0" y="175"/>
                  </a:cubicBezTo>
                  <a:cubicBezTo>
                    <a:pt x="0" y="265"/>
                    <a:pt x="64" y="329"/>
                    <a:pt x="175" y="329"/>
                  </a:cubicBezTo>
                  <a:lnTo>
                    <a:pt x="5309" y="329"/>
                  </a:lnTo>
                  <a:cubicBezTo>
                    <a:pt x="5398" y="329"/>
                    <a:pt x="5483" y="265"/>
                    <a:pt x="5483" y="175"/>
                  </a:cubicBezTo>
                  <a:cubicBezTo>
                    <a:pt x="5483" y="91"/>
                    <a:pt x="5398" y="1"/>
                    <a:pt x="5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51;p73">
              <a:extLst>
                <a:ext uri="{FF2B5EF4-FFF2-40B4-BE49-F238E27FC236}">
                  <a16:creationId xmlns:a16="http://schemas.microsoft.com/office/drawing/2014/main" id="{5716ACB0-8D66-8353-BC4F-DB01907F3F33}"/>
                </a:ext>
              </a:extLst>
            </p:cNvPr>
            <p:cNvSpPr/>
            <p:nvPr/>
          </p:nvSpPr>
          <p:spPr>
            <a:xfrm>
              <a:off x="4769859" y="3087150"/>
              <a:ext cx="269207" cy="20402"/>
            </a:xfrm>
            <a:custGeom>
              <a:avLst/>
              <a:gdLst/>
              <a:ahLst/>
              <a:cxnLst/>
              <a:rect l="l" t="t" r="r" b="b"/>
              <a:pathLst>
                <a:path w="4341" h="329" extrusionOk="0">
                  <a:moveTo>
                    <a:pt x="180" y="1"/>
                  </a:moveTo>
                  <a:cubicBezTo>
                    <a:pt x="69" y="1"/>
                    <a:pt x="0" y="64"/>
                    <a:pt x="0" y="154"/>
                  </a:cubicBezTo>
                  <a:cubicBezTo>
                    <a:pt x="0" y="244"/>
                    <a:pt x="69" y="329"/>
                    <a:pt x="180" y="329"/>
                  </a:cubicBezTo>
                  <a:lnTo>
                    <a:pt x="4167" y="329"/>
                  </a:lnTo>
                  <a:cubicBezTo>
                    <a:pt x="4256" y="329"/>
                    <a:pt x="4341" y="244"/>
                    <a:pt x="4341" y="154"/>
                  </a:cubicBezTo>
                  <a:cubicBezTo>
                    <a:pt x="4341" y="64"/>
                    <a:pt x="4256" y="1"/>
                    <a:pt x="4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52;p73">
              <a:extLst>
                <a:ext uri="{FF2B5EF4-FFF2-40B4-BE49-F238E27FC236}">
                  <a16:creationId xmlns:a16="http://schemas.microsoft.com/office/drawing/2014/main" id="{364687A6-4432-FC53-3269-A6FDB76B5411}"/>
                </a:ext>
              </a:extLst>
            </p:cNvPr>
            <p:cNvSpPr/>
            <p:nvPr/>
          </p:nvSpPr>
          <p:spPr>
            <a:xfrm>
              <a:off x="4479005" y="3133413"/>
              <a:ext cx="389268" cy="9860"/>
            </a:xfrm>
            <a:custGeom>
              <a:avLst/>
              <a:gdLst/>
              <a:ahLst/>
              <a:cxnLst/>
              <a:rect l="l" t="t" r="r" b="b"/>
              <a:pathLst>
                <a:path w="6277" h="159" extrusionOk="0">
                  <a:moveTo>
                    <a:pt x="91" y="0"/>
                  </a:moveTo>
                  <a:cubicBezTo>
                    <a:pt x="43" y="0"/>
                    <a:pt x="1" y="48"/>
                    <a:pt x="1" y="90"/>
                  </a:cubicBezTo>
                  <a:cubicBezTo>
                    <a:pt x="1" y="111"/>
                    <a:pt x="43" y="159"/>
                    <a:pt x="91" y="159"/>
                  </a:cubicBezTo>
                  <a:lnTo>
                    <a:pt x="6213" y="159"/>
                  </a:lnTo>
                  <a:cubicBezTo>
                    <a:pt x="6255" y="159"/>
                    <a:pt x="6276" y="111"/>
                    <a:pt x="6276" y="90"/>
                  </a:cubicBezTo>
                  <a:cubicBezTo>
                    <a:pt x="6276" y="48"/>
                    <a:pt x="6255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53;p73">
              <a:extLst>
                <a:ext uri="{FF2B5EF4-FFF2-40B4-BE49-F238E27FC236}">
                  <a16:creationId xmlns:a16="http://schemas.microsoft.com/office/drawing/2014/main" id="{E9CC602B-3D0C-C021-2B77-5DF93CB9278B}"/>
                </a:ext>
              </a:extLst>
            </p:cNvPr>
            <p:cNvSpPr/>
            <p:nvPr/>
          </p:nvSpPr>
          <p:spPr>
            <a:xfrm>
              <a:off x="4479005" y="3210126"/>
              <a:ext cx="317145" cy="20402"/>
            </a:xfrm>
            <a:custGeom>
              <a:avLst/>
              <a:gdLst/>
              <a:ahLst/>
              <a:cxnLst/>
              <a:rect l="l" t="t" r="r" b="b"/>
              <a:pathLst>
                <a:path w="5114" h="329" extrusionOk="0">
                  <a:moveTo>
                    <a:pt x="175" y="0"/>
                  </a:moveTo>
                  <a:cubicBezTo>
                    <a:pt x="91" y="0"/>
                    <a:pt x="1" y="85"/>
                    <a:pt x="1" y="175"/>
                  </a:cubicBezTo>
                  <a:cubicBezTo>
                    <a:pt x="1" y="265"/>
                    <a:pt x="91" y="328"/>
                    <a:pt x="175" y="328"/>
                  </a:cubicBezTo>
                  <a:lnTo>
                    <a:pt x="4934" y="328"/>
                  </a:lnTo>
                  <a:cubicBezTo>
                    <a:pt x="5045" y="328"/>
                    <a:pt x="5113" y="265"/>
                    <a:pt x="5113" y="175"/>
                  </a:cubicBezTo>
                  <a:cubicBezTo>
                    <a:pt x="5113" y="85"/>
                    <a:pt x="5045" y="0"/>
                    <a:pt x="49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54;p73">
              <a:extLst>
                <a:ext uri="{FF2B5EF4-FFF2-40B4-BE49-F238E27FC236}">
                  <a16:creationId xmlns:a16="http://schemas.microsoft.com/office/drawing/2014/main" id="{B0821997-F025-3D0F-C39A-0F746FAE8F29}"/>
                </a:ext>
              </a:extLst>
            </p:cNvPr>
            <p:cNvSpPr/>
            <p:nvPr/>
          </p:nvSpPr>
          <p:spPr>
            <a:xfrm>
              <a:off x="4479005" y="3258002"/>
              <a:ext cx="195471" cy="20402"/>
            </a:xfrm>
            <a:custGeom>
              <a:avLst/>
              <a:gdLst/>
              <a:ahLst/>
              <a:cxnLst/>
              <a:rect l="l" t="t" r="r" b="b"/>
              <a:pathLst>
                <a:path w="3152" h="329" extrusionOk="0">
                  <a:moveTo>
                    <a:pt x="175" y="0"/>
                  </a:moveTo>
                  <a:cubicBezTo>
                    <a:pt x="91" y="0"/>
                    <a:pt x="1" y="64"/>
                    <a:pt x="1" y="154"/>
                  </a:cubicBezTo>
                  <a:cubicBezTo>
                    <a:pt x="1" y="238"/>
                    <a:pt x="91" y="328"/>
                    <a:pt x="175" y="328"/>
                  </a:cubicBezTo>
                  <a:lnTo>
                    <a:pt x="2972" y="328"/>
                  </a:lnTo>
                  <a:cubicBezTo>
                    <a:pt x="3062" y="328"/>
                    <a:pt x="3152" y="238"/>
                    <a:pt x="3152" y="154"/>
                  </a:cubicBezTo>
                  <a:cubicBezTo>
                    <a:pt x="3152" y="64"/>
                    <a:pt x="3062" y="0"/>
                    <a:pt x="29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55;p73">
              <a:extLst>
                <a:ext uri="{FF2B5EF4-FFF2-40B4-BE49-F238E27FC236}">
                  <a16:creationId xmlns:a16="http://schemas.microsoft.com/office/drawing/2014/main" id="{AF9B5BF5-F601-CABF-4F67-CA038CE04C47}"/>
                </a:ext>
              </a:extLst>
            </p:cNvPr>
            <p:cNvSpPr/>
            <p:nvPr/>
          </p:nvSpPr>
          <p:spPr>
            <a:xfrm>
              <a:off x="4479005" y="3304203"/>
              <a:ext cx="269269" cy="20712"/>
            </a:xfrm>
            <a:custGeom>
              <a:avLst/>
              <a:gdLst/>
              <a:ahLst/>
              <a:cxnLst/>
              <a:rect l="l" t="t" r="r" b="b"/>
              <a:pathLst>
                <a:path w="4342" h="334" extrusionOk="0">
                  <a:moveTo>
                    <a:pt x="175" y="1"/>
                  </a:moveTo>
                  <a:cubicBezTo>
                    <a:pt x="91" y="1"/>
                    <a:pt x="1" y="69"/>
                    <a:pt x="1" y="180"/>
                  </a:cubicBezTo>
                  <a:cubicBezTo>
                    <a:pt x="1" y="265"/>
                    <a:pt x="91" y="334"/>
                    <a:pt x="175" y="334"/>
                  </a:cubicBezTo>
                  <a:lnTo>
                    <a:pt x="4162" y="334"/>
                  </a:lnTo>
                  <a:cubicBezTo>
                    <a:pt x="4252" y="334"/>
                    <a:pt x="4341" y="265"/>
                    <a:pt x="4341" y="180"/>
                  </a:cubicBezTo>
                  <a:cubicBezTo>
                    <a:pt x="4341" y="69"/>
                    <a:pt x="4252" y="1"/>
                    <a:pt x="4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56;p73">
              <a:extLst>
                <a:ext uri="{FF2B5EF4-FFF2-40B4-BE49-F238E27FC236}">
                  <a16:creationId xmlns:a16="http://schemas.microsoft.com/office/drawing/2014/main" id="{8DA70FD2-64D4-4B6E-6A4D-5B7787D03E00}"/>
                </a:ext>
              </a:extLst>
            </p:cNvPr>
            <p:cNvSpPr/>
            <p:nvPr/>
          </p:nvSpPr>
          <p:spPr>
            <a:xfrm>
              <a:off x="4699037" y="3258002"/>
              <a:ext cx="340028" cy="20402"/>
            </a:xfrm>
            <a:custGeom>
              <a:avLst/>
              <a:gdLst/>
              <a:ahLst/>
              <a:cxnLst/>
              <a:rect l="l" t="t" r="r" b="b"/>
              <a:pathLst>
                <a:path w="5483" h="329" extrusionOk="0">
                  <a:moveTo>
                    <a:pt x="175" y="0"/>
                  </a:moveTo>
                  <a:cubicBezTo>
                    <a:pt x="64" y="0"/>
                    <a:pt x="0" y="64"/>
                    <a:pt x="0" y="154"/>
                  </a:cubicBezTo>
                  <a:cubicBezTo>
                    <a:pt x="0" y="238"/>
                    <a:pt x="64" y="328"/>
                    <a:pt x="175" y="328"/>
                  </a:cubicBezTo>
                  <a:lnTo>
                    <a:pt x="5309" y="328"/>
                  </a:lnTo>
                  <a:cubicBezTo>
                    <a:pt x="5398" y="328"/>
                    <a:pt x="5483" y="238"/>
                    <a:pt x="5483" y="154"/>
                  </a:cubicBezTo>
                  <a:cubicBezTo>
                    <a:pt x="5483" y="64"/>
                    <a:pt x="5398" y="0"/>
                    <a:pt x="5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57;p73">
              <a:extLst>
                <a:ext uri="{FF2B5EF4-FFF2-40B4-BE49-F238E27FC236}">
                  <a16:creationId xmlns:a16="http://schemas.microsoft.com/office/drawing/2014/main" id="{29B14B58-E573-BD81-11D8-891923F48632}"/>
                </a:ext>
              </a:extLst>
            </p:cNvPr>
            <p:cNvSpPr/>
            <p:nvPr/>
          </p:nvSpPr>
          <p:spPr>
            <a:xfrm>
              <a:off x="4769859" y="3304203"/>
              <a:ext cx="269207" cy="20712"/>
            </a:xfrm>
            <a:custGeom>
              <a:avLst/>
              <a:gdLst/>
              <a:ahLst/>
              <a:cxnLst/>
              <a:rect l="l" t="t" r="r" b="b"/>
              <a:pathLst>
                <a:path w="4341" h="334" extrusionOk="0">
                  <a:moveTo>
                    <a:pt x="180" y="1"/>
                  </a:moveTo>
                  <a:cubicBezTo>
                    <a:pt x="69" y="1"/>
                    <a:pt x="0" y="69"/>
                    <a:pt x="0" y="180"/>
                  </a:cubicBezTo>
                  <a:cubicBezTo>
                    <a:pt x="0" y="265"/>
                    <a:pt x="69" y="334"/>
                    <a:pt x="180" y="334"/>
                  </a:cubicBezTo>
                  <a:lnTo>
                    <a:pt x="4167" y="334"/>
                  </a:lnTo>
                  <a:cubicBezTo>
                    <a:pt x="4256" y="334"/>
                    <a:pt x="4341" y="265"/>
                    <a:pt x="4341" y="180"/>
                  </a:cubicBezTo>
                  <a:cubicBezTo>
                    <a:pt x="4341" y="69"/>
                    <a:pt x="4256" y="1"/>
                    <a:pt x="4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58;p73">
              <a:extLst>
                <a:ext uri="{FF2B5EF4-FFF2-40B4-BE49-F238E27FC236}">
                  <a16:creationId xmlns:a16="http://schemas.microsoft.com/office/drawing/2014/main" id="{994C9BF3-7B62-32A5-D29A-4670F082E846}"/>
                </a:ext>
              </a:extLst>
            </p:cNvPr>
            <p:cNvSpPr/>
            <p:nvPr/>
          </p:nvSpPr>
          <p:spPr>
            <a:xfrm>
              <a:off x="4479005" y="3350777"/>
              <a:ext cx="389268" cy="9550"/>
            </a:xfrm>
            <a:custGeom>
              <a:avLst/>
              <a:gdLst/>
              <a:ahLst/>
              <a:cxnLst/>
              <a:rect l="l" t="t" r="r" b="b"/>
              <a:pathLst>
                <a:path w="6277" h="154" extrusionOk="0">
                  <a:moveTo>
                    <a:pt x="91" y="0"/>
                  </a:moveTo>
                  <a:cubicBezTo>
                    <a:pt x="43" y="0"/>
                    <a:pt x="1" y="43"/>
                    <a:pt x="1" y="90"/>
                  </a:cubicBezTo>
                  <a:cubicBezTo>
                    <a:pt x="1" y="133"/>
                    <a:pt x="43" y="154"/>
                    <a:pt x="91" y="154"/>
                  </a:cubicBezTo>
                  <a:lnTo>
                    <a:pt x="6213" y="154"/>
                  </a:lnTo>
                  <a:cubicBezTo>
                    <a:pt x="6255" y="154"/>
                    <a:pt x="6276" y="133"/>
                    <a:pt x="6276" y="90"/>
                  </a:cubicBezTo>
                  <a:cubicBezTo>
                    <a:pt x="6276" y="43"/>
                    <a:pt x="6255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63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SUB Instruction</a:t>
            </a:r>
            <a:endParaRPr dirty="0"/>
          </a:p>
        </p:txBody>
      </p:sp>
      <p:sp>
        <p:nvSpPr>
          <p:cNvPr id="1341" name="Google Shape;1341;p45"/>
          <p:cNvSpPr txBox="1">
            <a:spLocks noGrp="1"/>
          </p:cNvSpPr>
          <p:nvPr>
            <p:ph type="subTitle" idx="1"/>
          </p:nvPr>
        </p:nvSpPr>
        <p:spPr>
          <a:xfrm>
            <a:off x="937625" y="1646411"/>
            <a:ext cx="2175300" cy="1334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Subtracts the value of one register from another and stores the result in a designated register.</a:t>
            </a:r>
            <a:endParaRPr dirty="0"/>
          </a:p>
        </p:txBody>
      </p:sp>
      <p:sp>
        <p:nvSpPr>
          <p:cNvPr id="1342" name="Google Shape;1342;p45"/>
          <p:cNvSpPr txBox="1">
            <a:spLocks noGrp="1"/>
          </p:cNvSpPr>
          <p:nvPr>
            <p:ph type="subTitle" idx="2"/>
          </p:nvPr>
        </p:nvSpPr>
        <p:spPr>
          <a:xfrm>
            <a:off x="3484347" y="1646410"/>
            <a:ext cx="2175300" cy="1334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Retrieves values from two registers, performs subtraction, and stores the result in a specified register.</a:t>
            </a:r>
            <a:endParaRPr dirty="0"/>
          </a:p>
        </p:txBody>
      </p:sp>
      <p:sp>
        <p:nvSpPr>
          <p:cNvPr id="1343" name="Google Shape;1343;p45"/>
          <p:cNvSpPr txBox="1">
            <a:spLocks noGrp="1"/>
          </p:cNvSpPr>
          <p:nvPr>
            <p:ph type="subTitle" idx="3"/>
          </p:nvPr>
        </p:nvSpPr>
        <p:spPr>
          <a:xfrm>
            <a:off x="6031075" y="1646411"/>
            <a:ext cx="2175300" cy="18775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Instruction</a:t>
            </a:r>
            <a:r>
              <a:rPr lang="en-US" b="1"/>
              <a:t>: </a:t>
            </a:r>
            <a:r>
              <a:rPr lang="en-US">
                <a:latin typeface="Source Code Pro" panose="020B0509030403020204" pitchFamily="49" charset="0"/>
                <a:ea typeface="Source Code Pro" panose="020B0509030403020204" pitchFamily="49" charset="0"/>
              </a:rPr>
              <a:t>0x04, 0x01, 0x02</a:t>
            </a: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Execution: </a:t>
            </a:r>
            <a:r>
              <a:rPr lang="en-US" dirty="0"/>
              <a:t>Subtract value of register 2 from register 1.</a:t>
            </a:r>
            <a:endParaRPr dirty="0"/>
          </a:p>
        </p:txBody>
      </p:sp>
      <p:sp>
        <p:nvSpPr>
          <p:cNvPr id="1344" name="Google Shape;1344;p45"/>
          <p:cNvSpPr txBox="1">
            <a:spLocks noGrp="1"/>
          </p:cNvSpPr>
          <p:nvPr>
            <p:ph type="subTitle" idx="4"/>
          </p:nvPr>
        </p:nvSpPr>
        <p:spPr>
          <a:xfrm>
            <a:off x="937619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Function:</a:t>
            </a:r>
            <a:endParaRPr dirty="0"/>
          </a:p>
        </p:txBody>
      </p:sp>
      <p:sp>
        <p:nvSpPr>
          <p:cNvPr id="1345" name="Google Shape;1345;p45"/>
          <p:cNvSpPr txBox="1">
            <a:spLocks noGrp="1"/>
          </p:cNvSpPr>
          <p:nvPr>
            <p:ph type="subTitle" idx="5"/>
          </p:nvPr>
        </p:nvSpPr>
        <p:spPr>
          <a:xfrm>
            <a:off x="3484350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Operation:</a:t>
            </a:r>
            <a:endParaRPr dirty="0"/>
          </a:p>
        </p:txBody>
      </p:sp>
      <p:sp>
        <p:nvSpPr>
          <p:cNvPr id="1346" name="Google Shape;1346;p45"/>
          <p:cNvSpPr txBox="1">
            <a:spLocks noGrp="1"/>
          </p:cNvSpPr>
          <p:nvPr>
            <p:ph type="subTitle" idx="6"/>
          </p:nvPr>
        </p:nvSpPr>
        <p:spPr>
          <a:xfrm>
            <a:off x="6031075" y="1172159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Example: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281CF2-0012-305A-7D19-7BCA170C70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36864" y="3144480"/>
            <a:ext cx="3993396" cy="1462981"/>
          </a:xfrm>
          <a:prstGeom prst="rect">
            <a:avLst/>
          </a:prstGeom>
        </p:spPr>
      </p:pic>
      <p:grpSp>
        <p:nvGrpSpPr>
          <p:cNvPr id="2" name="Google Shape;3229;p73">
            <a:extLst>
              <a:ext uri="{FF2B5EF4-FFF2-40B4-BE49-F238E27FC236}">
                <a16:creationId xmlns:a16="http://schemas.microsoft.com/office/drawing/2014/main" id="{0C1E89B4-5745-4DD9-EC4A-B7A4399033A0}"/>
              </a:ext>
            </a:extLst>
          </p:cNvPr>
          <p:cNvGrpSpPr/>
          <p:nvPr/>
        </p:nvGrpSpPr>
        <p:grpSpPr>
          <a:xfrm>
            <a:off x="5950366" y="3829557"/>
            <a:ext cx="809633" cy="944556"/>
            <a:chOff x="4770881" y="4030958"/>
            <a:chExt cx="809633" cy="944556"/>
          </a:xfrm>
        </p:grpSpPr>
        <p:sp>
          <p:nvSpPr>
            <p:cNvPr id="4" name="Google Shape;3230;p73">
              <a:extLst>
                <a:ext uri="{FF2B5EF4-FFF2-40B4-BE49-F238E27FC236}">
                  <a16:creationId xmlns:a16="http://schemas.microsoft.com/office/drawing/2014/main" id="{C21EBD5D-83AB-3CC0-D33C-3FBA965F1963}"/>
                </a:ext>
              </a:extLst>
            </p:cNvPr>
            <p:cNvSpPr/>
            <p:nvPr/>
          </p:nvSpPr>
          <p:spPr>
            <a:xfrm>
              <a:off x="4770881" y="4030958"/>
              <a:ext cx="809619" cy="944556"/>
            </a:xfrm>
            <a:custGeom>
              <a:avLst/>
              <a:gdLst/>
              <a:ahLst/>
              <a:cxnLst/>
              <a:rect l="l" t="t" r="r" b="b"/>
              <a:pathLst>
                <a:path w="10818" h="12621" extrusionOk="0">
                  <a:moveTo>
                    <a:pt x="1" y="1"/>
                  </a:moveTo>
                  <a:lnTo>
                    <a:pt x="1" y="12621"/>
                  </a:lnTo>
                  <a:lnTo>
                    <a:pt x="10818" y="12621"/>
                  </a:lnTo>
                  <a:lnTo>
                    <a:pt x="10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31;p73">
              <a:extLst>
                <a:ext uri="{FF2B5EF4-FFF2-40B4-BE49-F238E27FC236}">
                  <a16:creationId xmlns:a16="http://schemas.microsoft.com/office/drawing/2014/main" id="{8E45EE13-0686-58CE-A0E1-20FFEF81DF78}"/>
                </a:ext>
              </a:extLst>
            </p:cNvPr>
            <p:cNvSpPr/>
            <p:nvPr/>
          </p:nvSpPr>
          <p:spPr>
            <a:xfrm>
              <a:off x="5298368" y="4030958"/>
              <a:ext cx="282147" cy="944556"/>
            </a:xfrm>
            <a:custGeom>
              <a:avLst/>
              <a:gdLst/>
              <a:ahLst/>
              <a:cxnLst/>
              <a:rect l="l" t="t" r="r" b="b"/>
              <a:pathLst>
                <a:path w="3770" h="12621" extrusionOk="0">
                  <a:moveTo>
                    <a:pt x="0" y="1"/>
                  </a:moveTo>
                  <a:lnTo>
                    <a:pt x="0" y="12621"/>
                  </a:lnTo>
                  <a:lnTo>
                    <a:pt x="3770" y="12621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32;p73">
              <a:extLst>
                <a:ext uri="{FF2B5EF4-FFF2-40B4-BE49-F238E27FC236}">
                  <a16:creationId xmlns:a16="http://schemas.microsoft.com/office/drawing/2014/main" id="{A111AE12-C447-6F3F-7DD2-14F9DF69627F}"/>
                </a:ext>
              </a:extLst>
            </p:cNvPr>
            <p:cNvSpPr/>
            <p:nvPr/>
          </p:nvSpPr>
          <p:spPr>
            <a:xfrm>
              <a:off x="5388927" y="4101758"/>
              <a:ext cx="102606" cy="23051"/>
            </a:xfrm>
            <a:custGeom>
              <a:avLst/>
              <a:gdLst/>
              <a:ahLst/>
              <a:cxnLst/>
              <a:rect l="l" t="t" r="r" b="b"/>
              <a:pathLst>
                <a:path w="1371" h="308" extrusionOk="0">
                  <a:moveTo>
                    <a:pt x="1300" y="64"/>
                  </a:moveTo>
                  <a:lnTo>
                    <a:pt x="1300" y="64"/>
                  </a:lnTo>
                  <a:cubicBezTo>
                    <a:pt x="1290" y="165"/>
                    <a:pt x="1208" y="244"/>
                    <a:pt x="1085" y="244"/>
                  </a:cubicBezTo>
                  <a:lnTo>
                    <a:pt x="265" y="244"/>
                  </a:lnTo>
                  <a:cubicBezTo>
                    <a:pt x="166" y="244"/>
                    <a:pt x="81" y="165"/>
                    <a:pt x="71" y="64"/>
                  </a:cubicBezTo>
                  <a:close/>
                  <a:moveTo>
                    <a:pt x="1" y="1"/>
                  </a:moveTo>
                  <a:lnTo>
                    <a:pt x="1" y="43"/>
                  </a:lnTo>
                  <a:cubicBezTo>
                    <a:pt x="1" y="197"/>
                    <a:pt x="112" y="308"/>
                    <a:pt x="265" y="308"/>
                  </a:cubicBezTo>
                  <a:lnTo>
                    <a:pt x="1085" y="308"/>
                  </a:lnTo>
                  <a:cubicBezTo>
                    <a:pt x="1238" y="308"/>
                    <a:pt x="1370" y="197"/>
                    <a:pt x="1370" y="43"/>
                  </a:cubicBezTo>
                  <a:lnTo>
                    <a:pt x="1370" y="22"/>
                  </a:ln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33;p73">
              <a:extLst>
                <a:ext uri="{FF2B5EF4-FFF2-40B4-BE49-F238E27FC236}">
                  <a16:creationId xmlns:a16="http://schemas.microsoft.com/office/drawing/2014/main" id="{BECEC348-255B-DC1D-5000-EFC6D3C24657}"/>
                </a:ext>
              </a:extLst>
            </p:cNvPr>
            <p:cNvSpPr/>
            <p:nvPr/>
          </p:nvSpPr>
          <p:spPr>
            <a:xfrm>
              <a:off x="4770881" y="4264838"/>
              <a:ext cx="809619" cy="5164"/>
            </a:xfrm>
            <a:custGeom>
              <a:avLst/>
              <a:gdLst/>
              <a:ahLst/>
              <a:cxnLst/>
              <a:rect l="l" t="t" r="r" b="b"/>
              <a:pathLst>
                <a:path w="10818" h="69" extrusionOk="0">
                  <a:moveTo>
                    <a:pt x="1" y="0"/>
                  </a:moveTo>
                  <a:lnTo>
                    <a:pt x="1" y="69"/>
                  </a:lnTo>
                  <a:lnTo>
                    <a:pt x="10818" y="69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34;p73">
              <a:extLst>
                <a:ext uri="{FF2B5EF4-FFF2-40B4-BE49-F238E27FC236}">
                  <a16:creationId xmlns:a16="http://schemas.microsoft.com/office/drawing/2014/main" id="{2E88E18C-3B82-DE0B-445E-970472F391BA}"/>
                </a:ext>
              </a:extLst>
            </p:cNvPr>
            <p:cNvSpPr/>
            <p:nvPr/>
          </p:nvSpPr>
          <p:spPr>
            <a:xfrm>
              <a:off x="5388927" y="4337659"/>
              <a:ext cx="102606" cy="24548"/>
            </a:xfrm>
            <a:custGeom>
              <a:avLst/>
              <a:gdLst/>
              <a:ahLst/>
              <a:cxnLst/>
              <a:rect l="l" t="t" r="r" b="b"/>
              <a:pathLst>
                <a:path w="1371" h="328" extrusionOk="0">
                  <a:moveTo>
                    <a:pt x="1300" y="63"/>
                  </a:moveTo>
                  <a:cubicBezTo>
                    <a:pt x="1290" y="164"/>
                    <a:pt x="1208" y="238"/>
                    <a:pt x="1085" y="238"/>
                  </a:cubicBezTo>
                  <a:lnTo>
                    <a:pt x="265" y="238"/>
                  </a:lnTo>
                  <a:cubicBezTo>
                    <a:pt x="166" y="238"/>
                    <a:pt x="81" y="164"/>
                    <a:pt x="71" y="63"/>
                  </a:cubicBezTo>
                  <a:close/>
                  <a:moveTo>
                    <a:pt x="1" y="0"/>
                  </a:moveTo>
                  <a:lnTo>
                    <a:pt x="1" y="42"/>
                  </a:lnTo>
                  <a:cubicBezTo>
                    <a:pt x="1" y="196"/>
                    <a:pt x="112" y="328"/>
                    <a:pt x="265" y="328"/>
                  </a:cubicBezTo>
                  <a:lnTo>
                    <a:pt x="1085" y="328"/>
                  </a:lnTo>
                  <a:cubicBezTo>
                    <a:pt x="1238" y="328"/>
                    <a:pt x="1370" y="196"/>
                    <a:pt x="1370" y="42"/>
                  </a:cubicBezTo>
                  <a:lnTo>
                    <a:pt x="1370" y="21"/>
                  </a:lnTo>
                  <a:lnTo>
                    <a:pt x="1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35;p73">
              <a:extLst>
                <a:ext uri="{FF2B5EF4-FFF2-40B4-BE49-F238E27FC236}">
                  <a16:creationId xmlns:a16="http://schemas.microsoft.com/office/drawing/2014/main" id="{79E7AFEB-1253-B782-2AA1-8D451E9CE329}"/>
                </a:ext>
              </a:extLst>
            </p:cNvPr>
            <p:cNvSpPr/>
            <p:nvPr/>
          </p:nvSpPr>
          <p:spPr>
            <a:xfrm>
              <a:off x="4770881" y="4500664"/>
              <a:ext cx="809619" cy="5164"/>
            </a:xfrm>
            <a:custGeom>
              <a:avLst/>
              <a:gdLst/>
              <a:ahLst/>
              <a:cxnLst/>
              <a:rect l="l" t="t" r="r" b="b"/>
              <a:pathLst>
                <a:path w="10818" h="69" extrusionOk="0">
                  <a:moveTo>
                    <a:pt x="1" y="0"/>
                  </a:moveTo>
                  <a:lnTo>
                    <a:pt x="1" y="69"/>
                  </a:lnTo>
                  <a:lnTo>
                    <a:pt x="10818" y="69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36;p73">
              <a:extLst>
                <a:ext uri="{FF2B5EF4-FFF2-40B4-BE49-F238E27FC236}">
                  <a16:creationId xmlns:a16="http://schemas.microsoft.com/office/drawing/2014/main" id="{28735BDB-752F-DEC0-58F9-B1C224701E67}"/>
                </a:ext>
              </a:extLst>
            </p:cNvPr>
            <p:cNvSpPr/>
            <p:nvPr/>
          </p:nvSpPr>
          <p:spPr>
            <a:xfrm>
              <a:off x="5388927" y="4573036"/>
              <a:ext cx="102606" cy="24997"/>
            </a:xfrm>
            <a:custGeom>
              <a:avLst/>
              <a:gdLst/>
              <a:ahLst/>
              <a:cxnLst/>
              <a:rect l="l" t="t" r="r" b="b"/>
              <a:pathLst>
                <a:path w="1371" h="334" extrusionOk="0">
                  <a:moveTo>
                    <a:pt x="1300" y="69"/>
                  </a:moveTo>
                  <a:cubicBezTo>
                    <a:pt x="1290" y="172"/>
                    <a:pt x="1208" y="265"/>
                    <a:pt x="1085" y="265"/>
                  </a:cubicBezTo>
                  <a:lnTo>
                    <a:pt x="265" y="265"/>
                  </a:lnTo>
                  <a:cubicBezTo>
                    <a:pt x="166" y="265"/>
                    <a:pt x="81" y="172"/>
                    <a:pt x="71" y="69"/>
                  </a:cubicBezTo>
                  <a:close/>
                  <a:moveTo>
                    <a:pt x="1" y="1"/>
                  </a:moveTo>
                  <a:lnTo>
                    <a:pt x="1" y="48"/>
                  </a:lnTo>
                  <a:cubicBezTo>
                    <a:pt x="1" y="202"/>
                    <a:pt x="112" y="334"/>
                    <a:pt x="265" y="334"/>
                  </a:cubicBezTo>
                  <a:lnTo>
                    <a:pt x="1085" y="334"/>
                  </a:lnTo>
                  <a:cubicBezTo>
                    <a:pt x="1238" y="334"/>
                    <a:pt x="1370" y="202"/>
                    <a:pt x="1370" y="48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37;p73">
              <a:extLst>
                <a:ext uri="{FF2B5EF4-FFF2-40B4-BE49-F238E27FC236}">
                  <a16:creationId xmlns:a16="http://schemas.microsoft.com/office/drawing/2014/main" id="{F1A1CD0F-BC40-B7F2-15E2-671C5E8CD554}"/>
                </a:ext>
              </a:extLst>
            </p:cNvPr>
            <p:cNvSpPr/>
            <p:nvPr/>
          </p:nvSpPr>
          <p:spPr>
            <a:xfrm>
              <a:off x="4770881" y="4736490"/>
              <a:ext cx="809619" cy="6810"/>
            </a:xfrm>
            <a:custGeom>
              <a:avLst/>
              <a:gdLst/>
              <a:ahLst/>
              <a:cxnLst/>
              <a:rect l="l" t="t" r="r" b="b"/>
              <a:pathLst>
                <a:path w="10818" h="91" extrusionOk="0">
                  <a:moveTo>
                    <a:pt x="1" y="0"/>
                  </a:moveTo>
                  <a:lnTo>
                    <a:pt x="1" y="90"/>
                  </a:lnTo>
                  <a:lnTo>
                    <a:pt x="10818" y="90"/>
                  </a:lnTo>
                  <a:lnTo>
                    <a:pt x="108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38;p73">
              <a:extLst>
                <a:ext uri="{FF2B5EF4-FFF2-40B4-BE49-F238E27FC236}">
                  <a16:creationId xmlns:a16="http://schemas.microsoft.com/office/drawing/2014/main" id="{13CCF7A7-79F2-9503-7DD6-6340ADB6968B}"/>
                </a:ext>
              </a:extLst>
            </p:cNvPr>
            <p:cNvSpPr/>
            <p:nvPr/>
          </p:nvSpPr>
          <p:spPr>
            <a:xfrm>
              <a:off x="5388927" y="4808862"/>
              <a:ext cx="102606" cy="24997"/>
            </a:xfrm>
            <a:custGeom>
              <a:avLst/>
              <a:gdLst/>
              <a:ahLst/>
              <a:cxnLst/>
              <a:rect l="l" t="t" r="r" b="b"/>
              <a:pathLst>
                <a:path w="1371" h="334" extrusionOk="0">
                  <a:moveTo>
                    <a:pt x="1298" y="91"/>
                  </a:moveTo>
                  <a:lnTo>
                    <a:pt x="1298" y="91"/>
                  </a:lnTo>
                  <a:cubicBezTo>
                    <a:pt x="1282" y="198"/>
                    <a:pt x="1202" y="265"/>
                    <a:pt x="1085" y="265"/>
                  </a:cubicBezTo>
                  <a:lnTo>
                    <a:pt x="265" y="265"/>
                  </a:lnTo>
                  <a:cubicBezTo>
                    <a:pt x="171" y="265"/>
                    <a:pt x="90" y="198"/>
                    <a:pt x="73" y="91"/>
                  </a:cubicBezTo>
                  <a:close/>
                  <a:moveTo>
                    <a:pt x="1" y="1"/>
                  </a:moveTo>
                  <a:lnTo>
                    <a:pt x="1" y="48"/>
                  </a:lnTo>
                  <a:cubicBezTo>
                    <a:pt x="1" y="202"/>
                    <a:pt x="112" y="334"/>
                    <a:pt x="265" y="334"/>
                  </a:cubicBezTo>
                  <a:lnTo>
                    <a:pt x="1085" y="334"/>
                  </a:lnTo>
                  <a:cubicBezTo>
                    <a:pt x="1238" y="334"/>
                    <a:pt x="1370" y="202"/>
                    <a:pt x="1370" y="48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3243;p73">
            <a:extLst>
              <a:ext uri="{FF2B5EF4-FFF2-40B4-BE49-F238E27FC236}">
                <a16:creationId xmlns:a16="http://schemas.microsoft.com/office/drawing/2014/main" id="{E810EAA1-5F40-20AD-B502-B161C79498F7}"/>
              </a:ext>
            </a:extLst>
          </p:cNvPr>
          <p:cNvGrpSpPr/>
          <p:nvPr/>
        </p:nvGrpSpPr>
        <p:grpSpPr>
          <a:xfrm>
            <a:off x="7565383" y="4358941"/>
            <a:ext cx="504024" cy="414192"/>
            <a:chOff x="6714893" y="2364656"/>
            <a:chExt cx="504024" cy="414192"/>
          </a:xfrm>
        </p:grpSpPr>
        <p:sp>
          <p:nvSpPr>
            <p:cNvPr id="14" name="Google Shape;3244;p73">
              <a:extLst>
                <a:ext uri="{FF2B5EF4-FFF2-40B4-BE49-F238E27FC236}">
                  <a16:creationId xmlns:a16="http://schemas.microsoft.com/office/drawing/2014/main" id="{38A4E528-C3B5-64A6-22F9-1961D064B35D}"/>
                </a:ext>
              </a:extLst>
            </p:cNvPr>
            <p:cNvSpPr/>
            <p:nvPr/>
          </p:nvSpPr>
          <p:spPr>
            <a:xfrm>
              <a:off x="6714893" y="2364656"/>
              <a:ext cx="335944" cy="334904"/>
            </a:xfrm>
            <a:custGeom>
              <a:avLst/>
              <a:gdLst/>
              <a:ahLst/>
              <a:cxnLst/>
              <a:rect l="l" t="t" r="r" b="b"/>
              <a:pathLst>
                <a:path w="6784" h="6763" extrusionOk="0">
                  <a:moveTo>
                    <a:pt x="3389" y="2178"/>
                  </a:moveTo>
                  <a:cubicBezTo>
                    <a:pt x="4050" y="2178"/>
                    <a:pt x="4600" y="2707"/>
                    <a:pt x="4600" y="3394"/>
                  </a:cubicBezTo>
                  <a:cubicBezTo>
                    <a:pt x="4600" y="4055"/>
                    <a:pt x="4050" y="4605"/>
                    <a:pt x="3389" y="4605"/>
                  </a:cubicBezTo>
                  <a:cubicBezTo>
                    <a:pt x="2707" y="4605"/>
                    <a:pt x="2179" y="4055"/>
                    <a:pt x="2179" y="3394"/>
                  </a:cubicBezTo>
                  <a:cubicBezTo>
                    <a:pt x="2179" y="2707"/>
                    <a:pt x="2707" y="2178"/>
                    <a:pt x="3389" y="2178"/>
                  </a:cubicBezTo>
                  <a:close/>
                  <a:moveTo>
                    <a:pt x="3389" y="0"/>
                  </a:moveTo>
                  <a:cubicBezTo>
                    <a:pt x="3194" y="0"/>
                    <a:pt x="3014" y="0"/>
                    <a:pt x="2840" y="42"/>
                  </a:cubicBezTo>
                  <a:lnTo>
                    <a:pt x="2840" y="989"/>
                  </a:lnTo>
                  <a:cubicBezTo>
                    <a:pt x="2554" y="1036"/>
                    <a:pt x="2311" y="1147"/>
                    <a:pt x="2068" y="1301"/>
                  </a:cubicBezTo>
                  <a:lnTo>
                    <a:pt x="1407" y="640"/>
                  </a:lnTo>
                  <a:cubicBezTo>
                    <a:pt x="1100" y="835"/>
                    <a:pt x="836" y="1100"/>
                    <a:pt x="635" y="1412"/>
                  </a:cubicBezTo>
                  <a:lnTo>
                    <a:pt x="1296" y="2073"/>
                  </a:lnTo>
                  <a:cubicBezTo>
                    <a:pt x="1143" y="2310"/>
                    <a:pt x="1031" y="2554"/>
                    <a:pt x="989" y="2839"/>
                  </a:cubicBezTo>
                  <a:lnTo>
                    <a:pt x="43" y="2839"/>
                  </a:lnTo>
                  <a:cubicBezTo>
                    <a:pt x="22" y="3019"/>
                    <a:pt x="1" y="3193"/>
                    <a:pt x="1" y="3394"/>
                  </a:cubicBezTo>
                  <a:cubicBezTo>
                    <a:pt x="1" y="3569"/>
                    <a:pt x="22" y="3743"/>
                    <a:pt x="43" y="3944"/>
                  </a:cubicBezTo>
                  <a:lnTo>
                    <a:pt x="989" y="3944"/>
                  </a:lnTo>
                  <a:cubicBezTo>
                    <a:pt x="1031" y="4208"/>
                    <a:pt x="1143" y="4473"/>
                    <a:pt x="1296" y="4690"/>
                  </a:cubicBezTo>
                  <a:lnTo>
                    <a:pt x="635" y="5350"/>
                  </a:lnTo>
                  <a:cubicBezTo>
                    <a:pt x="836" y="5662"/>
                    <a:pt x="1100" y="5927"/>
                    <a:pt x="1407" y="6143"/>
                  </a:cubicBezTo>
                  <a:lnTo>
                    <a:pt x="2068" y="5461"/>
                  </a:lnTo>
                  <a:cubicBezTo>
                    <a:pt x="2311" y="5615"/>
                    <a:pt x="2554" y="5726"/>
                    <a:pt x="2840" y="5795"/>
                  </a:cubicBezTo>
                  <a:lnTo>
                    <a:pt x="2840" y="6720"/>
                  </a:lnTo>
                  <a:cubicBezTo>
                    <a:pt x="3014" y="6762"/>
                    <a:pt x="3194" y="6762"/>
                    <a:pt x="3389" y="6762"/>
                  </a:cubicBezTo>
                  <a:cubicBezTo>
                    <a:pt x="3569" y="6762"/>
                    <a:pt x="3744" y="6762"/>
                    <a:pt x="3939" y="6720"/>
                  </a:cubicBezTo>
                  <a:lnTo>
                    <a:pt x="3939" y="5795"/>
                  </a:lnTo>
                  <a:cubicBezTo>
                    <a:pt x="4204" y="5726"/>
                    <a:pt x="4468" y="5615"/>
                    <a:pt x="4690" y="5461"/>
                  </a:cubicBezTo>
                  <a:lnTo>
                    <a:pt x="5351" y="6143"/>
                  </a:lnTo>
                  <a:cubicBezTo>
                    <a:pt x="5658" y="5927"/>
                    <a:pt x="5922" y="5662"/>
                    <a:pt x="6144" y="5350"/>
                  </a:cubicBezTo>
                  <a:lnTo>
                    <a:pt x="5462" y="4690"/>
                  </a:lnTo>
                  <a:cubicBezTo>
                    <a:pt x="5615" y="4473"/>
                    <a:pt x="5726" y="4208"/>
                    <a:pt x="5790" y="3944"/>
                  </a:cubicBezTo>
                  <a:lnTo>
                    <a:pt x="6715" y="3944"/>
                  </a:lnTo>
                  <a:cubicBezTo>
                    <a:pt x="6763" y="3743"/>
                    <a:pt x="6784" y="3569"/>
                    <a:pt x="6784" y="3394"/>
                  </a:cubicBezTo>
                  <a:cubicBezTo>
                    <a:pt x="6784" y="3193"/>
                    <a:pt x="6763" y="3019"/>
                    <a:pt x="6715" y="2839"/>
                  </a:cubicBezTo>
                  <a:lnTo>
                    <a:pt x="5790" y="2839"/>
                  </a:lnTo>
                  <a:cubicBezTo>
                    <a:pt x="5726" y="2554"/>
                    <a:pt x="5615" y="2310"/>
                    <a:pt x="5462" y="2073"/>
                  </a:cubicBezTo>
                  <a:lnTo>
                    <a:pt x="6144" y="1412"/>
                  </a:lnTo>
                  <a:cubicBezTo>
                    <a:pt x="5922" y="1100"/>
                    <a:pt x="5658" y="835"/>
                    <a:pt x="5351" y="640"/>
                  </a:cubicBezTo>
                  <a:lnTo>
                    <a:pt x="4690" y="1301"/>
                  </a:lnTo>
                  <a:cubicBezTo>
                    <a:pt x="4468" y="1147"/>
                    <a:pt x="4204" y="1036"/>
                    <a:pt x="3939" y="989"/>
                  </a:cubicBezTo>
                  <a:lnTo>
                    <a:pt x="3939" y="42"/>
                  </a:lnTo>
                  <a:cubicBezTo>
                    <a:pt x="3744" y="0"/>
                    <a:pt x="3569" y="0"/>
                    <a:pt x="33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45;p73">
              <a:extLst>
                <a:ext uri="{FF2B5EF4-FFF2-40B4-BE49-F238E27FC236}">
                  <a16:creationId xmlns:a16="http://schemas.microsoft.com/office/drawing/2014/main" id="{DA54F1CE-9193-56B5-0A5F-970D7F59DC8D}"/>
                </a:ext>
              </a:extLst>
            </p:cNvPr>
            <p:cNvSpPr/>
            <p:nvPr/>
          </p:nvSpPr>
          <p:spPr>
            <a:xfrm>
              <a:off x="7007071" y="2567546"/>
              <a:ext cx="211847" cy="211302"/>
            </a:xfrm>
            <a:custGeom>
              <a:avLst/>
              <a:gdLst/>
              <a:ahLst/>
              <a:cxnLst/>
              <a:rect l="l" t="t" r="r" b="b"/>
              <a:pathLst>
                <a:path w="4278" h="4267" extrusionOk="0">
                  <a:moveTo>
                    <a:pt x="2146" y="1361"/>
                  </a:moveTo>
                  <a:cubicBezTo>
                    <a:pt x="2534" y="1361"/>
                    <a:pt x="2868" y="1675"/>
                    <a:pt x="2887" y="2073"/>
                  </a:cubicBezTo>
                  <a:cubicBezTo>
                    <a:pt x="2930" y="2491"/>
                    <a:pt x="2623" y="2840"/>
                    <a:pt x="2205" y="2887"/>
                  </a:cubicBezTo>
                  <a:cubicBezTo>
                    <a:pt x="2178" y="2890"/>
                    <a:pt x="2152" y="2891"/>
                    <a:pt x="2125" y="2891"/>
                  </a:cubicBezTo>
                  <a:cubicBezTo>
                    <a:pt x="1724" y="2891"/>
                    <a:pt x="1410" y="2595"/>
                    <a:pt x="1370" y="2179"/>
                  </a:cubicBezTo>
                  <a:cubicBezTo>
                    <a:pt x="1323" y="1761"/>
                    <a:pt x="1656" y="1412"/>
                    <a:pt x="2073" y="1364"/>
                  </a:cubicBezTo>
                  <a:cubicBezTo>
                    <a:pt x="2098" y="1362"/>
                    <a:pt x="2122" y="1361"/>
                    <a:pt x="2146" y="1361"/>
                  </a:cubicBezTo>
                  <a:close/>
                  <a:moveTo>
                    <a:pt x="1962" y="0"/>
                  </a:moveTo>
                  <a:cubicBezTo>
                    <a:pt x="1830" y="0"/>
                    <a:pt x="1719" y="22"/>
                    <a:pt x="1608" y="64"/>
                  </a:cubicBezTo>
                  <a:lnTo>
                    <a:pt x="1656" y="640"/>
                  </a:lnTo>
                  <a:cubicBezTo>
                    <a:pt x="1502" y="704"/>
                    <a:pt x="1344" y="793"/>
                    <a:pt x="1190" y="883"/>
                  </a:cubicBezTo>
                  <a:lnTo>
                    <a:pt x="752" y="508"/>
                  </a:lnTo>
                  <a:cubicBezTo>
                    <a:pt x="577" y="661"/>
                    <a:pt x="418" y="836"/>
                    <a:pt x="313" y="1037"/>
                  </a:cubicBezTo>
                  <a:lnTo>
                    <a:pt x="752" y="1412"/>
                  </a:lnTo>
                  <a:cubicBezTo>
                    <a:pt x="662" y="1565"/>
                    <a:pt x="619" y="1740"/>
                    <a:pt x="598" y="1914"/>
                  </a:cubicBezTo>
                  <a:lnTo>
                    <a:pt x="1" y="1962"/>
                  </a:lnTo>
                  <a:lnTo>
                    <a:pt x="1" y="2311"/>
                  </a:lnTo>
                  <a:cubicBezTo>
                    <a:pt x="22" y="2422"/>
                    <a:pt x="22" y="2533"/>
                    <a:pt x="70" y="2644"/>
                  </a:cubicBezTo>
                  <a:lnTo>
                    <a:pt x="662" y="2602"/>
                  </a:lnTo>
                  <a:cubicBezTo>
                    <a:pt x="709" y="2776"/>
                    <a:pt x="794" y="2929"/>
                    <a:pt x="884" y="3062"/>
                  </a:cubicBezTo>
                  <a:lnTo>
                    <a:pt x="508" y="3500"/>
                  </a:lnTo>
                  <a:cubicBezTo>
                    <a:pt x="662" y="3680"/>
                    <a:pt x="841" y="3833"/>
                    <a:pt x="1037" y="3966"/>
                  </a:cubicBezTo>
                  <a:lnTo>
                    <a:pt x="1412" y="3500"/>
                  </a:lnTo>
                  <a:cubicBezTo>
                    <a:pt x="1566" y="3590"/>
                    <a:pt x="1740" y="3633"/>
                    <a:pt x="1920" y="3659"/>
                  </a:cubicBezTo>
                  <a:lnTo>
                    <a:pt x="1962" y="4251"/>
                  </a:lnTo>
                  <a:cubicBezTo>
                    <a:pt x="2018" y="4262"/>
                    <a:pt x="2073" y="4267"/>
                    <a:pt x="2131" y="4267"/>
                  </a:cubicBezTo>
                  <a:cubicBezTo>
                    <a:pt x="2190" y="4267"/>
                    <a:pt x="2250" y="4262"/>
                    <a:pt x="2316" y="4251"/>
                  </a:cubicBezTo>
                  <a:cubicBezTo>
                    <a:pt x="2427" y="4251"/>
                    <a:pt x="2533" y="4230"/>
                    <a:pt x="2644" y="4188"/>
                  </a:cubicBezTo>
                  <a:lnTo>
                    <a:pt x="2602" y="3611"/>
                  </a:lnTo>
                  <a:cubicBezTo>
                    <a:pt x="2776" y="3548"/>
                    <a:pt x="2930" y="3479"/>
                    <a:pt x="3062" y="3368"/>
                  </a:cubicBezTo>
                  <a:lnTo>
                    <a:pt x="3506" y="3744"/>
                  </a:lnTo>
                  <a:cubicBezTo>
                    <a:pt x="3681" y="3590"/>
                    <a:pt x="3834" y="3416"/>
                    <a:pt x="3966" y="3215"/>
                  </a:cubicBezTo>
                  <a:lnTo>
                    <a:pt x="3506" y="2840"/>
                  </a:lnTo>
                  <a:cubicBezTo>
                    <a:pt x="3591" y="2686"/>
                    <a:pt x="3638" y="2512"/>
                    <a:pt x="3659" y="2337"/>
                  </a:cubicBezTo>
                  <a:lnTo>
                    <a:pt x="4251" y="2290"/>
                  </a:lnTo>
                  <a:cubicBezTo>
                    <a:pt x="4278" y="2179"/>
                    <a:pt x="4278" y="2073"/>
                    <a:pt x="4251" y="1941"/>
                  </a:cubicBezTo>
                  <a:cubicBezTo>
                    <a:pt x="4251" y="1830"/>
                    <a:pt x="4230" y="1719"/>
                    <a:pt x="4209" y="1608"/>
                  </a:cubicBezTo>
                  <a:lnTo>
                    <a:pt x="3617" y="1650"/>
                  </a:lnTo>
                  <a:cubicBezTo>
                    <a:pt x="3548" y="1497"/>
                    <a:pt x="3485" y="1322"/>
                    <a:pt x="3374" y="1190"/>
                  </a:cubicBezTo>
                  <a:lnTo>
                    <a:pt x="3749" y="751"/>
                  </a:lnTo>
                  <a:cubicBezTo>
                    <a:pt x="3591" y="571"/>
                    <a:pt x="3416" y="418"/>
                    <a:pt x="3221" y="286"/>
                  </a:cubicBezTo>
                  <a:lnTo>
                    <a:pt x="2845" y="751"/>
                  </a:lnTo>
                  <a:cubicBezTo>
                    <a:pt x="2692" y="661"/>
                    <a:pt x="2512" y="619"/>
                    <a:pt x="2359" y="593"/>
                  </a:cubicBezTo>
                  <a:lnTo>
                    <a:pt x="2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3246;p73">
            <a:extLst>
              <a:ext uri="{FF2B5EF4-FFF2-40B4-BE49-F238E27FC236}">
                <a16:creationId xmlns:a16="http://schemas.microsoft.com/office/drawing/2014/main" id="{A64B9CA8-40BF-404A-D39A-0A65205A8534}"/>
              </a:ext>
            </a:extLst>
          </p:cNvPr>
          <p:cNvGrpSpPr/>
          <p:nvPr/>
        </p:nvGrpSpPr>
        <p:grpSpPr>
          <a:xfrm>
            <a:off x="7148465" y="3202918"/>
            <a:ext cx="752862" cy="565802"/>
            <a:chOff x="4387532" y="2962934"/>
            <a:chExt cx="752862" cy="565802"/>
          </a:xfrm>
        </p:grpSpPr>
        <p:sp>
          <p:nvSpPr>
            <p:cNvPr id="17" name="Google Shape;3247;p73">
              <a:extLst>
                <a:ext uri="{FF2B5EF4-FFF2-40B4-BE49-F238E27FC236}">
                  <a16:creationId xmlns:a16="http://schemas.microsoft.com/office/drawing/2014/main" id="{DBE59F09-F3B5-440A-9BCD-39B2BFF50F88}"/>
                </a:ext>
              </a:extLst>
            </p:cNvPr>
            <p:cNvSpPr/>
            <p:nvPr/>
          </p:nvSpPr>
          <p:spPr>
            <a:xfrm>
              <a:off x="4387532" y="2962934"/>
              <a:ext cx="752862" cy="565802"/>
            </a:xfrm>
            <a:custGeom>
              <a:avLst/>
              <a:gdLst/>
              <a:ahLst/>
              <a:cxnLst/>
              <a:rect l="l" t="t" r="r" b="b"/>
              <a:pathLst>
                <a:path w="12140" h="9124" extrusionOk="0">
                  <a:moveTo>
                    <a:pt x="836" y="0"/>
                  </a:moveTo>
                  <a:cubicBezTo>
                    <a:pt x="376" y="0"/>
                    <a:pt x="1" y="370"/>
                    <a:pt x="1" y="856"/>
                  </a:cubicBezTo>
                  <a:lnTo>
                    <a:pt x="1" y="6958"/>
                  </a:lnTo>
                  <a:cubicBezTo>
                    <a:pt x="1" y="7423"/>
                    <a:pt x="376" y="7819"/>
                    <a:pt x="836" y="7819"/>
                  </a:cubicBezTo>
                  <a:lnTo>
                    <a:pt x="5108" y="7819"/>
                  </a:lnTo>
                  <a:cubicBezTo>
                    <a:pt x="5240" y="7819"/>
                    <a:pt x="5372" y="7904"/>
                    <a:pt x="5441" y="8015"/>
                  </a:cubicBezTo>
                  <a:lnTo>
                    <a:pt x="5970" y="9072"/>
                  </a:lnTo>
                  <a:cubicBezTo>
                    <a:pt x="5991" y="9107"/>
                    <a:pt x="6024" y="9124"/>
                    <a:pt x="6057" y="9124"/>
                  </a:cubicBezTo>
                  <a:cubicBezTo>
                    <a:pt x="6090" y="9124"/>
                    <a:pt x="6123" y="9107"/>
                    <a:pt x="6144" y="9072"/>
                  </a:cubicBezTo>
                  <a:lnTo>
                    <a:pt x="6673" y="8015"/>
                  </a:lnTo>
                  <a:cubicBezTo>
                    <a:pt x="6742" y="7904"/>
                    <a:pt x="6874" y="7819"/>
                    <a:pt x="7027" y="7819"/>
                  </a:cubicBezTo>
                  <a:lnTo>
                    <a:pt x="11278" y="7819"/>
                  </a:lnTo>
                  <a:cubicBezTo>
                    <a:pt x="11743" y="7819"/>
                    <a:pt x="12140" y="7423"/>
                    <a:pt x="12140" y="6958"/>
                  </a:cubicBezTo>
                  <a:lnTo>
                    <a:pt x="12140" y="856"/>
                  </a:lnTo>
                  <a:cubicBezTo>
                    <a:pt x="12140" y="370"/>
                    <a:pt x="11743" y="0"/>
                    <a:pt x="11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48;p73">
              <a:extLst>
                <a:ext uri="{FF2B5EF4-FFF2-40B4-BE49-F238E27FC236}">
                  <a16:creationId xmlns:a16="http://schemas.microsoft.com/office/drawing/2014/main" id="{770935CF-0009-321D-5A2B-ED8F41C172B6}"/>
                </a:ext>
              </a:extLst>
            </p:cNvPr>
            <p:cNvSpPr/>
            <p:nvPr/>
          </p:nvSpPr>
          <p:spPr>
            <a:xfrm>
              <a:off x="4479005" y="3039274"/>
              <a:ext cx="195471" cy="20402"/>
            </a:xfrm>
            <a:custGeom>
              <a:avLst/>
              <a:gdLst/>
              <a:ahLst/>
              <a:cxnLst/>
              <a:rect l="l" t="t" r="r" b="b"/>
              <a:pathLst>
                <a:path w="3152" h="329" extrusionOk="0">
                  <a:moveTo>
                    <a:pt x="175" y="1"/>
                  </a:moveTo>
                  <a:cubicBezTo>
                    <a:pt x="91" y="1"/>
                    <a:pt x="1" y="91"/>
                    <a:pt x="1" y="175"/>
                  </a:cubicBezTo>
                  <a:cubicBezTo>
                    <a:pt x="1" y="265"/>
                    <a:pt x="91" y="329"/>
                    <a:pt x="175" y="329"/>
                  </a:cubicBezTo>
                  <a:lnTo>
                    <a:pt x="2972" y="329"/>
                  </a:lnTo>
                  <a:cubicBezTo>
                    <a:pt x="3062" y="329"/>
                    <a:pt x="3152" y="265"/>
                    <a:pt x="3152" y="175"/>
                  </a:cubicBezTo>
                  <a:cubicBezTo>
                    <a:pt x="3152" y="91"/>
                    <a:pt x="3062" y="1"/>
                    <a:pt x="29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49;p73">
              <a:extLst>
                <a:ext uri="{FF2B5EF4-FFF2-40B4-BE49-F238E27FC236}">
                  <a16:creationId xmlns:a16="http://schemas.microsoft.com/office/drawing/2014/main" id="{03C3B049-9311-7A56-2E31-77D7AA47C84C}"/>
                </a:ext>
              </a:extLst>
            </p:cNvPr>
            <p:cNvSpPr/>
            <p:nvPr/>
          </p:nvSpPr>
          <p:spPr>
            <a:xfrm>
              <a:off x="4479005" y="3087150"/>
              <a:ext cx="269269" cy="20402"/>
            </a:xfrm>
            <a:custGeom>
              <a:avLst/>
              <a:gdLst/>
              <a:ahLst/>
              <a:cxnLst/>
              <a:rect l="l" t="t" r="r" b="b"/>
              <a:pathLst>
                <a:path w="4342" h="329" extrusionOk="0">
                  <a:moveTo>
                    <a:pt x="175" y="1"/>
                  </a:moveTo>
                  <a:cubicBezTo>
                    <a:pt x="91" y="1"/>
                    <a:pt x="1" y="64"/>
                    <a:pt x="1" y="154"/>
                  </a:cubicBezTo>
                  <a:cubicBezTo>
                    <a:pt x="1" y="244"/>
                    <a:pt x="91" y="329"/>
                    <a:pt x="175" y="329"/>
                  </a:cubicBezTo>
                  <a:lnTo>
                    <a:pt x="4162" y="329"/>
                  </a:lnTo>
                  <a:cubicBezTo>
                    <a:pt x="4252" y="329"/>
                    <a:pt x="4341" y="244"/>
                    <a:pt x="4341" y="154"/>
                  </a:cubicBezTo>
                  <a:cubicBezTo>
                    <a:pt x="4341" y="64"/>
                    <a:pt x="4252" y="1"/>
                    <a:pt x="4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50;p73">
              <a:extLst>
                <a:ext uri="{FF2B5EF4-FFF2-40B4-BE49-F238E27FC236}">
                  <a16:creationId xmlns:a16="http://schemas.microsoft.com/office/drawing/2014/main" id="{DC5DA515-7795-44E7-0061-38CBF98F6597}"/>
                </a:ext>
              </a:extLst>
            </p:cNvPr>
            <p:cNvSpPr/>
            <p:nvPr/>
          </p:nvSpPr>
          <p:spPr>
            <a:xfrm>
              <a:off x="4699037" y="3039274"/>
              <a:ext cx="340028" cy="20402"/>
            </a:xfrm>
            <a:custGeom>
              <a:avLst/>
              <a:gdLst/>
              <a:ahLst/>
              <a:cxnLst/>
              <a:rect l="l" t="t" r="r" b="b"/>
              <a:pathLst>
                <a:path w="5483" h="329" extrusionOk="0">
                  <a:moveTo>
                    <a:pt x="175" y="1"/>
                  </a:moveTo>
                  <a:cubicBezTo>
                    <a:pt x="64" y="1"/>
                    <a:pt x="0" y="91"/>
                    <a:pt x="0" y="175"/>
                  </a:cubicBezTo>
                  <a:cubicBezTo>
                    <a:pt x="0" y="265"/>
                    <a:pt x="64" y="329"/>
                    <a:pt x="175" y="329"/>
                  </a:cubicBezTo>
                  <a:lnTo>
                    <a:pt x="5309" y="329"/>
                  </a:lnTo>
                  <a:cubicBezTo>
                    <a:pt x="5398" y="329"/>
                    <a:pt x="5483" y="265"/>
                    <a:pt x="5483" y="175"/>
                  </a:cubicBezTo>
                  <a:cubicBezTo>
                    <a:pt x="5483" y="91"/>
                    <a:pt x="5398" y="1"/>
                    <a:pt x="5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51;p73">
              <a:extLst>
                <a:ext uri="{FF2B5EF4-FFF2-40B4-BE49-F238E27FC236}">
                  <a16:creationId xmlns:a16="http://schemas.microsoft.com/office/drawing/2014/main" id="{5AE4A764-8FB3-7776-AB44-382CB256063C}"/>
                </a:ext>
              </a:extLst>
            </p:cNvPr>
            <p:cNvSpPr/>
            <p:nvPr/>
          </p:nvSpPr>
          <p:spPr>
            <a:xfrm>
              <a:off x="4769859" y="3087150"/>
              <a:ext cx="269207" cy="20402"/>
            </a:xfrm>
            <a:custGeom>
              <a:avLst/>
              <a:gdLst/>
              <a:ahLst/>
              <a:cxnLst/>
              <a:rect l="l" t="t" r="r" b="b"/>
              <a:pathLst>
                <a:path w="4341" h="329" extrusionOk="0">
                  <a:moveTo>
                    <a:pt x="180" y="1"/>
                  </a:moveTo>
                  <a:cubicBezTo>
                    <a:pt x="69" y="1"/>
                    <a:pt x="0" y="64"/>
                    <a:pt x="0" y="154"/>
                  </a:cubicBezTo>
                  <a:cubicBezTo>
                    <a:pt x="0" y="244"/>
                    <a:pt x="69" y="329"/>
                    <a:pt x="180" y="329"/>
                  </a:cubicBezTo>
                  <a:lnTo>
                    <a:pt x="4167" y="329"/>
                  </a:lnTo>
                  <a:cubicBezTo>
                    <a:pt x="4256" y="329"/>
                    <a:pt x="4341" y="244"/>
                    <a:pt x="4341" y="154"/>
                  </a:cubicBezTo>
                  <a:cubicBezTo>
                    <a:pt x="4341" y="64"/>
                    <a:pt x="4256" y="1"/>
                    <a:pt x="4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52;p73">
              <a:extLst>
                <a:ext uri="{FF2B5EF4-FFF2-40B4-BE49-F238E27FC236}">
                  <a16:creationId xmlns:a16="http://schemas.microsoft.com/office/drawing/2014/main" id="{81FF182E-8BCD-2AE2-03BB-08D7340CD325}"/>
                </a:ext>
              </a:extLst>
            </p:cNvPr>
            <p:cNvSpPr/>
            <p:nvPr/>
          </p:nvSpPr>
          <p:spPr>
            <a:xfrm>
              <a:off x="4479005" y="3133413"/>
              <a:ext cx="389268" cy="9860"/>
            </a:xfrm>
            <a:custGeom>
              <a:avLst/>
              <a:gdLst/>
              <a:ahLst/>
              <a:cxnLst/>
              <a:rect l="l" t="t" r="r" b="b"/>
              <a:pathLst>
                <a:path w="6277" h="159" extrusionOk="0">
                  <a:moveTo>
                    <a:pt x="91" y="0"/>
                  </a:moveTo>
                  <a:cubicBezTo>
                    <a:pt x="43" y="0"/>
                    <a:pt x="1" y="48"/>
                    <a:pt x="1" y="90"/>
                  </a:cubicBezTo>
                  <a:cubicBezTo>
                    <a:pt x="1" y="111"/>
                    <a:pt x="43" y="159"/>
                    <a:pt x="91" y="159"/>
                  </a:cubicBezTo>
                  <a:lnTo>
                    <a:pt x="6213" y="159"/>
                  </a:lnTo>
                  <a:cubicBezTo>
                    <a:pt x="6255" y="159"/>
                    <a:pt x="6276" y="111"/>
                    <a:pt x="6276" y="90"/>
                  </a:cubicBezTo>
                  <a:cubicBezTo>
                    <a:pt x="6276" y="48"/>
                    <a:pt x="6255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53;p73">
              <a:extLst>
                <a:ext uri="{FF2B5EF4-FFF2-40B4-BE49-F238E27FC236}">
                  <a16:creationId xmlns:a16="http://schemas.microsoft.com/office/drawing/2014/main" id="{B0FABBF3-7E2A-E219-E3FD-9F10BD5D78AB}"/>
                </a:ext>
              </a:extLst>
            </p:cNvPr>
            <p:cNvSpPr/>
            <p:nvPr/>
          </p:nvSpPr>
          <p:spPr>
            <a:xfrm>
              <a:off x="4479005" y="3210126"/>
              <a:ext cx="317145" cy="20402"/>
            </a:xfrm>
            <a:custGeom>
              <a:avLst/>
              <a:gdLst/>
              <a:ahLst/>
              <a:cxnLst/>
              <a:rect l="l" t="t" r="r" b="b"/>
              <a:pathLst>
                <a:path w="5114" h="329" extrusionOk="0">
                  <a:moveTo>
                    <a:pt x="175" y="0"/>
                  </a:moveTo>
                  <a:cubicBezTo>
                    <a:pt x="91" y="0"/>
                    <a:pt x="1" y="85"/>
                    <a:pt x="1" y="175"/>
                  </a:cubicBezTo>
                  <a:cubicBezTo>
                    <a:pt x="1" y="265"/>
                    <a:pt x="91" y="328"/>
                    <a:pt x="175" y="328"/>
                  </a:cubicBezTo>
                  <a:lnTo>
                    <a:pt x="4934" y="328"/>
                  </a:lnTo>
                  <a:cubicBezTo>
                    <a:pt x="5045" y="328"/>
                    <a:pt x="5113" y="265"/>
                    <a:pt x="5113" y="175"/>
                  </a:cubicBezTo>
                  <a:cubicBezTo>
                    <a:pt x="5113" y="85"/>
                    <a:pt x="5045" y="0"/>
                    <a:pt x="49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54;p73">
              <a:extLst>
                <a:ext uri="{FF2B5EF4-FFF2-40B4-BE49-F238E27FC236}">
                  <a16:creationId xmlns:a16="http://schemas.microsoft.com/office/drawing/2014/main" id="{E87F8F15-E71E-3E98-0FE9-FC3C7A89A796}"/>
                </a:ext>
              </a:extLst>
            </p:cNvPr>
            <p:cNvSpPr/>
            <p:nvPr/>
          </p:nvSpPr>
          <p:spPr>
            <a:xfrm>
              <a:off x="4479005" y="3258002"/>
              <a:ext cx="195471" cy="20402"/>
            </a:xfrm>
            <a:custGeom>
              <a:avLst/>
              <a:gdLst/>
              <a:ahLst/>
              <a:cxnLst/>
              <a:rect l="l" t="t" r="r" b="b"/>
              <a:pathLst>
                <a:path w="3152" h="329" extrusionOk="0">
                  <a:moveTo>
                    <a:pt x="175" y="0"/>
                  </a:moveTo>
                  <a:cubicBezTo>
                    <a:pt x="91" y="0"/>
                    <a:pt x="1" y="64"/>
                    <a:pt x="1" y="154"/>
                  </a:cubicBezTo>
                  <a:cubicBezTo>
                    <a:pt x="1" y="238"/>
                    <a:pt x="91" y="328"/>
                    <a:pt x="175" y="328"/>
                  </a:cubicBezTo>
                  <a:lnTo>
                    <a:pt x="2972" y="328"/>
                  </a:lnTo>
                  <a:cubicBezTo>
                    <a:pt x="3062" y="328"/>
                    <a:pt x="3152" y="238"/>
                    <a:pt x="3152" y="154"/>
                  </a:cubicBezTo>
                  <a:cubicBezTo>
                    <a:pt x="3152" y="64"/>
                    <a:pt x="3062" y="0"/>
                    <a:pt x="29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55;p73">
              <a:extLst>
                <a:ext uri="{FF2B5EF4-FFF2-40B4-BE49-F238E27FC236}">
                  <a16:creationId xmlns:a16="http://schemas.microsoft.com/office/drawing/2014/main" id="{9D403050-FE85-8E56-8E78-97D7FFD7DCA6}"/>
                </a:ext>
              </a:extLst>
            </p:cNvPr>
            <p:cNvSpPr/>
            <p:nvPr/>
          </p:nvSpPr>
          <p:spPr>
            <a:xfrm>
              <a:off x="4479005" y="3304203"/>
              <a:ext cx="269269" cy="20712"/>
            </a:xfrm>
            <a:custGeom>
              <a:avLst/>
              <a:gdLst/>
              <a:ahLst/>
              <a:cxnLst/>
              <a:rect l="l" t="t" r="r" b="b"/>
              <a:pathLst>
                <a:path w="4342" h="334" extrusionOk="0">
                  <a:moveTo>
                    <a:pt x="175" y="1"/>
                  </a:moveTo>
                  <a:cubicBezTo>
                    <a:pt x="91" y="1"/>
                    <a:pt x="1" y="69"/>
                    <a:pt x="1" y="180"/>
                  </a:cubicBezTo>
                  <a:cubicBezTo>
                    <a:pt x="1" y="265"/>
                    <a:pt x="91" y="334"/>
                    <a:pt x="175" y="334"/>
                  </a:cubicBezTo>
                  <a:lnTo>
                    <a:pt x="4162" y="334"/>
                  </a:lnTo>
                  <a:cubicBezTo>
                    <a:pt x="4252" y="334"/>
                    <a:pt x="4341" y="265"/>
                    <a:pt x="4341" y="180"/>
                  </a:cubicBezTo>
                  <a:cubicBezTo>
                    <a:pt x="4341" y="69"/>
                    <a:pt x="4252" y="1"/>
                    <a:pt x="4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56;p73">
              <a:extLst>
                <a:ext uri="{FF2B5EF4-FFF2-40B4-BE49-F238E27FC236}">
                  <a16:creationId xmlns:a16="http://schemas.microsoft.com/office/drawing/2014/main" id="{E6FE5014-C461-955F-F2DB-15747FD84775}"/>
                </a:ext>
              </a:extLst>
            </p:cNvPr>
            <p:cNvSpPr/>
            <p:nvPr/>
          </p:nvSpPr>
          <p:spPr>
            <a:xfrm>
              <a:off x="4699037" y="3258002"/>
              <a:ext cx="340028" cy="20402"/>
            </a:xfrm>
            <a:custGeom>
              <a:avLst/>
              <a:gdLst/>
              <a:ahLst/>
              <a:cxnLst/>
              <a:rect l="l" t="t" r="r" b="b"/>
              <a:pathLst>
                <a:path w="5483" h="329" extrusionOk="0">
                  <a:moveTo>
                    <a:pt x="175" y="0"/>
                  </a:moveTo>
                  <a:cubicBezTo>
                    <a:pt x="64" y="0"/>
                    <a:pt x="0" y="64"/>
                    <a:pt x="0" y="154"/>
                  </a:cubicBezTo>
                  <a:cubicBezTo>
                    <a:pt x="0" y="238"/>
                    <a:pt x="64" y="328"/>
                    <a:pt x="175" y="328"/>
                  </a:cubicBezTo>
                  <a:lnTo>
                    <a:pt x="5309" y="328"/>
                  </a:lnTo>
                  <a:cubicBezTo>
                    <a:pt x="5398" y="328"/>
                    <a:pt x="5483" y="238"/>
                    <a:pt x="5483" y="154"/>
                  </a:cubicBezTo>
                  <a:cubicBezTo>
                    <a:pt x="5483" y="64"/>
                    <a:pt x="5398" y="0"/>
                    <a:pt x="5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57;p73">
              <a:extLst>
                <a:ext uri="{FF2B5EF4-FFF2-40B4-BE49-F238E27FC236}">
                  <a16:creationId xmlns:a16="http://schemas.microsoft.com/office/drawing/2014/main" id="{7666B645-ACC1-AD89-EB7F-08B6CD722902}"/>
                </a:ext>
              </a:extLst>
            </p:cNvPr>
            <p:cNvSpPr/>
            <p:nvPr/>
          </p:nvSpPr>
          <p:spPr>
            <a:xfrm>
              <a:off x="4769859" y="3304203"/>
              <a:ext cx="269207" cy="20712"/>
            </a:xfrm>
            <a:custGeom>
              <a:avLst/>
              <a:gdLst/>
              <a:ahLst/>
              <a:cxnLst/>
              <a:rect l="l" t="t" r="r" b="b"/>
              <a:pathLst>
                <a:path w="4341" h="334" extrusionOk="0">
                  <a:moveTo>
                    <a:pt x="180" y="1"/>
                  </a:moveTo>
                  <a:cubicBezTo>
                    <a:pt x="69" y="1"/>
                    <a:pt x="0" y="69"/>
                    <a:pt x="0" y="180"/>
                  </a:cubicBezTo>
                  <a:cubicBezTo>
                    <a:pt x="0" y="265"/>
                    <a:pt x="69" y="334"/>
                    <a:pt x="180" y="334"/>
                  </a:cubicBezTo>
                  <a:lnTo>
                    <a:pt x="4167" y="334"/>
                  </a:lnTo>
                  <a:cubicBezTo>
                    <a:pt x="4256" y="334"/>
                    <a:pt x="4341" y="265"/>
                    <a:pt x="4341" y="180"/>
                  </a:cubicBezTo>
                  <a:cubicBezTo>
                    <a:pt x="4341" y="69"/>
                    <a:pt x="4256" y="1"/>
                    <a:pt x="4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58;p73">
              <a:extLst>
                <a:ext uri="{FF2B5EF4-FFF2-40B4-BE49-F238E27FC236}">
                  <a16:creationId xmlns:a16="http://schemas.microsoft.com/office/drawing/2014/main" id="{0FC218A6-0D28-C0FC-F111-C61A07899936}"/>
                </a:ext>
              </a:extLst>
            </p:cNvPr>
            <p:cNvSpPr/>
            <p:nvPr/>
          </p:nvSpPr>
          <p:spPr>
            <a:xfrm>
              <a:off x="4479005" y="3350777"/>
              <a:ext cx="389268" cy="9550"/>
            </a:xfrm>
            <a:custGeom>
              <a:avLst/>
              <a:gdLst/>
              <a:ahLst/>
              <a:cxnLst/>
              <a:rect l="l" t="t" r="r" b="b"/>
              <a:pathLst>
                <a:path w="6277" h="154" extrusionOk="0">
                  <a:moveTo>
                    <a:pt x="91" y="0"/>
                  </a:moveTo>
                  <a:cubicBezTo>
                    <a:pt x="43" y="0"/>
                    <a:pt x="1" y="43"/>
                    <a:pt x="1" y="90"/>
                  </a:cubicBezTo>
                  <a:cubicBezTo>
                    <a:pt x="1" y="133"/>
                    <a:pt x="43" y="154"/>
                    <a:pt x="91" y="154"/>
                  </a:cubicBezTo>
                  <a:lnTo>
                    <a:pt x="6213" y="154"/>
                  </a:lnTo>
                  <a:cubicBezTo>
                    <a:pt x="6255" y="154"/>
                    <a:pt x="6276" y="133"/>
                    <a:pt x="6276" y="90"/>
                  </a:cubicBezTo>
                  <a:cubicBezTo>
                    <a:pt x="6276" y="43"/>
                    <a:pt x="6255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811270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41"/>
          <p:cNvSpPr txBox="1">
            <a:spLocks noGrp="1"/>
          </p:cNvSpPr>
          <p:nvPr>
            <p:ph type="title"/>
          </p:nvPr>
        </p:nvSpPr>
        <p:spPr>
          <a:xfrm>
            <a:off x="713225" y="2254513"/>
            <a:ext cx="4444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Integration and Execution</a:t>
            </a:r>
          </a:p>
        </p:txBody>
      </p:sp>
      <p:sp>
        <p:nvSpPr>
          <p:cNvPr id="910" name="Google Shape;910;p41"/>
          <p:cNvSpPr txBox="1">
            <a:spLocks noGrp="1"/>
          </p:cNvSpPr>
          <p:nvPr>
            <p:ph type="title" idx="2"/>
          </p:nvPr>
        </p:nvSpPr>
        <p:spPr>
          <a:xfrm>
            <a:off x="713225" y="1322859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</a:p>
        </p:txBody>
      </p:sp>
      <p:sp>
        <p:nvSpPr>
          <p:cNvPr id="912" name="Google Shape;912;p41"/>
          <p:cNvSpPr/>
          <p:nvPr/>
        </p:nvSpPr>
        <p:spPr>
          <a:xfrm>
            <a:off x="5294150" y="101292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" name="Google Shape;913;p41"/>
          <p:cNvGrpSpPr/>
          <p:nvPr/>
        </p:nvGrpSpPr>
        <p:grpSpPr>
          <a:xfrm>
            <a:off x="4091402" y="4414375"/>
            <a:ext cx="367931" cy="258297"/>
            <a:chOff x="4992850" y="4345375"/>
            <a:chExt cx="619413" cy="638400"/>
          </a:xfrm>
        </p:grpSpPr>
        <p:sp>
          <p:nvSpPr>
            <p:cNvPr id="914" name="Google Shape;914;p41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1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6" name="Google Shape;916;p41"/>
          <p:cNvSpPr/>
          <p:nvPr/>
        </p:nvSpPr>
        <p:spPr>
          <a:xfrm>
            <a:off x="6956400" y="4144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" name="Google Shape;917;p41"/>
          <p:cNvGrpSpPr/>
          <p:nvPr/>
        </p:nvGrpSpPr>
        <p:grpSpPr>
          <a:xfrm>
            <a:off x="5293908" y="1087072"/>
            <a:ext cx="3381870" cy="3516739"/>
            <a:chOff x="5222815" y="1012953"/>
            <a:chExt cx="3453354" cy="3591074"/>
          </a:xfrm>
        </p:grpSpPr>
        <p:sp>
          <p:nvSpPr>
            <p:cNvPr id="918" name="Google Shape;918;p41"/>
            <p:cNvSpPr/>
            <p:nvPr/>
          </p:nvSpPr>
          <p:spPr>
            <a:xfrm>
              <a:off x="5222815" y="1012953"/>
              <a:ext cx="3453354" cy="3346964"/>
            </a:xfrm>
            <a:custGeom>
              <a:avLst/>
              <a:gdLst/>
              <a:ahLst/>
              <a:cxnLst/>
              <a:rect l="l" t="t" r="r" b="b"/>
              <a:pathLst>
                <a:path w="34694" h="33626" extrusionOk="0">
                  <a:moveTo>
                    <a:pt x="26961" y="0"/>
                  </a:moveTo>
                  <a:cubicBezTo>
                    <a:pt x="26141" y="0"/>
                    <a:pt x="25322" y="151"/>
                    <a:pt x="24556" y="464"/>
                  </a:cubicBezTo>
                  <a:cubicBezTo>
                    <a:pt x="21698" y="1610"/>
                    <a:pt x="20134" y="4617"/>
                    <a:pt x="17835" y="6683"/>
                  </a:cubicBezTo>
                  <a:cubicBezTo>
                    <a:pt x="14743" y="9484"/>
                    <a:pt x="10676" y="9541"/>
                    <a:pt x="7223" y="11514"/>
                  </a:cubicBezTo>
                  <a:cubicBezTo>
                    <a:pt x="4217" y="13226"/>
                    <a:pt x="1712" y="16000"/>
                    <a:pt x="680" y="19332"/>
                  </a:cubicBezTo>
                  <a:cubicBezTo>
                    <a:pt x="121" y="21065"/>
                    <a:pt x="0" y="23223"/>
                    <a:pt x="382" y="25281"/>
                  </a:cubicBezTo>
                  <a:cubicBezTo>
                    <a:pt x="800" y="27432"/>
                    <a:pt x="1769" y="29441"/>
                    <a:pt x="3361" y="30679"/>
                  </a:cubicBezTo>
                  <a:cubicBezTo>
                    <a:pt x="6075" y="32748"/>
                    <a:pt x="9754" y="33625"/>
                    <a:pt x="13212" y="33625"/>
                  </a:cubicBezTo>
                  <a:cubicBezTo>
                    <a:pt x="14035" y="33625"/>
                    <a:pt x="14846" y="33576"/>
                    <a:pt x="15628" y="33480"/>
                  </a:cubicBezTo>
                  <a:cubicBezTo>
                    <a:pt x="16066" y="33417"/>
                    <a:pt x="16512" y="33360"/>
                    <a:pt x="16922" y="33268"/>
                  </a:cubicBezTo>
                  <a:cubicBezTo>
                    <a:pt x="19455" y="32801"/>
                    <a:pt x="21931" y="31768"/>
                    <a:pt x="23763" y="29971"/>
                  </a:cubicBezTo>
                  <a:cubicBezTo>
                    <a:pt x="25765" y="27998"/>
                    <a:pt x="26798" y="25840"/>
                    <a:pt x="27767" y="23251"/>
                  </a:cubicBezTo>
                  <a:cubicBezTo>
                    <a:pt x="28892" y="20273"/>
                    <a:pt x="30774" y="17676"/>
                    <a:pt x="32217" y="14846"/>
                  </a:cubicBezTo>
                  <a:cubicBezTo>
                    <a:pt x="33667" y="12045"/>
                    <a:pt x="34693" y="8805"/>
                    <a:pt x="33929" y="5742"/>
                  </a:cubicBezTo>
                  <a:cubicBezTo>
                    <a:pt x="33427" y="3768"/>
                    <a:pt x="32160" y="1964"/>
                    <a:pt x="30420" y="938"/>
                  </a:cubicBezTo>
                  <a:cubicBezTo>
                    <a:pt x="29369" y="324"/>
                    <a:pt x="28163" y="0"/>
                    <a:pt x="269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" name="Google Shape;919;p41"/>
            <p:cNvGrpSpPr/>
            <p:nvPr/>
          </p:nvGrpSpPr>
          <p:grpSpPr>
            <a:xfrm>
              <a:off x="6352264" y="1624259"/>
              <a:ext cx="378942" cy="384502"/>
              <a:chOff x="5033016" y="2415353"/>
              <a:chExt cx="132303" cy="134249"/>
            </a:xfrm>
          </p:grpSpPr>
          <p:sp>
            <p:nvSpPr>
              <p:cNvPr id="920" name="Google Shape;920;p41"/>
              <p:cNvSpPr/>
              <p:nvPr/>
            </p:nvSpPr>
            <p:spPr>
              <a:xfrm>
                <a:off x="5033016" y="2415353"/>
                <a:ext cx="132303" cy="134249"/>
              </a:xfrm>
              <a:custGeom>
                <a:avLst/>
                <a:gdLst/>
                <a:ahLst/>
                <a:cxnLst/>
                <a:rect l="l" t="t" r="r" b="b"/>
                <a:pathLst>
                  <a:path w="3807" h="3863" extrusionOk="0">
                    <a:moveTo>
                      <a:pt x="1925" y="963"/>
                    </a:moveTo>
                    <a:cubicBezTo>
                      <a:pt x="2394" y="963"/>
                      <a:pt x="2807" y="1326"/>
                      <a:pt x="2858" y="1804"/>
                    </a:cubicBezTo>
                    <a:cubicBezTo>
                      <a:pt x="2922" y="2335"/>
                      <a:pt x="2568" y="2830"/>
                      <a:pt x="2038" y="2922"/>
                    </a:cubicBezTo>
                    <a:cubicBezTo>
                      <a:pt x="2003" y="2926"/>
                      <a:pt x="1968" y="2927"/>
                      <a:pt x="1933" y="2927"/>
                    </a:cubicBezTo>
                    <a:cubicBezTo>
                      <a:pt x="1446" y="2927"/>
                      <a:pt x="1027" y="2562"/>
                      <a:pt x="948" y="2066"/>
                    </a:cubicBezTo>
                    <a:cubicBezTo>
                      <a:pt x="884" y="1535"/>
                      <a:pt x="1238" y="1033"/>
                      <a:pt x="1769" y="976"/>
                    </a:cubicBezTo>
                    <a:cubicBezTo>
                      <a:pt x="1821" y="967"/>
                      <a:pt x="1874" y="963"/>
                      <a:pt x="1925" y="963"/>
                    </a:cubicBezTo>
                    <a:close/>
                    <a:moveTo>
                      <a:pt x="1974" y="0"/>
                    </a:moveTo>
                    <a:lnTo>
                      <a:pt x="1974" y="36"/>
                    </a:lnTo>
                    <a:cubicBezTo>
                      <a:pt x="2009" y="212"/>
                      <a:pt x="1889" y="389"/>
                      <a:pt x="1712" y="389"/>
                    </a:cubicBezTo>
                    <a:cubicBezTo>
                      <a:pt x="1695" y="392"/>
                      <a:pt x="1678" y="393"/>
                      <a:pt x="1661" y="393"/>
                    </a:cubicBezTo>
                    <a:cubicBezTo>
                      <a:pt x="1507" y="393"/>
                      <a:pt x="1384" y="280"/>
                      <a:pt x="1358" y="120"/>
                    </a:cubicBezTo>
                    <a:lnTo>
                      <a:pt x="1358" y="92"/>
                    </a:lnTo>
                    <a:cubicBezTo>
                      <a:pt x="1238" y="120"/>
                      <a:pt x="1125" y="177"/>
                      <a:pt x="1005" y="241"/>
                    </a:cubicBezTo>
                    <a:cubicBezTo>
                      <a:pt x="1033" y="241"/>
                      <a:pt x="1033" y="241"/>
                      <a:pt x="1033" y="269"/>
                    </a:cubicBezTo>
                    <a:cubicBezTo>
                      <a:pt x="1153" y="389"/>
                      <a:pt x="1125" y="594"/>
                      <a:pt x="976" y="708"/>
                    </a:cubicBezTo>
                    <a:cubicBezTo>
                      <a:pt x="923" y="748"/>
                      <a:pt x="854" y="771"/>
                      <a:pt x="783" y="771"/>
                    </a:cubicBezTo>
                    <a:cubicBezTo>
                      <a:pt x="692" y="771"/>
                      <a:pt x="598" y="734"/>
                      <a:pt x="531" y="651"/>
                    </a:cubicBezTo>
                    <a:lnTo>
                      <a:pt x="531" y="623"/>
                    </a:lnTo>
                    <a:cubicBezTo>
                      <a:pt x="446" y="708"/>
                      <a:pt x="354" y="800"/>
                      <a:pt x="297" y="920"/>
                    </a:cubicBezTo>
                    <a:lnTo>
                      <a:pt x="326" y="920"/>
                    </a:lnTo>
                    <a:cubicBezTo>
                      <a:pt x="502" y="976"/>
                      <a:pt x="559" y="1182"/>
                      <a:pt x="502" y="1330"/>
                    </a:cubicBezTo>
                    <a:cubicBezTo>
                      <a:pt x="460" y="1463"/>
                      <a:pt x="349" y="1528"/>
                      <a:pt x="222" y="1528"/>
                    </a:cubicBezTo>
                    <a:cubicBezTo>
                      <a:pt x="180" y="1528"/>
                      <a:pt x="136" y="1521"/>
                      <a:pt x="92" y="1507"/>
                    </a:cubicBezTo>
                    <a:lnTo>
                      <a:pt x="64" y="1507"/>
                    </a:lnTo>
                    <a:cubicBezTo>
                      <a:pt x="28" y="1627"/>
                      <a:pt x="0" y="1741"/>
                      <a:pt x="0" y="1861"/>
                    </a:cubicBezTo>
                    <a:lnTo>
                      <a:pt x="64" y="1861"/>
                    </a:lnTo>
                    <a:cubicBezTo>
                      <a:pt x="78" y="1858"/>
                      <a:pt x="93" y="1856"/>
                      <a:pt x="108" y="1856"/>
                    </a:cubicBezTo>
                    <a:cubicBezTo>
                      <a:pt x="240" y="1856"/>
                      <a:pt x="382" y="1964"/>
                      <a:pt x="382" y="2123"/>
                    </a:cubicBezTo>
                    <a:cubicBezTo>
                      <a:pt x="417" y="2299"/>
                      <a:pt x="297" y="2476"/>
                      <a:pt x="120" y="2476"/>
                    </a:cubicBezTo>
                    <a:lnTo>
                      <a:pt x="92" y="2476"/>
                    </a:lnTo>
                    <a:cubicBezTo>
                      <a:pt x="120" y="2625"/>
                      <a:pt x="177" y="2745"/>
                      <a:pt x="241" y="2830"/>
                    </a:cubicBezTo>
                    <a:lnTo>
                      <a:pt x="269" y="2802"/>
                    </a:lnTo>
                    <a:cubicBezTo>
                      <a:pt x="318" y="2765"/>
                      <a:pt x="385" y="2744"/>
                      <a:pt x="454" y="2744"/>
                    </a:cubicBezTo>
                    <a:cubicBezTo>
                      <a:pt x="546" y="2744"/>
                      <a:pt x="643" y="2781"/>
                      <a:pt x="708" y="2865"/>
                    </a:cubicBezTo>
                    <a:cubicBezTo>
                      <a:pt x="800" y="3007"/>
                      <a:pt x="771" y="3219"/>
                      <a:pt x="651" y="3304"/>
                    </a:cubicBezTo>
                    <a:cubicBezTo>
                      <a:pt x="623" y="3332"/>
                      <a:pt x="623" y="3332"/>
                      <a:pt x="594" y="3332"/>
                    </a:cubicBezTo>
                    <a:cubicBezTo>
                      <a:pt x="708" y="3424"/>
                      <a:pt x="800" y="3509"/>
                      <a:pt x="913" y="3573"/>
                    </a:cubicBezTo>
                    <a:lnTo>
                      <a:pt x="913" y="3537"/>
                    </a:lnTo>
                    <a:cubicBezTo>
                      <a:pt x="959" y="3408"/>
                      <a:pt x="1067" y="3327"/>
                      <a:pt x="1191" y="3327"/>
                    </a:cubicBezTo>
                    <a:cubicBezTo>
                      <a:pt x="1236" y="3327"/>
                      <a:pt x="1283" y="3338"/>
                      <a:pt x="1330" y="3361"/>
                    </a:cubicBezTo>
                    <a:cubicBezTo>
                      <a:pt x="1479" y="3424"/>
                      <a:pt x="1564" y="3601"/>
                      <a:pt x="1507" y="3778"/>
                    </a:cubicBezTo>
                    <a:lnTo>
                      <a:pt x="1479" y="3806"/>
                    </a:lnTo>
                    <a:cubicBezTo>
                      <a:pt x="1592" y="3835"/>
                      <a:pt x="1712" y="3863"/>
                      <a:pt x="1861" y="3863"/>
                    </a:cubicBezTo>
                    <a:cubicBezTo>
                      <a:pt x="1861" y="3835"/>
                      <a:pt x="1832" y="3835"/>
                      <a:pt x="1832" y="3806"/>
                    </a:cubicBezTo>
                    <a:cubicBezTo>
                      <a:pt x="1797" y="3629"/>
                      <a:pt x="1946" y="3481"/>
                      <a:pt x="2094" y="3453"/>
                    </a:cubicBezTo>
                    <a:cubicBezTo>
                      <a:pt x="2112" y="3450"/>
                      <a:pt x="2131" y="3448"/>
                      <a:pt x="2149" y="3448"/>
                    </a:cubicBezTo>
                    <a:cubicBezTo>
                      <a:pt x="2305" y="3448"/>
                      <a:pt x="2448" y="3556"/>
                      <a:pt x="2448" y="3714"/>
                    </a:cubicBezTo>
                    <a:lnTo>
                      <a:pt x="2448" y="3778"/>
                    </a:lnTo>
                    <a:cubicBezTo>
                      <a:pt x="2596" y="3750"/>
                      <a:pt x="2717" y="3686"/>
                      <a:pt x="2802" y="3629"/>
                    </a:cubicBezTo>
                    <a:lnTo>
                      <a:pt x="2773" y="3601"/>
                    </a:lnTo>
                    <a:cubicBezTo>
                      <a:pt x="2681" y="3453"/>
                      <a:pt x="2681" y="3247"/>
                      <a:pt x="2830" y="3155"/>
                    </a:cubicBezTo>
                    <a:cubicBezTo>
                      <a:pt x="2891" y="3109"/>
                      <a:pt x="2957" y="3086"/>
                      <a:pt x="3022" y="3086"/>
                    </a:cubicBezTo>
                    <a:cubicBezTo>
                      <a:pt x="3115" y="3086"/>
                      <a:pt x="3205" y="3132"/>
                      <a:pt x="3276" y="3219"/>
                    </a:cubicBezTo>
                    <a:lnTo>
                      <a:pt x="3304" y="3247"/>
                    </a:lnTo>
                    <a:cubicBezTo>
                      <a:pt x="3389" y="3155"/>
                      <a:pt x="3452" y="3042"/>
                      <a:pt x="3537" y="2950"/>
                    </a:cubicBezTo>
                    <a:cubicBezTo>
                      <a:pt x="3509" y="2950"/>
                      <a:pt x="3509" y="2950"/>
                      <a:pt x="3481" y="2922"/>
                    </a:cubicBezTo>
                    <a:cubicBezTo>
                      <a:pt x="3332" y="2865"/>
                      <a:pt x="3247" y="2688"/>
                      <a:pt x="3304" y="2512"/>
                    </a:cubicBezTo>
                    <a:cubicBezTo>
                      <a:pt x="3348" y="2396"/>
                      <a:pt x="3483" y="2314"/>
                      <a:pt x="3610" y="2314"/>
                    </a:cubicBezTo>
                    <a:cubicBezTo>
                      <a:pt x="3646" y="2314"/>
                      <a:pt x="3681" y="2321"/>
                      <a:pt x="3714" y="2335"/>
                    </a:cubicBezTo>
                    <a:lnTo>
                      <a:pt x="3742" y="2363"/>
                    </a:lnTo>
                    <a:cubicBezTo>
                      <a:pt x="3778" y="2243"/>
                      <a:pt x="3806" y="2123"/>
                      <a:pt x="3806" y="1981"/>
                    </a:cubicBezTo>
                    <a:lnTo>
                      <a:pt x="3806" y="1981"/>
                    </a:lnTo>
                    <a:lnTo>
                      <a:pt x="3778" y="2009"/>
                    </a:lnTo>
                    <a:cubicBezTo>
                      <a:pt x="3601" y="2009"/>
                      <a:pt x="3424" y="1889"/>
                      <a:pt x="3424" y="1712"/>
                    </a:cubicBezTo>
                    <a:cubicBezTo>
                      <a:pt x="3389" y="1535"/>
                      <a:pt x="3509" y="1387"/>
                      <a:pt x="3686" y="1359"/>
                    </a:cubicBezTo>
                    <a:lnTo>
                      <a:pt x="3714" y="1359"/>
                    </a:lnTo>
                    <a:cubicBezTo>
                      <a:pt x="3686" y="1238"/>
                      <a:pt x="3629" y="1125"/>
                      <a:pt x="3566" y="1005"/>
                    </a:cubicBezTo>
                    <a:cubicBezTo>
                      <a:pt x="3566" y="1033"/>
                      <a:pt x="3566" y="1033"/>
                      <a:pt x="3537" y="1033"/>
                    </a:cubicBezTo>
                    <a:cubicBezTo>
                      <a:pt x="3490" y="1084"/>
                      <a:pt x="3424" y="1108"/>
                      <a:pt x="3356" y="1108"/>
                    </a:cubicBezTo>
                    <a:cubicBezTo>
                      <a:pt x="3263" y="1108"/>
                      <a:pt x="3164" y="1062"/>
                      <a:pt x="3099" y="976"/>
                    </a:cubicBezTo>
                    <a:cubicBezTo>
                      <a:pt x="3007" y="856"/>
                      <a:pt x="3035" y="651"/>
                      <a:pt x="3155" y="531"/>
                    </a:cubicBezTo>
                    <a:lnTo>
                      <a:pt x="3184" y="531"/>
                    </a:lnTo>
                    <a:cubicBezTo>
                      <a:pt x="3099" y="446"/>
                      <a:pt x="3007" y="354"/>
                      <a:pt x="2894" y="297"/>
                    </a:cubicBezTo>
                    <a:lnTo>
                      <a:pt x="2894" y="326"/>
                    </a:lnTo>
                    <a:cubicBezTo>
                      <a:pt x="2844" y="442"/>
                      <a:pt x="2725" y="523"/>
                      <a:pt x="2592" y="523"/>
                    </a:cubicBezTo>
                    <a:cubicBezTo>
                      <a:pt x="2554" y="523"/>
                      <a:pt x="2515" y="517"/>
                      <a:pt x="2476" y="503"/>
                    </a:cubicBezTo>
                    <a:cubicBezTo>
                      <a:pt x="2328" y="446"/>
                      <a:pt x="2243" y="241"/>
                      <a:pt x="2299" y="92"/>
                    </a:cubicBezTo>
                    <a:lnTo>
                      <a:pt x="2328" y="64"/>
                    </a:lnTo>
                    <a:cubicBezTo>
                      <a:pt x="2214" y="36"/>
                      <a:pt x="2094" y="0"/>
                      <a:pt x="19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1"/>
              <p:cNvSpPr/>
              <p:nvPr/>
            </p:nvSpPr>
            <p:spPr>
              <a:xfrm>
                <a:off x="5056613" y="2442148"/>
                <a:ext cx="85074" cy="80904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328" extrusionOk="0">
                    <a:moveTo>
                      <a:pt x="1238" y="57"/>
                    </a:moveTo>
                    <a:cubicBezTo>
                      <a:pt x="1769" y="57"/>
                      <a:pt x="2243" y="467"/>
                      <a:pt x="2299" y="998"/>
                    </a:cubicBezTo>
                    <a:cubicBezTo>
                      <a:pt x="2391" y="1620"/>
                      <a:pt x="1974" y="2179"/>
                      <a:pt x="1387" y="2271"/>
                    </a:cubicBezTo>
                    <a:lnTo>
                      <a:pt x="1238" y="2271"/>
                    </a:lnTo>
                    <a:cubicBezTo>
                      <a:pt x="679" y="2271"/>
                      <a:pt x="205" y="1854"/>
                      <a:pt x="149" y="1323"/>
                    </a:cubicBezTo>
                    <a:cubicBezTo>
                      <a:pt x="57" y="708"/>
                      <a:pt x="474" y="149"/>
                      <a:pt x="1090" y="57"/>
                    </a:cubicBezTo>
                    <a:close/>
                    <a:moveTo>
                      <a:pt x="1061" y="0"/>
                    </a:moveTo>
                    <a:cubicBezTo>
                      <a:pt x="446" y="85"/>
                      <a:pt x="0" y="679"/>
                      <a:pt x="92" y="1323"/>
                    </a:cubicBezTo>
                    <a:cubicBezTo>
                      <a:pt x="177" y="1882"/>
                      <a:pt x="651" y="2328"/>
                      <a:pt x="1238" y="2328"/>
                    </a:cubicBezTo>
                    <a:lnTo>
                      <a:pt x="1387" y="2328"/>
                    </a:lnTo>
                    <a:cubicBezTo>
                      <a:pt x="2002" y="2236"/>
                      <a:pt x="2448" y="1649"/>
                      <a:pt x="2356" y="998"/>
                    </a:cubicBezTo>
                    <a:cubicBezTo>
                      <a:pt x="2299" y="439"/>
                      <a:pt x="1797" y="0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" name="Google Shape;922;p41"/>
            <p:cNvGrpSpPr/>
            <p:nvPr/>
          </p:nvGrpSpPr>
          <p:grpSpPr>
            <a:xfrm>
              <a:off x="8150729" y="2571746"/>
              <a:ext cx="461359" cy="469107"/>
              <a:chOff x="5894466" y="2926705"/>
              <a:chExt cx="161078" cy="163789"/>
            </a:xfrm>
          </p:grpSpPr>
          <p:sp>
            <p:nvSpPr>
              <p:cNvPr id="923" name="Google Shape;923;p41"/>
              <p:cNvSpPr/>
              <p:nvPr/>
            </p:nvSpPr>
            <p:spPr>
              <a:xfrm>
                <a:off x="5894466" y="2926705"/>
                <a:ext cx="161078" cy="163789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4713" extrusionOk="0">
                    <a:moveTo>
                      <a:pt x="2310" y="1165"/>
                    </a:moveTo>
                    <a:cubicBezTo>
                      <a:pt x="2893" y="1165"/>
                      <a:pt x="3403" y="1609"/>
                      <a:pt x="3481" y="2208"/>
                    </a:cubicBezTo>
                    <a:cubicBezTo>
                      <a:pt x="3573" y="2859"/>
                      <a:pt x="3128" y="3446"/>
                      <a:pt x="2477" y="3566"/>
                    </a:cubicBezTo>
                    <a:cubicBezTo>
                      <a:pt x="2426" y="3573"/>
                      <a:pt x="2375" y="3576"/>
                      <a:pt x="2325" y="3576"/>
                    </a:cubicBezTo>
                    <a:cubicBezTo>
                      <a:pt x="1742" y="3576"/>
                      <a:pt x="1232" y="3133"/>
                      <a:pt x="1154" y="2534"/>
                    </a:cubicBezTo>
                    <a:cubicBezTo>
                      <a:pt x="1062" y="1883"/>
                      <a:pt x="1507" y="1267"/>
                      <a:pt x="2158" y="1175"/>
                    </a:cubicBezTo>
                    <a:cubicBezTo>
                      <a:pt x="2209" y="1169"/>
                      <a:pt x="2260" y="1165"/>
                      <a:pt x="2310" y="1165"/>
                    </a:cubicBezTo>
                    <a:close/>
                    <a:moveTo>
                      <a:pt x="2392" y="1"/>
                    </a:moveTo>
                    <a:lnTo>
                      <a:pt x="2392" y="58"/>
                    </a:lnTo>
                    <a:cubicBezTo>
                      <a:pt x="2420" y="263"/>
                      <a:pt x="2272" y="468"/>
                      <a:pt x="2066" y="496"/>
                    </a:cubicBezTo>
                    <a:cubicBezTo>
                      <a:pt x="2046" y="500"/>
                      <a:pt x="2026" y="501"/>
                      <a:pt x="2007" y="501"/>
                    </a:cubicBezTo>
                    <a:cubicBezTo>
                      <a:pt x="1828" y="501"/>
                      <a:pt x="1682" y="359"/>
                      <a:pt x="1656" y="142"/>
                    </a:cubicBezTo>
                    <a:cubicBezTo>
                      <a:pt x="1628" y="142"/>
                      <a:pt x="1628" y="114"/>
                      <a:pt x="1628" y="114"/>
                    </a:cubicBezTo>
                    <a:cubicBezTo>
                      <a:pt x="1507" y="142"/>
                      <a:pt x="1359" y="206"/>
                      <a:pt x="1210" y="291"/>
                    </a:cubicBezTo>
                    <a:cubicBezTo>
                      <a:pt x="1239" y="291"/>
                      <a:pt x="1239" y="291"/>
                      <a:pt x="1239" y="319"/>
                    </a:cubicBezTo>
                    <a:cubicBezTo>
                      <a:pt x="1387" y="496"/>
                      <a:pt x="1359" y="737"/>
                      <a:pt x="1182" y="850"/>
                    </a:cubicBezTo>
                    <a:cubicBezTo>
                      <a:pt x="1105" y="914"/>
                      <a:pt x="1017" y="946"/>
                      <a:pt x="933" y="946"/>
                    </a:cubicBezTo>
                    <a:cubicBezTo>
                      <a:pt x="823" y="946"/>
                      <a:pt x="719" y="893"/>
                      <a:pt x="651" y="793"/>
                    </a:cubicBezTo>
                    <a:lnTo>
                      <a:pt x="623" y="765"/>
                    </a:lnTo>
                    <a:cubicBezTo>
                      <a:pt x="531" y="850"/>
                      <a:pt x="418" y="998"/>
                      <a:pt x="354" y="1119"/>
                    </a:cubicBezTo>
                    <a:lnTo>
                      <a:pt x="390" y="1119"/>
                    </a:lnTo>
                    <a:cubicBezTo>
                      <a:pt x="595" y="1204"/>
                      <a:pt x="680" y="1444"/>
                      <a:pt x="595" y="1649"/>
                    </a:cubicBezTo>
                    <a:cubicBezTo>
                      <a:pt x="546" y="1784"/>
                      <a:pt x="399" y="1886"/>
                      <a:pt x="241" y="1886"/>
                    </a:cubicBezTo>
                    <a:cubicBezTo>
                      <a:pt x="192" y="1886"/>
                      <a:pt x="141" y="1876"/>
                      <a:pt x="93" y="1854"/>
                    </a:cubicBezTo>
                    <a:lnTo>
                      <a:pt x="64" y="1826"/>
                    </a:lnTo>
                    <a:cubicBezTo>
                      <a:pt x="36" y="1975"/>
                      <a:pt x="1" y="2123"/>
                      <a:pt x="1" y="2265"/>
                    </a:cubicBezTo>
                    <a:lnTo>
                      <a:pt x="36" y="2265"/>
                    </a:lnTo>
                    <a:cubicBezTo>
                      <a:pt x="55" y="2262"/>
                      <a:pt x="74" y="2261"/>
                      <a:pt x="92" y="2261"/>
                    </a:cubicBezTo>
                    <a:cubicBezTo>
                      <a:pt x="298" y="2261"/>
                      <a:pt x="449" y="2402"/>
                      <a:pt x="475" y="2590"/>
                    </a:cubicBezTo>
                    <a:cubicBezTo>
                      <a:pt x="503" y="2831"/>
                      <a:pt x="354" y="3008"/>
                      <a:pt x="149" y="3036"/>
                    </a:cubicBezTo>
                    <a:lnTo>
                      <a:pt x="93" y="3036"/>
                    </a:lnTo>
                    <a:cubicBezTo>
                      <a:pt x="149" y="3184"/>
                      <a:pt x="213" y="3326"/>
                      <a:pt x="269" y="3474"/>
                    </a:cubicBezTo>
                    <a:cubicBezTo>
                      <a:pt x="269" y="3446"/>
                      <a:pt x="298" y="3446"/>
                      <a:pt x="298" y="3446"/>
                    </a:cubicBezTo>
                    <a:cubicBezTo>
                      <a:pt x="375" y="3381"/>
                      <a:pt x="462" y="3350"/>
                      <a:pt x="549" y="3350"/>
                    </a:cubicBezTo>
                    <a:cubicBezTo>
                      <a:pt x="662" y="3350"/>
                      <a:pt x="773" y="3403"/>
                      <a:pt x="857" y="3503"/>
                    </a:cubicBezTo>
                    <a:cubicBezTo>
                      <a:pt x="977" y="3680"/>
                      <a:pt x="949" y="3920"/>
                      <a:pt x="772" y="4033"/>
                    </a:cubicBezTo>
                    <a:cubicBezTo>
                      <a:pt x="772" y="4069"/>
                      <a:pt x="743" y="4069"/>
                      <a:pt x="743" y="4097"/>
                    </a:cubicBezTo>
                    <a:cubicBezTo>
                      <a:pt x="828" y="4182"/>
                      <a:pt x="977" y="4274"/>
                      <a:pt x="1097" y="4359"/>
                    </a:cubicBezTo>
                    <a:cubicBezTo>
                      <a:pt x="1097" y="4359"/>
                      <a:pt x="1097" y="4330"/>
                      <a:pt x="1125" y="4302"/>
                    </a:cubicBezTo>
                    <a:cubicBezTo>
                      <a:pt x="1169" y="4167"/>
                      <a:pt x="1315" y="4065"/>
                      <a:pt x="1460" y="4065"/>
                    </a:cubicBezTo>
                    <a:cubicBezTo>
                      <a:pt x="1505" y="4065"/>
                      <a:pt x="1550" y="4075"/>
                      <a:pt x="1592" y="4097"/>
                    </a:cubicBezTo>
                    <a:cubicBezTo>
                      <a:pt x="1805" y="4182"/>
                      <a:pt x="1889" y="4387"/>
                      <a:pt x="1833" y="4599"/>
                    </a:cubicBezTo>
                    <a:cubicBezTo>
                      <a:pt x="1805" y="4628"/>
                      <a:pt x="1805" y="4656"/>
                      <a:pt x="1805" y="4656"/>
                    </a:cubicBezTo>
                    <a:cubicBezTo>
                      <a:pt x="1946" y="4684"/>
                      <a:pt x="2095" y="4712"/>
                      <a:pt x="2243" y="4712"/>
                    </a:cubicBezTo>
                    <a:lnTo>
                      <a:pt x="2243" y="4656"/>
                    </a:lnTo>
                    <a:cubicBezTo>
                      <a:pt x="2215" y="4451"/>
                      <a:pt x="2363" y="4246"/>
                      <a:pt x="2569" y="4210"/>
                    </a:cubicBezTo>
                    <a:cubicBezTo>
                      <a:pt x="2585" y="4208"/>
                      <a:pt x="2602" y="4207"/>
                      <a:pt x="2618" y="4207"/>
                    </a:cubicBezTo>
                    <a:cubicBezTo>
                      <a:pt x="2802" y="4207"/>
                      <a:pt x="2953" y="4350"/>
                      <a:pt x="2979" y="4564"/>
                    </a:cubicBezTo>
                    <a:cubicBezTo>
                      <a:pt x="3007" y="4564"/>
                      <a:pt x="3007" y="4599"/>
                      <a:pt x="2979" y="4628"/>
                    </a:cubicBezTo>
                    <a:cubicBezTo>
                      <a:pt x="3156" y="4564"/>
                      <a:pt x="3276" y="4507"/>
                      <a:pt x="3425" y="4451"/>
                    </a:cubicBezTo>
                    <a:cubicBezTo>
                      <a:pt x="3396" y="4422"/>
                      <a:pt x="3396" y="4422"/>
                      <a:pt x="3396" y="4387"/>
                    </a:cubicBezTo>
                    <a:cubicBezTo>
                      <a:pt x="3248" y="4210"/>
                      <a:pt x="3276" y="3977"/>
                      <a:pt x="3453" y="3856"/>
                    </a:cubicBezTo>
                    <a:cubicBezTo>
                      <a:pt x="3529" y="3796"/>
                      <a:pt x="3615" y="3766"/>
                      <a:pt x="3698" y="3766"/>
                    </a:cubicBezTo>
                    <a:cubicBezTo>
                      <a:pt x="3809" y="3766"/>
                      <a:pt x="3915" y="3819"/>
                      <a:pt x="3984" y="3920"/>
                    </a:cubicBezTo>
                    <a:cubicBezTo>
                      <a:pt x="4012" y="3948"/>
                      <a:pt x="4012" y="3948"/>
                      <a:pt x="4012" y="3977"/>
                    </a:cubicBezTo>
                    <a:cubicBezTo>
                      <a:pt x="4132" y="3856"/>
                      <a:pt x="4217" y="3743"/>
                      <a:pt x="4309" y="3595"/>
                    </a:cubicBezTo>
                    <a:lnTo>
                      <a:pt x="4245" y="3595"/>
                    </a:lnTo>
                    <a:cubicBezTo>
                      <a:pt x="4040" y="3503"/>
                      <a:pt x="3955" y="3269"/>
                      <a:pt x="4040" y="3064"/>
                    </a:cubicBezTo>
                    <a:cubicBezTo>
                      <a:pt x="4089" y="2929"/>
                      <a:pt x="4236" y="2827"/>
                      <a:pt x="4394" y="2827"/>
                    </a:cubicBezTo>
                    <a:cubicBezTo>
                      <a:pt x="4443" y="2827"/>
                      <a:pt x="4494" y="2837"/>
                      <a:pt x="4542" y="2859"/>
                    </a:cubicBezTo>
                    <a:lnTo>
                      <a:pt x="4571" y="2887"/>
                    </a:lnTo>
                    <a:cubicBezTo>
                      <a:pt x="4599" y="2739"/>
                      <a:pt x="4634" y="2590"/>
                      <a:pt x="4634" y="2413"/>
                    </a:cubicBezTo>
                    <a:lnTo>
                      <a:pt x="4634" y="2413"/>
                    </a:lnTo>
                    <a:cubicBezTo>
                      <a:pt x="4634" y="2442"/>
                      <a:pt x="4599" y="2442"/>
                      <a:pt x="4599" y="2442"/>
                    </a:cubicBezTo>
                    <a:cubicBezTo>
                      <a:pt x="4576" y="2445"/>
                      <a:pt x="4553" y="2447"/>
                      <a:pt x="4531" y="2447"/>
                    </a:cubicBezTo>
                    <a:cubicBezTo>
                      <a:pt x="4332" y="2447"/>
                      <a:pt x="4186" y="2308"/>
                      <a:pt x="4160" y="2123"/>
                    </a:cubicBezTo>
                    <a:cubicBezTo>
                      <a:pt x="4132" y="1883"/>
                      <a:pt x="4281" y="1706"/>
                      <a:pt x="4486" y="1678"/>
                    </a:cubicBezTo>
                    <a:lnTo>
                      <a:pt x="4542" y="1678"/>
                    </a:lnTo>
                    <a:cubicBezTo>
                      <a:pt x="4486" y="1529"/>
                      <a:pt x="4422" y="1380"/>
                      <a:pt x="4366" y="1239"/>
                    </a:cubicBezTo>
                    <a:lnTo>
                      <a:pt x="4337" y="1267"/>
                    </a:lnTo>
                    <a:cubicBezTo>
                      <a:pt x="4262" y="1330"/>
                      <a:pt x="4177" y="1360"/>
                      <a:pt x="4092" y="1360"/>
                    </a:cubicBezTo>
                    <a:cubicBezTo>
                      <a:pt x="3977" y="1360"/>
                      <a:pt x="3864" y="1305"/>
                      <a:pt x="3778" y="1204"/>
                    </a:cubicBezTo>
                    <a:cubicBezTo>
                      <a:pt x="3658" y="1027"/>
                      <a:pt x="3686" y="793"/>
                      <a:pt x="3863" y="645"/>
                    </a:cubicBezTo>
                    <a:lnTo>
                      <a:pt x="3892" y="645"/>
                    </a:lnTo>
                    <a:cubicBezTo>
                      <a:pt x="3778" y="531"/>
                      <a:pt x="3658" y="440"/>
                      <a:pt x="3538" y="355"/>
                    </a:cubicBezTo>
                    <a:cubicBezTo>
                      <a:pt x="3538" y="383"/>
                      <a:pt x="3538" y="383"/>
                      <a:pt x="3510" y="411"/>
                    </a:cubicBezTo>
                    <a:cubicBezTo>
                      <a:pt x="3466" y="546"/>
                      <a:pt x="3320" y="648"/>
                      <a:pt x="3159" y="648"/>
                    </a:cubicBezTo>
                    <a:cubicBezTo>
                      <a:pt x="3109" y="648"/>
                      <a:pt x="3058" y="638"/>
                      <a:pt x="3007" y="616"/>
                    </a:cubicBezTo>
                    <a:cubicBezTo>
                      <a:pt x="2830" y="531"/>
                      <a:pt x="2745" y="291"/>
                      <a:pt x="2802" y="114"/>
                    </a:cubicBezTo>
                    <a:cubicBezTo>
                      <a:pt x="2830" y="86"/>
                      <a:pt x="2830" y="86"/>
                      <a:pt x="2830" y="58"/>
                    </a:cubicBezTo>
                    <a:cubicBezTo>
                      <a:pt x="2689" y="29"/>
                      <a:pt x="2540" y="29"/>
                      <a:pt x="23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1"/>
              <p:cNvSpPr/>
              <p:nvPr/>
            </p:nvSpPr>
            <p:spPr>
              <a:xfrm>
                <a:off x="5923241" y="2959407"/>
                <a:ext cx="103528" cy="98384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831" extrusionOk="0">
                    <a:moveTo>
                      <a:pt x="1507" y="57"/>
                    </a:moveTo>
                    <a:cubicBezTo>
                      <a:pt x="2151" y="57"/>
                      <a:pt x="2710" y="560"/>
                      <a:pt x="2802" y="1239"/>
                    </a:cubicBezTo>
                    <a:cubicBezTo>
                      <a:pt x="2922" y="1975"/>
                      <a:pt x="2391" y="2682"/>
                      <a:pt x="1684" y="2774"/>
                    </a:cubicBezTo>
                    <a:lnTo>
                      <a:pt x="1472" y="2774"/>
                    </a:lnTo>
                    <a:cubicBezTo>
                      <a:pt x="828" y="2774"/>
                      <a:pt x="269" y="2272"/>
                      <a:pt x="177" y="1621"/>
                    </a:cubicBezTo>
                    <a:cubicBezTo>
                      <a:pt x="57" y="857"/>
                      <a:pt x="588" y="178"/>
                      <a:pt x="1295" y="86"/>
                    </a:cubicBezTo>
                    <a:cubicBezTo>
                      <a:pt x="1359" y="57"/>
                      <a:pt x="1415" y="57"/>
                      <a:pt x="1507" y="57"/>
                    </a:cubicBezTo>
                    <a:close/>
                    <a:moveTo>
                      <a:pt x="1507" y="1"/>
                    </a:moveTo>
                    <a:cubicBezTo>
                      <a:pt x="1415" y="1"/>
                      <a:pt x="1359" y="1"/>
                      <a:pt x="1295" y="29"/>
                    </a:cubicBezTo>
                    <a:cubicBezTo>
                      <a:pt x="531" y="121"/>
                      <a:pt x="0" y="857"/>
                      <a:pt x="121" y="1621"/>
                    </a:cubicBezTo>
                    <a:cubicBezTo>
                      <a:pt x="206" y="2328"/>
                      <a:pt x="800" y="2831"/>
                      <a:pt x="1472" y="2831"/>
                    </a:cubicBezTo>
                    <a:lnTo>
                      <a:pt x="1684" y="2831"/>
                    </a:lnTo>
                    <a:cubicBezTo>
                      <a:pt x="2448" y="2710"/>
                      <a:pt x="2979" y="2003"/>
                      <a:pt x="2858" y="1239"/>
                    </a:cubicBezTo>
                    <a:cubicBezTo>
                      <a:pt x="2773" y="531"/>
                      <a:pt x="2179" y="1"/>
                      <a:pt x="15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5" name="Google Shape;925;p41"/>
            <p:cNvGrpSpPr/>
            <p:nvPr/>
          </p:nvGrpSpPr>
          <p:grpSpPr>
            <a:xfrm>
              <a:off x="7790216" y="1173355"/>
              <a:ext cx="522575" cy="528230"/>
              <a:chOff x="5695820" y="2175629"/>
              <a:chExt cx="182451" cy="184432"/>
            </a:xfrm>
          </p:grpSpPr>
          <p:sp>
            <p:nvSpPr>
              <p:cNvPr id="926" name="Google Shape;926;p41"/>
              <p:cNvSpPr/>
              <p:nvPr/>
            </p:nvSpPr>
            <p:spPr>
              <a:xfrm>
                <a:off x="5695820" y="2175629"/>
                <a:ext cx="182451" cy="184432"/>
              </a:xfrm>
              <a:custGeom>
                <a:avLst/>
                <a:gdLst/>
                <a:ahLst/>
                <a:cxnLst/>
                <a:rect l="l" t="t" r="r" b="b"/>
                <a:pathLst>
                  <a:path w="5250" h="5307" extrusionOk="0">
                    <a:moveTo>
                      <a:pt x="2625" y="828"/>
                    </a:moveTo>
                    <a:cubicBezTo>
                      <a:pt x="3594" y="828"/>
                      <a:pt x="4394" y="1628"/>
                      <a:pt x="4394" y="2625"/>
                    </a:cubicBezTo>
                    <a:cubicBezTo>
                      <a:pt x="4422" y="3630"/>
                      <a:pt x="3630" y="4458"/>
                      <a:pt x="2625" y="4458"/>
                    </a:cubicBezTo>
                    <a:cubicBezTo>
                      <a:pt x="1649" y="4458"/>
                      <a:pt x="857" y="3658"/>
                      <a:pt x="857" y="2654"/>
                    </a:cubicBezTo>
                    <a:cubicBezTo>
                      <a:pt x="828" y="1656"/>
                      <a:pt x="1621" y="857"/>
                      <a:pt x="2625" y="828"/>
                    </a:cubicBezTo>
                    <a:close/>
                    <a:moveTo>
                      <a:pt x="2179" y="1"/>
                    </a:moveTo>
                    <a:cubicBezTo>
                      <a:pt x="2003" y="36"/>
                      <a:pt x="1861" y="64"/>
                      <a:pt x="1684" y="121"/>
                    </a:cubicBezTo>
                    <a:cubicBezTo>
                      <a:pt x="1713" y="149"/>
                      <a:pt x="1713" y="149"/>
                      <a:pt x="1713" y="178"/>
                    </a:cubicBezTo>
                    <a:cubicBezTo>
                      <a:pt x="1826" y="390"/>
                      <a:pt x="1769" y="652"/>
                      <a:pt x="1564" y="772"/>
                    </a:cubicBezTo>
                    <a:cubicBezTo>
                      <a:pt x="1494" y="810"/>
                      <a:pt x="1417" y="829"/>
                      <a:pt x="1341" y="829"/>
                    </a:cubicBezTo>
                    <a:cubicBezTo>
                      <a:pt x="1194" y="829"/>
                      <a:pt x="1051" y="759"/>
                      <a:pt x="977" y="623"/>
                    </a:cubicBezTo>
                    <a:cubicBezTo>
                      <a:pt x="941" y="595"/>
                      <a:pt x="941" y="595"/>
                      <a:pt x="941" y="567"/>
                    </a:cubicBezTo>
                    <a:cubicBezTo>
                      <a:pt x="800" y="680"/>
                      <a:pt x="680" y="800"/>
                      <a:pt x="588" y="949"/>
                    </a:cubicBezTo>
                    <a:cubicBezTo>
                      <a:pt x="588" y="949"/>
                      <a:pt x="623" y="949"/>
                      <a:pt x="623" y="977"/>
                    </a:cubicBezTo>
                    <a:cubicBezTo>
                      <a:pt x="828" y="1097"/>
                      <a:pt x="913" y="1359"/>
                      <a:pt x="800" y="1564"/>
                    </a:cubicBezTo>
                    <a:cubicBezTo>
                      <a:pt x="716" y="1707"/>
                      <a:pt x="561" y="1795"/>
                      <a:pt x="396" y="1795"/>
                    </a:cubicBezTo>
                    <a:cubicBezTo>
                      <a:pt x="323" y="1795"/>
                      <a:pt x="249" y="1778"/>
                      <a:pt x="177" y="1741"/>
                    </a:cubicBezTo>
                    <a:cubicBezTo>
                      <a:pt x="177" y="1713"/>
                      <a:pt x="149" y="1713"/>
                      <a:pt x="149" y="1713"/>
                    </a:cubicBezTo>
                    <a:cubicBezTo>
                      <a:pt x="93" y="1861"/>
                      <a:pt x="29" y="2038"/>
                      <a:pt x="1" y="2215"/>
                    </a:cubicBezTo>
                    <a:lnTo>
                      <a:pt x="57" y="2215"/>
                    </a:lnTo>
                    <a:cubicBezTo>
                      <a:pt x="298" y="2215"/>
                      <a:pt x="503" y="2392"/>
                      <a:pt x="503" y="2654"/>
                    </a:cubicBezTo>
                    <a:cubicBezTo>
                      <a:pt x="503" y="2894"/>
                      <a:pt x="326" y="3099"/>
                      <a:pt x="57" y="3099"/>
                    </a:cubicBezTo>
                    <a:lnTo>
                      <a:pt x="1" y="3099"/>
                    </a:lnTo>
                    <a:cubicBezTo>
                      <a:pt x="29" y="3276"/>
                      <a:pt x="93" y="3425"/>
                      <a:pt x="149" y="3602"/>
                    </a:cubicBezTo>
                    <a:cubicBezTo>
                      <a:pt x="149" y="3602"/>
                      <a:pt x="177" y="3573"/>
                      <a:pt x="206" y="3573"/>
                    </a:cubicBezTo>
                    <a:cubicBezTo>
                      <a:pt x="277" y="3522"/>
                      <a:pt x="356" y="3498"/>
                      <a:pt x="434" y="3498"/>
                    </a:cubicBezTo>
                    <a:cubicBezTo>
                      <a:pt x="580" y="3498"/>
                      <a:pt x="721" y="3581"/>
                      <a:pt x="800" y="3715"/>
                    </a:cubicBezTo>
                    <a:cubicBezTo>
                      <a:pt x="913" y="3927"/>
                      <a:pt x="857" y="4189"/>
                      <a:pt x="651" y="4337"/>
                    </a:cubicBezTo>
                    <a:cubicBezTo>
                      <a:pt x="623" y="4337"/>
                      <a:pt x="588" y="4337"/>
                      <a:pt x="559" y="4366"/>
                    </a:cubicBezTo>
                    <a:cubicBezTo>
                      <a:pt x="680" y="4486"/>
                      <a:pt x="800" y="4634"/>
                      <a:pt x="941" y="4719"/>
                    </a:cubicBezTo>
                    <a:cubicBezTo>
                      <a:pt x="941" y="4719"/>
                      <a:pt x="977" y="4691"/>
                      <a:pt x="977" y="4663"/>
                    </a:cubicBezTo>
                    <a:cubicBezTo>
                      <a:pt x="1052" y="4527"/>
                      <a:pt x="1194" y="4454"/>
                      <a:pt x="1341" y="4454"/>
                    </a:cubicBezTo>
                    <a:cubicBezTo>
                      <a:pt x="1417" y="4454"/>
                      <a:pt x="1494" y="4473"/>
                      <a:pt x="1564" y="4514"/>
                    </a:cubicBezTo>
                    <a:cubicBezTo>
                      <a:pt x="1769" y="4634"/>
                      <a:pt x="1861" y="4896"/>
                      <a:pt x="1741" y="5101"/>
                    </a:cubicBezTo>
                    <a:cubicBezTo>
                      <a:pt x="1713" y="5130"/>
                      <a:pt x="1713" y="5130"/>
                      <a:pt x="1684" y="5165"/>
                    </a:cubicBezTo>
                    <a:cubicBezTo>
                      <a:pt x="1861" y="5222"/>
                      <a:pt x="2038" y="5278"/>
                      <a:pt x="2215" y="5306"/>
                    </a:cubicBezTo>
                    <a:cubicBezTo>
                      <a:pt x="2215" y="5278"/>
                      <a:pt x="2179" y="5250"/>
                      <a:pt x="2179" y="5222"/>
                    </a:cubicBezTo>
                    <a:cubicBezTo>
                      <a:pt x="2179" y="4988"/>
                      <a:pt x="2392" y="4776"/>
                      <a:pt x="2625" y="4776"/>
                    </a:cubicBezTo>
                    <a:cubicBezTo>
                      <a:pt x="2859" y="4776"/>
                      <a:pt x="3064" y="4988"/>
                      <a:pt x="3064" y="5222"/>
                    </a:cubicBezTo>
                    <a:lnTo>
                      <a:pt x="3064" y="5306"/>
                    </a:lnTo>
                    <a:cubicBezTo>
                      <a:pt x="3241" y="5278"/>
                      <a:pt x="3417" y="5222"/>
                      <a:pt x="3566" y="5165"/>
                    </a:cubicBezTo>
                    <a:cubicBezTo>
                      <a:pt x="3566" y="5130"/>
                      <a:pt x="3538" y="5130"/>
                      <a:pt x="3538" y="5101"/>
                    </a:cubicBezTo>
                    <a:cubicBezTo>
                      <a:pt x="3417" y="4896"/>
                      <a:pt x="3481" y="4599"/>
                      <a:pt x="3686" y="4486"/>
                    </a:cubicBezTo>
                    <a:cubicBezTo>
                      <a:pt x="3758" y="4444"/>
                      <a:pt x="3836" y="4424"/>
                      <a:pt x="3914" y="4424"/>
                    </a:cubicBezTo>
                    <a:cubicBezTo>
                      <a:pt x="4059" y="4424"/>
                      <a:pt x="4200" y="4496"/>
                      <a:pt x="4273" y="4634"/>
                    </a:cubicBezTo>
                    <a:cubicBezTo>
                      <a:pt x="4302" y="4663"/>
                      <a:pt x="4302" y="4691"/>
                      <a:pt x="4302" y="4719"/>
                    </a:cubicBezTo>
                    <a:cubicBezTo>
                      <a:pt x="4450" y="4599"/>
                      <a:pt x="4571" y="4458"/>
                      <a:pt x="4691" y="4337"/>
                    </a:cubicBezTo>
                    <a:cubicBezTo>
                      <a:pt x="4655" y="4309"/>
                      <a:pt x="4655" y="4309"/>
                      <a:pt x="4627" y="4309"/>
                    </a:cubicBezTo>
                    <a:cubicBezTo>
                      <a:pt x="4422" y="4189"/>
                      <a:pt x="4337" y="3927"/>
                      <a:pt x="4450" y="3686"/>
                    </a:cubicBezTo>
                    <a:cubicBezTo>
                      <a:pt x="4530" y="3551"/>
                      <a:pt x="4670" y="3480"/>
                      <a:pt x="4826" y="3480"/>
                    </a:cubicBezTo>
                    <a:cubicBezTo>
                      <a:pt x="4907" y="3480"/>
                      <a:pt x="4991" y="3499"/>
                      <a:pt x="5073" y="3538"/>
                    </a:cubicBezTo>
                    <a:cubicBezTo>
                      <a:pt x="5073" y="3538"/>
                      <a:pt x="5101" y="3538"/>
                      <a:pt x="5101" y="3573"/>
                    </a:cubicBezTo>
                    <a:cubicBezTo>
                      <a:pt x="5158" y="3396"/>
                      <a:pt x="5221" y="3220"/>
                      <a:pt x="5250" y="3043"/>
                    </a:cubicBezTo>
                    <a:lnTo>
                      <a:pt x="5250" y="3043"/>
                    </a:lnTo>
                    <a:cubicBezTo>
                      <a:pt x="5221" y="3071"/>
                      <a:pt x="5221" y="3071"/>
                      <a:pt x="5186" y="3071"/>
                    </a:cubicBezTo>
                    <a:cubicBezTo>
                      <a:pt x="4953" y="3071"/>
                      <a:pt x="4747" y="2866"/>
                      <a:pt x="4747" y="2625"/>
                    </a:cubicBezTo>
                    <a:cubicBezTo>
                      <a:pt x="4747" y="2364"/>
                      <a:pt x="4924" y="2187"/>
                      <a:pt x="5186" y="2187"/>
                    </a:cubicBezTo>
                    <a:lnTo>
                      <a:pt x="5250" y="2187"/>
                    </a:lnTo>
                    <a:cubicBezTo>
                      <a:pt x="5221" y="2010"/>
                      <a:pt x="5158" y="1833"/>
                      <a:pt x="5101" y="1684"/>
                    </a:cubicBezTo>
                    <a:cubicBezTo>
                      <a:pt x="5073" y="1684"/>
                      <a:pt x="5073" y="1684"/>
                      <a:pt x="5045" y="1713"/>
                    </a:cubicBezTo>
                    <a:cubicBezTo>
                      <a:pt x="4974" y="1753"/>
                      <a:pt x="4899" y="1772"/>
                      <a:pt x="4824" y="1772"/>
                    </a:cubicBezTo>
                    <a:cubicBezTo>
                      <a:pt x="4675" y="1772"/>
                      <a:pt x="4531" y="1692"/>
                      <a:pt x="4450" y="1536"/>
                    </a:cubicBezTo>
                    <a:cubicBezTo>
                      <a:pt x="4337" y="1331"/>
                      <a:pt x="4394" y="1062"/>
                      <a:pt x="4599" y="949"/>
                    </a:cubicBezTo>
                    <a:cubicBezTo>
                      <a:pt x="4627" y="920"/>
                      <a:pt x="4655" y="920"/>
                      <a:pt x="4655" y="920"/>
                    </a:cubicBezTo>
                    <a:cubicBezTo>
                      <a:pt x="4542" y="772"/>
                      <a:pt x="4422" y="652"/>
                      <a:pt x="4302" y="567"/>
                    </a:cubicBezTo>
                    <a:cubicBezTo>
                      <a:pt x="4273" y="567"/>
                      <a:pt x="4273" y="595"/>
                      <a:pt x="4273" y="595"/>
                    </a:cubicBezTo>
                    <a:cubicBezTo>
                      <a:pt x="4195" y="738"/>
                      <a:pt x="4040" y="822"/>
                      <a:pt x="3885" y="822"/>
                    </a:cubicBezTo>
                    <a:cubicBezTo>
                      <a:pt x="3817" y="822"/>
                      <a:pt x="3749" y="806"/>
                      <a:pt x="3686" y="772"/>
                    </a:cubicBezTo>
                    <a:cubicBezTo>
                      <a:pt x="3481" y="652"/>
                      <a:pt x="3389" y="390"/>
                      <a:pt x="3509" y="149"/>
                    </a:cubicBezTo>
                    <a:lnTo>
                      <a:pt x="3538" y="121"/>
                    </a:lnTo>
                    <a:cubicBezTo>
                      <a:pt x="3389" y="64"/>
                      <a:pt x="3212" y="1"/>
                      <a:pt x="3035" y="1"/>
                    </a:cubicBezTo>
                    <a:lnTo>
                      <a:pt x="3064" y="36"/>
                    </a:lnTo>
                    <a:cubicBezTo>
                      <a:pt x="3064" y="270"/>
                      <a:pt x="2859" y="475"/>
                      <a:pt x="2625" y="475"/>
                    </a:cubicBezTo>
                    <a:cubicBezTo>
                      <a:pt x="2392" y="475"/>
                      <a:pt x="2179" y="298"/>
                      <a:pt x="2179" y="36"/>
                    </a:cubicBezTo>
                    <a:lnTo>
                      <a:pt x="21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1"/>
              <p:cNvSpPr/>
              <p:nvPr/>
            </p:nvSpPr>
            <p:spPr>
              <a:xfrm>
                <a:off x="5710068" y="2196342"/>
                <a:ext cx="154927" cy="142937"/>
              </a:xfrm>
              <a:custGeom>
                <a:avLst/>
                <a:gdLst/>
                <a:ahLst/>
                <a:cxnLst/>
                <a:rect l="l" t="t" r="r" b="b"/>
                <a:pathLst>
                  <a:path w="4458" h="4113" extrusionOk="0">
                    <a:moveTo>
                      <a:pt x="2208" y="669"/>
                    </a:moveTo>
                    <a:cubicBezTo>
                      <a:pt x="2309" y="669"/>
                      <a:pt x="2411" y="681"/>
                      <a:pt x="2512" y="706"/>
                    </a:cubicBezTo>
                    <a:cubicBezTo>
                      <a:pt x="3248" y="883"/>
                      <a:pt x="3715" y="1619"/>
                      <a:pt x="3538" y="2355"/>
                    </a:cubicBezTo>
                    <a:cubicBezTo>
                      <a:pt x="3386" y="2986"/>
                      <a:pt x="2823" y="3425"/>
                      <a:pt x="2219" y="3425"/>
                    </a:cubicBezTo>
                    <a:cubicBezTo>
                      <a:pt x="2119" y="3425"/>
                      <a:pt x="2018" y="3413"/>
                      <a:pt x="1918" y="3388"/>
                    </a:cubicBezTo>
                    <a:cubicBezTo>
                      <a:pt x="1182" y="3239"/>
                      <a:pt x="708" y="2475"/>
                      <a:pt x="885" y="1739"/>
                    </a:cubicBezTo>
                    <a:cubicBezTo>
                      <a:pt x="1037" y="1103"/>
                      <a:pt x="1604" y="669"/>
                      <a:pt x="2208" y="669"/>
                    </a:cubicBezTo>
                    <a:close/>
                    <a:moveTo>
                      <a:pt x="2228" y="1"/>
                    </a:moveTo>
                    <a:cubicBezTo>
                      <a:pt x="1302" y="1"/>
                      <a:pt x="466" y="655"/>
                      <a:pt x="241" y="1591"/>
                    </a:cubicBezTo>
                    <a:cubicBezTo>
                      <a:pt x="1" y="2708"/>
                      <a:pt x="680" y="3798"/>
                      <a:pt x="1741" y="4067"/>
                    </a:cubicBezTo>
                    <a:cubicBezTo>
                      <a:pt x="1885" y="4098"/>
                      <a:pt x="2030" y="4113"/>
                      <a:pt x="2173" y="4113"/>
                    </a:cubicBezTo>
                    <a:cubicBezTo>
                      <a:pt x="3106" y="4113"/>
                      <a:pt x="3962" y="3473"/>
                      <a:pt x="4189" y="2503"/>
                    </a:cubicBezTo>
                    <a:cubicBezTo>
                      <a:pt x="4458" y="1414"/>
                      <a:pt x="3750" y="289"/>
                      <a:pt x="2689" y="56"/>
                    </a:cubicBezTo>
                    <a:cubicBezTo>
                      <a:pt x="2534" y="19"/>
                      <a:pt x="2380" y="1"/>
                      <a:pt x="22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1"/>
              <p:cNvSpPr/>
              <p:nvPr/>
            </p:nvSpPr>
            <p:spPr>
              <a:xfrm>
                <a:off x="5724595" y="2209548"/>
                <a:ext cx="124935" cy="115830"/>
              </a:xfrm>
              <a:custGeom>
                <a:avLst/>
                <a:gdLst/>
                <a:ahLst/>
                <a:cxnLst/>
                <a:rect l="l" t="t" r="r" b="b"/>
                <a:pathLst>
                  <a:path w="3595" h="3333" extrusionOk="0">
                    <a:moveTo>
                      <a:pt x="1797" y="58"/>
                    </a:moveTo>
                    <a:cubicBezTo>
                      <a:pt x="1917" y="58"/>
                      <a:pt x="2031" y="86"/>
                      <a:pt x="2151" y="121"/>
                    </a:cubicBezTo>
                    <a:cubicBezTo>
                      <a:pt x="3007" y="298"/>
                      <a:pt x="3537" y="1182"/>
                      <a:pt x="3332" y="2031"/>
                    </a:cubicBezTo>
                    <a:cubicBezTo>
                      <a:pt x="3155" y="2739"/>
                      <a:pt x="2505" y="3269"/>
                      <a:pt x="1797" y="3269"/>
                    </a:cubicBezTo>
                    <a:cubicBezTo>
                      <a:pt x="1677" y="3269"/>
                      <a:pt x="1564" y="3241"/>
                      <a:pt x="1443" y="3213"/>
                    </a:cubicBezTo>
                    <a:cubicBezTo>
                      <a:pt x="587" y="3036"/>
                      <a:pt x="57" y="2180"/>
                      <a:pt x="262" y="1324"/>
                    </a:cubicBezTo>
                    <a:cubicBezTo>
                      <a:pt x="439" y="588"/>
                      <a:pt x="1090" y="58"/>
                      <a:pt x="1797" y="58"/>
                    </a:cubicBezTo>
                    <a:close/>
                    <a:moveTo>
                      <a:pt x="1797" y="1"/>
                    </a:moveTo>
                    <a:cubicBezTo>
                      <a:pt x="1061" y="1"/>
                      <a:pt x="382" y="560"/>
                      <a:pt x="205" y="1296"/>
                    </a:cubicBezTo>
                    <a:cubicBezTo>
                      <a:pt x="0" y="2180"/>
                      <a:pt x="559" y="3064"/>
                      <a:pt x="1443" y="3269"/>
                    </a:cubicBezTo>
                    <a:cubicBezTo>
                      <a:pt x="1564" y="3305"/>
                      <a:pt x="1677" y="3333"/>
                      <a:pt x="1797" y="3333"/>
                    </a:cubicBezTo>
                    <a:cubicBezTo>
                      <a:pt x="2533" y="3333"/>
                      <a:pt x="3212" y="2774"/>
                      <a:pt x="3389" y="2031"/>
                    </a:cubicBezTo>
                    <a:cubicBezTo>
                      <a:pt x="3594" y="1147"/>
                      <a:pt x="3035" y="263"/>
                      <a:pt x="2179" y="58"/>
                    </a:cubicBezTo>
                    <a:cubicBezTo>
                      <a:pt x="2031" y="29"/>
                      <a:pt x="1917" y="1"/>
                      <a:pt x="17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9" name="Google Shape;929;p41"/>
            <p:cNvGrpSpPr/>
            <p:nvPr/>
          </p:nvGrpSpPr>
          <p:grpSpPr>
            <a:xfrm>
              <a:off x="7112761" y="1457153"/>
              <a:ext cx="1499343" cy="988678"/>
              <a:chOff x="5561570" y="3414250"/>
              <a:chExt cx="523477" cy="345197"/>
            </a:xfrm>
          </p:grpSpPr>
          <p:sp>
            <p:nvSpPr>
              <p:cNvPr id="930" name="Google Shape;930;p41"/>
              <p:cNvSpPr/>
              <p:nvPr/>
            </p:nvSpPr>
            <p:spPr>
              <a:xfrm>
                <a:off x="5561570" y="3414250"/>
                <a:ext cx="523477" cy="345197"/>
              </a:xfrm>
              <a:custGeom>
                <a:avLst/>
                <a:gdLst/>
                <a:ahLst/>
                <a:cxnLst/>
                <a:rect l="l" t="t" r="r" b="b"/>
                <a:pathLst>
                  <a:path w="15063" h="9933" extrusionOk="0">
                    <a:moveTo>
                      <a:pt x="178" y="0"/>
                    </a:moveTo>
                    <a:cubicBezTo>
                      <a:pt x="65" y="0"/>
                      <a:pt x="1" y="85"/>
                      <a:pt x="1" y="177"/>
                    </a:cubicBezTo>
                    <a:lnTo>
                      <a:pt x="1" y="9756"/>
                    </a:lnTo>
                    <a:cubicBezTo>
                      <a:pt x="1" y="9848"/>
                      <a:pt x="65" y="9933"/>
                      <a:pt x="178" y="9933"/>
                    </a:cubicBezTo>
                    <a:lnTo>
                      <a:pt x="14885" y="9933"/>
                    </a:lnTo>
                    <a:cubicBezTo>
                      <a:pt x="14977" y="9933"/>
                      <a:pt x="15062" y="9848"/>
                      <a:pt x="15062" y="9756"/>
                    </a:cubicBezTo>
                    <a:lnTo>
                      <a:pt x="15062" y="177"/>
                    </a:lnTo>
                    <a:cubicBezTo>
                      <a:pt x="15062" y="85"/>
                      <a:pt x="14977" y="0"/>
                      <a:pt x="148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1"/>
              <p:cNvSpPr/>
              <p:nvPr/>
            </p:nvSpPr>
            <p:spPr>
              <a:xfrm>
                <a:off x="5609772" y="3650742"/>
                <a:ext cx="118784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417" y="241"/>
                    </a:lnTo>
                    <a:lnTo>
                      <a:pt x="34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1"/>
              <p:cNvSpPr/>
              <p:nvPr/>
            </p:nvSpPr>
            <p:spPr>
              <a:xfrm>
                <a:off x="5748192" y="3650742"/>
                <a:ext cx="47958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42" extrusionOk="0">
                    <a:moveTo>
                      <a:pt x="0" y="1"/>
                    </a:moveTo>
                    <a:lnTo>
                      <a:pt x="0" y="241"/>
                    </a:lnTo>
                    <a:lnTo>
                      <a:pt x="1380" y="241"/>
                    </a:lnTo>
                    <a:lnTo>
                      <a:pt x="13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1"/>
              <p:cNvSpPr/>
              <p:nvPr/>
            </p:nvSpPr>
            <p:spPr>
              <a:xfrm>
                <a:off x="5808419" y="3650742"/>
                <a:ext cx="30756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885" y="241"/>
                    </a:lnTo>
                    <a:lnTo>
                      <a:pt x="8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1"/>
              <p:cNvSpPr/>
              <p:nvPr/>
            </p:nvSpPr>
            <p:spPr>
              <a:xfrm>
                <a:off x="5848488" y="3650742"/>
                <a:ext cx="12337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54" y="241"/>
                    </a:lnTo>
                    <a:lnTo>
                      <a:pt x="3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1"/>
              <p:cNvSpPr/>
              <p:nvPr/>
            </p:nvSpPr>
            <p:spPr>
              <a:xfrm>
                <a:off x="5878237" y="3650742"/>
                <a:ext cx="126916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652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651" y="241"/>
                    </a:lnTo>
                    <a:lnTo>
                      <a:pt x="365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1"/>
              <p:cNvSpPr/>
              <p:nvPr/>
            </p:nvSpPr>
            <p:spPr>
              <a:xfrm>
                <a:off x="5712293" y="3620021"/>
                <a:ext cx="135257" cy="9383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270" extrusionOk="0">
                    <a:moveTo>
                      <a:pt x="1" y="1"/>
                    </a:moveTo>
                    <a:lnTo>
                      <a:pt x="1" y="269"/>
                    </a:lnTo>
                    <a:lnTo>
                      <a:pt x="3891" y="269"/>
                    </a:lnTo>
                    <a:lnTo>
                      <a:pt x="38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1"/>
              <p:cNvSpPr/>
              <p:nvPr/>
            </p:nvSpPr>
            <p:spPr>
              <a:xfrm>
                <a:off x="5869896" y="3623218"/>
                <a:ext cx="14527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418" y="262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1"/>
              <p:cNvSpPr/>
              <p:nvPr/>
            </p:nvSpPr>
            <p:spPr>
              <a:xfrm>
                <a:off x="5912920" y="3623218"/>
                <a:ext cx="67628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1946" y="262"/>
                    </a:lnTo>
                    <a:lnTo>
                      <a:pt x="19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1"/>
              <p:cNvSpPr/>
              <p:nvPr/>
            </p:nvSpPr>
            <p:spPr>
              <a:xfrm>
                <a:off x="6002165" y="3623218"/>
                <a:ext cx="39861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1146" y="262"/>
                    </a:lnTo>
                    <a:lnTo>
                      <a:pt x="11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1"/>
              <p:cNvSpPr/>
              <p:nvPr/>
            </p:nvSpPr>
            <p:spPr>
              <a:xfrm>
                <a:off x="5673196" y="3592497"/>
                <a:ext cx="55361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1592" y="262"/>
                    </a:lnTo>
                    <a:lnTo>
                      <a:pt x="15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1"/>
              <p:cNvSpPr/>
              <p:nvPr/>
            </p:nvSpPr>
            <p:spPr>
              <a:xfrm>
                <a:off x="5748192" y="3592497"/>
                <a:ext cx="47958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1380" y="262"/>
                    </a:lnTo>
                    <a:lnTo>
                      <a:pt x="13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1"/>
              <p:cNvSpPr/>
              <p:nvPr/>
            </p:nvSpPr>
            <p:spPr>
              <a:xfrm>
                <a:off x="5808419" y="3592497"/>
                <a:ext cx="30756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885" y="262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1"/>
              <p:cNvSpPr/>
              <p:nvPr/>
            </p:nvSpPr>
            <p:spPr>
              <a:xfrm>
                <a:off x="5848488" y="3592497"/>
                <a:ext cx="12337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54" y="26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1"/>
              <p:cNvSpPr/>
              <p:nvPr/>
            </p:nvSpPr>
            <p:spPr>
              <a:xfrm>
                <a:off x="5878237" y="3592497"/>
                <a:ext cx="126916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652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651" y="262"/>
                    </a:lnTo>
                    <a:lnTo>
                      <a:pt x="36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1"/>
              <p:cNvSpPr/>
              <p:nvPr/>
            </p:nvSpPr>
            <p:spPr>
              <a:xfrm>
                <a:off x="5609772" y="3565946"/>
                <a:ext cx="77985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2243" y="262"/>
                    </a:lnTo>
                    <a:lnTo>
                      <a:pt x="22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1"/>
              <p:cNvSpPr/>
              <p:nvPr/>
            </p:nvSpPr>
            <p:spPr>
              <a:xfrm>
                <a:off x="5712293" y="3565946"/>
                <a:ext cx="111660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212" y="262"/>
                    </a:lnTo>
                    <a:lnTo>
                      <a:pt x="32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1"/>
              <p:cNvSpPr/>
              <p:nvPr/>
            </p:nvSpPr>
            <p:spPr>
              <a:xfrm>
                <a:off x="5853667" y="3565946"/>
                <a:ext cx="12302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354" y="26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1"/>
              <p:cNvSpPr/>
              <p:nvPr/>
            </p:nvSpPr>
            <p:spPr>
              <a:xfrm>
                <a:off x="5886369" y="3565946"/>
                <a:ext cx="94179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2710" y="262"/>
                    </a:lnTo>
                    <a:lnTo>
                      <a:pt x="27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1"/>
              <p:cNvSpPr/>
              <p:nvPr/>
            </p:nvSpPr>
            <p:spPr>
              <a:xfrm>
                <a:off x="5994033" y="3565946"/>
                <a:ext cx="27593" cy="10113"/>
              </a:xfrm>
              <a:custGeom>
                <a:avLst/>
                <a:gdLst/>
                <a:ahLst/>
                <a:cxnLst/>
                <a:rect l="l" t="t" r="r" b="b"/>
                <a:pathLst>
                  <a:path w="794" h="291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765" y="290"/>
                    </a:lnTo>
                    <a:lnTo>
                      <a:pt x="793" y="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1"/>
              <p:cNvSpPr/>
              <p:nvPr/>
            </p:nvSpPr>
            <p:spPr>
              <a:xfrm>
                <a:off x="6069759" y="3527822"/>
                <a:ext cx="1008" cy="16507"/>
              </a:xfrm>
              <a:custGeom>
                <a:avLst/>
                <a:gdLst/>
                <a:ahLst/>
                <a:cxnLst/>
                <a:rect l="l" t="t" r="r" b="b"/>
                <a:pathLst>
                  <a:path w="29" h="475" extrusionOk="0">
                    <a:moveTo>
                      <a:pt x="1" y="1"/>
                    </a:moveTo>
                    <a:lnTo>
                      <a:pt x="1" y="475"/>
                    </a:lnTo>
                    <a:lnTo>
                      <a:pt x="29" y="475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1"/>
              <p:cNvSpPr/>
              <p:nvPr/>
            </p:nvSpPr>
            <p:spPr>
              <a:xfrm>
                <a:off x="6069759" y="3480871"/>
                <a:ext cx="1008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29" h="970" extrusionOk="0">
                    <a:moveTo>
                      <a:pt x="1" y="1"/>
                    </a:moveTo>
                    <a:lnTo>
                      <a:pt x="1" y="970"/>
                    </a:lnTo>
                    <a:lnTo>
                      <a:pt x="29" y="970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2" name="Google Shape;952;p41"/>
            <p:cNvSpPr/>
            <p:nvPr/>
          </p:nvSpPr>
          <p:spPr>
            <a:xfrm>
              <a:off x="5912220" y="3661765"/>
              <a:ext cx="710598" cy="111380"/>
            </a:xfrm>
            <a:custGeom>
              <a:avLst/>
              <a:gdLst/>
              <a:ahLst/>
              <a:cxnLst/>
              <a:rect l="l" t="t" r="r" b="b"/>
              <a:pathLst>
                <a:path w="7139" h="1119" extrusionOk="0">
                  <a:moveTo>
                    <a:pt x="149" y="0"/>
                  </a:moveTo>
                  <a:cubicBezTo>
                    <a:pt x="64" y="0"/>
                    <a:pt x="0" y="57"/>
                    <a:pt x="0" y="149"/>
                  </a:cubicBezTo>
                  <a:lnTo>
                    <a:pt x="0" y="1005"/>
                  </a:lnTo>
                  <a:cubicBezTo>
                    <a:pt x="0" y="1061"/>
                    <a:pt x="64" y="1118"/>
                    <a:pt x="149" y="1118"/>
                  </a:cubicBezTo>
                  <a:lnTo>
                    <a:pt x="6990" y="1118"/>
                  </a:lnTo>
                  <a:cubicBezTo>
                    <a:pt x="7075" y="1118"/>
                    <a:pt x="7138" y="1061"/>
                    <a:pt x="7138" y="1005"/>
                  </a:cubicBezTo>
                  <a:lnTo>
                    <a:pt x="7138" y="149"/>
                  </a:lnTo>
                  <a:cubicBezTo>
                    <a:pt x="7138" y="85"/>
                    <a:pt x="7075" y="0"/>
                    <a:pt x="6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5912220" y="3717405"/>
              <a:ext cx="710598" cy="422526"/>
            </a:xfrm>
            <a:custGeom>
              <a:avLst/>
              <a:gdLst/>
              <a:ahLst/>
              <a:cxnLst/>
              <a:rect l="l" t="t" r="r" b="b"/>
              <a:pathLst>
                <a:path w="7139" h="4245" extrusionOk="0">
                  <a:moveTo>
                    <a:pt x="0" y="0"/>
                  </a:moveTo>
                  <a:lnTo>
                    <a:pt x="0" y="4245"/>
                  </a:lnTo>
                  <a:lnTo>
                    <a:pt x="7138" y="4245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6056551" y="3773045"/>
              <a:ext cx="413479" cy="12044"/>
            </a:xfrm>
            <a:custGeom>
              <a:avLst/>
              <a:gdLst/>
              <a:ahLst/>
              <a:cxnLst/>
              <a:rect l="l" t="t" r="r" b="b"/>
              <a:pathLst>
                <a:path w="4154" h="121" extrusionOk="0">
                  <a:moveTo>
                    <a:pt x="57" y="0"/>
                  </a:moveTo>
                  <a:cubicBezTo>
                    <a:pt x="29" y="0"/>
                    <a:pt x="1" y="28"/>
                    <a:pt x="1" y="64"/>
                  </a:cubicBezTo>
                  <a:cubicBezTo>
                    <a:pt x="1" y="92"/>
                    <a:pt x="29" y="120"/>
                    <a:pt x="57" y="120"/>
                  </a:cubicBezTo>
                  <a:lnTo>
                    <a:pt x="4097" y="120"/>
                  </a:lnTo>
                  <a:cubicBezTo>
                    <a:pt x="4125" y="120"/>
                    <a:pt x="4153" y="92"/>
                    <a:pt x="4153" y="64"/>
                  </a:cubicBezTo>
                  <a:cubicBezTo>
                    <a:pt x="4153" y="28"/>
                    <a:pt x="4125" y="0"/>
                    <a:pt x="4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6056551" y="3834956"/>
              <a:ext cx="413479" cy="11347"/>
            </a:xfrm>
            <a:custGeom>
              <a:avLst/>
              <a:gdLst/>
              <a:ahLst/>
              <a:cxnLst/>
              <a:rect l="l" t="t" r="r" b="b"/>
              <a:pathLst>
                <a:path w="4154" h="114" extrusionOk="0">
                  <a:moveTo>
                    <a:pt x="57" y="1"/>
                  </a:moveTo>
                  <a:cubicBezTo>
                    <a:pt x="29" y="1"/>
                    <a:pt x="1" y="1"/>
                    <a:pt x="1" y="57"/>
                  </a:cubicBezTo>
                  <a:cubicBezTo>
                    <a:pt x="1" y="85"/>
                    <a:pt x="29" y="114"/>
                    <a:pt x="57" y="114"/>
                  </a:cubicBezTo>
                  <a:lnTo>
                    <a:pt x="4097" y="114"/>
                  </a:lnTo>
                  <a:cubicBezTo>
                    <a:pt x="4125" y="114"/>
                    <a:pt x="4153" y="85"/>
                    <a:pt x="4153" y="57"/>
                  </a:cubicBezTo>
                  <a:cubicBezTo>
                    <a:pt x="4153" y="1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6056551" y="3893384"/>
              <a:ext cx="413479" cy="12143"/>
            </a:xfrm>
            <a:custGeom>
              <a:avLst/>
              <a:gdLst/>
              <a:ahLst/>
              <a:cxnLst/>
              <a:rect l="l" t="t" r="r" b="b"/>
              <a:pathLst>
                <a:path w="4154" h="122" extrusionOk="0">
                  <a:moveTo>
                    <a:pt x="57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4097" y="121"/>
                  </a:lnTo>
                  <a:cubicBezTo>
                    <a:pt x="4125" y="121"/>
                    <a:pt x="4153" y="93"/>
                    <a:pt x="4153" y="57"/>
                  </a:cubicBezTo>
                  <a:cubicBezTo>
                    <a:pt x="4153" y="29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6056551" y="3951811"/>
              <a:ext cx="413479" cy="12143"/>
            </a:xfrm>
            <a:custGeom>
              <a:avLst/>
              <a:gdLst/>
              <a:ahLst/>
              <a:cxnLst/>
              <a:rect l="l" t="t" r="r" b="b"/>
              <a:pathLst>
                <a:path w="4154" h="122" extrusionOk="0">
                  <a:moveTo>
                    <a:pt x="57" y="1"/>
                  </a:moveTo>
                  <a:cubicBezTo>
                    <a:pt x="29" y="1"/>
                    <a:pt x="1" y="36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4097" y="121"/>
                  </a:lnTo>
                  <a:cubicBezTo>
                    <a:pt x="4125" y="121"/>
                    <a:pt x="4153" y="93"/>
                    <a:pt x="4153" y="65"/>
                  </a:cubicBezTo>
                  <a:cubicBezTo>
                    <a:pt x="4153" y="36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5971346" y="3748560"/>
              <a:ext cx="52954" cy="62608"/>
            </a:xfrm>
            <a:custGeom>
              <a:avLst/>
              <a:gdLst/>
              <a:ahLst/>
              <a:cxnLst/>
              <a:rect l="l" t="t" r="r" b="b"/>
              <a:pathLst>
                <a:path w="532" h="629" extrusionOk="0">
                  <a:moveTo>
                    <a:pt x="61" y="1"/>
                  </a:moveTo>
                  <a:cubicBezTo>
                    <a:pt x="43" y="1"/>
                    <a:pt x="29" y="21"/>
                    <a:pt x="29" y="41"/>
                  </a:cubicBezTo>
                  <a:cubicBezTo>
                    <a:pt x="1" y="41"/>
                    <a:pt x="1" y="97"/>
                    <a:pt x="29" y="97"/>
                  </a:cubicBezTo>
                  <a:lnTo>
                    <a:pt x="326" y="310"/>
                  </a:lnTo>
                  <a:lnTo>
                    <a:pt x="29" y="543"/>
                  </a:lnTo>
                  <a:cubicBezTo>
                    <a:pt x="1" y="543"/>
                    <a:pt x="1" y="600"/>
                    <a:pt x="29" y="628"/>
                  </a:cubicBezTo>
                  <a:lnTo>
                    <a:pt x="85" y="628"/>
                  </a:lnTo>
                  <a:lnTo>
                    <a:pt x="531" y="310"/>
                  </a:lnTo>
                  <a:lnTo>
                    <a:pt x="85" y="13"/>
                  </a:lnTo>
                  <a:cubicBezTo>
                    <a:pt x="77" y="4"/>
                    <a:pt x="6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9" name="Google Shape;959;p41"/>
            <p:cNvGrpSpPr/>
            <p:nvPr/>
          </p:nvGrpSpPr>
          <p:grpSpPr>
            <a:xfrm>
              <a:off x="6352280" y="2402410"/>
              <a:ext cx="2259826" cy="2201617"/>
              <a:chOff x="5193782" y="4186768"/>
              <a:chExt cx="788990" cy="768694"/>
            </a:xfrm>
          </p:grpSpPr>
          <p:sp>
            <p:nvSpPr>
              <p:cNvPr id="960" name="Google Shape;960;p41"/>
              <p:cNvSpPr/>
              <p:nvPr/>
            </p:nvSpPr>
            <p:spPr>
              <a:xfrm>
                <a:off x="5229682" y="4210087"/>
                <a:ext cx="156873" cy="113224"/>
              </a:xfrm>
              <a:custGeom>
                <a:avLst/>
                <a:gdLst/>
                <a:ahLst/>
                <a:cxnLst/>
                <a:rect l="l" t="t" r="r" b="b"/>
                <a:pathLst>
                  <a:path w="4514" h="3258" extrusionOk="0">
                    <a:moveTo>
                      <a:pt x="3851" y="2390"/>
                    </a:moveTo>
                    <a:cubicBezTo>
                      <a:pt x="3886" y="2390"/>
                      <a:pt x="3923" y="2400"/>
                      <a:pt x="3955" y="2420"/>
                    </a:cubicBezTo>
                    <a:cubicBezTo>
                      <a:pt x="3983" y="2448"/>
                      <a:pt x="4012" y="2476"/>
                      <a:pt x="4012" y="2512"/>
                    </a:cubicBezTo>
                    <a:lnTo>
                      <a:pt x="4040" y="2512"/>
                    </a:lnTo>
                    <a:lnTo>
                      <a:pt x="4040" y="2540"/>
                    </a:lnTo>
                    <a:cubicBezTo>
                      <a:pt x="4040" y="2540"/>
                      <a:pt x="4040" y="2568"/>
                      <a:pt x="4068" y="2568"/>
                    </a:cubicBezTo>
                    <a:cubicBezTo>
                      <a:pt x="4097" y="2653"/>
                      <a:pt x="4012" y="2773"/>
                      <a:pt x="3920" y="2830"/>
                    </a:cubicBezTo>
                    <a:cubicBezTo>
                      <a:pt x="3863" y="2830"/>
                      <a:pt x="3807" y="2830"/>
                      <a:pt x="3743" y="2802"/>
                    </a:cubicBezTo>
                    <a:cubicBezTo>
                      <a:pt x="3724" y="2783"/>
                      <a:pt x="3705" y="2764"/>
                      <a:pt x="3686" y="2745"/>
                    </a:cubicBezTo>
                    <a:lnTo>
                      <a:pt x="3686" y="2745"/>
                    </a:lnTo>
                    <a:cubicBezTo>
                      <a:pt x="3630" y="2653"/>
                      <a:pt x="3630" y="2540"/>
                      <a:pt x="3686" y="2476"/>
                    </a:cubicBezTo>
                    <a:cubicBezTo>
                      <a:pt x="3723" y="2421"/>
                      <a:pt x="3786" y="2390"/>
                      <a:pt x="3851" y="2390"/>
                    </a:cubicBezTo>
                    <a:close/>
                    <a:moveTo>
                      <a:pt x="383" y="0"/>
                    </a:moveTo>
                    <a:lnTo>
                      <a:pt x="1" y="651"/>
                    </a:lnTo>
                    <a:lnTo>
                      <a:pt x="3184" y="2688"/>
                    </a:lnTo>
                    <a:cubicBezTo>
                      <a:pt x="3212" y="2830"/>
                      <a:pt x="3333" y="3070"/>
                      <a:pt x="3481" y="3155"/>
                    </a:cubicBezTo>
                    <a:cubicBezTo>
                      <a:pt x="3593" y="3225"/>
                      <a:pt x="3721" y="3258"/>
                      <a:pt x="3841" y="3258"/>
                    </a:cubicBezTo>
                    <a:cubicBezTo>
                      <a:pt x="3880" y="3258"/>
                      <a:pt x="3919" y="3254"/>
                      <a:pt x="3955" y="3247"/>
                    </a:cubicBezTo>
                    <a:cubicBezTo>
                      <a:pt x="4132" y="3219"/>
                      <a:pt x="4309" y="3099"/>
                      <a:pt x="4394" y="2922"/>
                    </a:cubicBezTo>
                    <a:cubicBezTo>
                      <a:pt x="4486" y="2773"/>
                      <a:pt x="4514" y="2596"/>
                      <a:pt x="4486" y="2420"/>
                    </a:cubicBezTo>
                    <a:cubicBezTo>
                      <a:pt x="4450" y="2243"/>
                      <a:pt x="4337" y="2094"/>
                      <a:pt x="4189" y="2009"/>
                    </a:cubicBezTo>
                    <a:cubicBezTo>
                      <a:pt x="4095" y="1969"/>
                      <a:pt x="3989" y="1920"/>
                      <a:pt x="3866" y="1920"/>
                    </a:cubicBezTo>
                    <a:cubicBezTo>
                      <a:pt x="3794" y="1920"/>
                      <a:pt x="3716" y="1937"/>
                      <a:pt x="3630" y="1981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1"/>
              <p:cNvSpPr/>
              <p:nvPr/>
            </p:nvSpPr>
            <p:spPr>
              <a:xfrm>
                <a:off x="5233852" y="4225552"/>
                <a:ext cx="115830" cy="71833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2067" extrusionOk="0">
                    <a:moveTo>
                      <a:pt x="1" y="1"/>
                    </a:moveTo>
                    <a:lnTo>
                      <a:pt x="1" y="57"/>
                    </a:lnTo>
                    <a:lnTo>
                      <a:pt x="3269" y="2067"/>
                    </a:lnTo>
                    <a:cubicBezTo>
                      <a:pt x="3305" y="2067"/>
                      <a:pt x="3305" y="2067"/>
                      <a:pt x="3305" y="2031"/>
                    </a:cubicBezTo>
                    <a:cubicBezTo>
                      <a:pt x="3333" y="2031"/>
                      <a:pt x="3305" y="2003"/>
                      <a:pt x="3305" y="2003"/>
                    </a:cubicBez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1"/>
              <p:cNvSpPr/>
              <p:nvPr/>
            </p:nvSpPr>
            <p:spPr>
              <a:xfrm>
                <a:off x="5238057" y="4218428"/>
                <a:ext cx="116803" cy="71590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2060" extrusionOk="0">
                    <a:moveTo>
                      <a:pt x="28" y="1"/>
                    </a:moveTo>
                    <a:cubicBezTo>
                      <a:pt x="0" y="29"/>
                      <a:pt x="0" y="29"/>
                      <a:pt x="28" y="57"/>
                    </a:cubicBezTo>
                    <a:lnTo>
                      <a:pt x="3297" y="2059"/>
                    </a:lnTo>
                    <a:lnTo>
                      <a:pt x="3325" y="2059"/>
                    </a:lnTo>
                    <a:cubicBezTo>
                      <a:pt x="3360" y="2031"/>
                      <a:pt x="3325" y="2031"/>
                      <a:pt x="3325" y="2003"/>
                    </a:cubicBez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1"/>
              <p:cNvSpPr/>
              <p:nvPr/>
            </p:nvSpPr>
            <p:spPr>
              <a:xfrm>
                <a:off x="5193782" y="4186768"/>
                <a:ext cx="66655" cy="6279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807" extrusionOk="0">
                    <a:moveTo>
                      <a:pt x="874" y="0"/>
                    </a:moveTo>
                    <a:cubicBezTo>
                      <a:pt x="627" y="0"/>
                      <a:pt x="387" y="105"/>
                      <a:pt x="213" y="317"/>
                    </a:cubicBezTo>
                    <a:lnTo>
                      <a:pt x="121" y="438"/>
                    </a:lnTo>
                    <a:lnTo>
                      <a:pt x="920" y="558"/>
                    </a:lnTo>
                    <a:lnTo>
                      <a:pt x="828" y="1202"/>
                    </a:lnTo>
                    <a:lnTo>
                      <a:pt x="1" y="1060"/>
                    </a:lnTo>
                    <a:lnTo>
                      <a:pt x="36" y="1202"/>
                    </a:lnTo>
                    <a:cubicBezTo>
                      <a:pt x="121" y="1379"/>
                      <a:pt x="241" y="1555"/>
                      <a:pt x="418" y="1676"/>
                    </a:cubicBezTo>
                    <a:cubicBezTo>
                      <a:pt x="575" y="1768"/>
                      <a:pt x="733" y="1806"/>
                      <a:pt x="903" y="1806"/>
                    </a:cubicBezTo>
                    <a:cubicBezTo>
                      <a:pt x="955" y="1806"/>
                      <a:pt x="1007" y="1803"/>
                      <a:pt x="1062" y="1796"/>
                    </a:cubicBezTo>
                    <a:cubicBezTo>
                      <a:pt x="1062" y="1796"/>
                      <a:pt x="1097" y="1796"/>
                      <a:pt x="1097" y="1768"/>
                    </a:cubicBezTo>
                    <a:cubicBezTo>
                      <a:pt x="1331" y="1704"/>
                      <a:pt x="1536" y="1591"/>
                      <a:pt x="1656" y="1379"/>
                    </a:cubicBezTo>
                    <a:cubicBezTo>
                      <a:pt x="1918" y="940"/>
                      <a:pt x="1769" y="381"/>
                      <a:pt x="1359" y="141"/>
                    </a:cubicBezTo>
                    <a:cubicBezTo>
                      <a:pt x="1206" y="47"/>
                      <a:pt x="1038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1"/>
              <p:cNvSpPr/>
              <p:nvPr/>
            </p:nvSpPr>
            <p:spPr>
              <a:xfrm>
                <a:off x="5343532" y="4283832"/>
                <a:ext cx="37880" cy="34961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006" extrusionOk="0">
                    <a:moveTo>
                      <a:pt x="587" y="64"/>
                    </a:moveTo>
                    <a:cubicBezTo>
                      <a:pt x="707" y="64"/>
                      <a:pt x="856" y="121"/>
                      <a:pt x="941" y="241"/>
                    </a:cubicBezTo>
                    <a:cubicBezTo>
                      <a:pt x="998" y="326"/>
                      <a:pt x="1033" y="446"/>
                      <a:pt x="998" y="566"/>
                    </a:cubicBezTo>
                    <a:cubicBezTo>
                      <a:pt x="998" y="680"/>
                      <a:pt x="941" y="800"/>
                      <a:pt x="821" y="856"/>
                    </a:cubicBezTo>
                    <a:cubicBezTo>
                      <a:pt x="764" y="920"/>
                      <a:pt x="679" y="948"/>
                      <a:pt x="587" y="948"/>
                    </a:cubicBezTo>
                    <a:cubicBezTo>
                      <a:pt x="439" y="948"/>
                      <a:pt x="290" y="885"/>
                      <a:pt x="205" y="772"/>
                    </a:cubicBezTo>
                    <a:cubicBezTo>
                      <a:pt x="85" y="566"/>
                      <a:pt x="113" y="269"/>
                      <a:pt x="325" y="149"/>
                    </a:cubicBezTo>
                    <a:cubicBezTo>
                      <a:pt x="382" y="92"/>
                      <a:pt x="467" y="64"/>
                      <a:pt x="587" y="64"/>
                    </a:cubicBezTo>
                    <a:close/>
                    <a:moveTo>
                      <a:pt x="587" y="0"/>
                    </a:moveTo>
                    <a:cubicBezTo>
                      <a:pt x="467" y="0"/>
                      <a:pt x="354" y="36"/>
                      <a:pt x="290" y="92"/>
                    </a:cubicBezTo>
                    <a:cubicBezTo>
                      <a:pt x="57" y="269"/>
                      <a:pt x="0" y="566"/>
                      <a:pt x="177" y="800"/>
                    </a:cubicBezTo>
                    <a:cubicBezTo>
                      <a:pt x="262" y="920"/>
                      <a:pt x="410" y="1005"/>
                      <a:pt x="587" y="1005"/>
                    </a:cubicBezTo>
                    <a:cubicBezTo>
                      <a:pt x="679" y="1005"/>
                      <a:pt x="792" y="977"/>
                      <a:pt x="884" y="920"/>
                    </a:cubicBezTo>
                    <a:cubicBezTo>
                      <a:pt x="969" y="828"/>
                      <a:pt x="1061" y="708"/>
                      <a:pt x="1061" y="566"/>
                    </a:cubicBezTo>
                    <a:cubicBezTo>
                      <a:pt x="1089" y="446"/>
                      <a:pt x="1061" y="298"/>
                      <a:pt x="969" y="213"/>
                    </a:cubicBezTo>
                    <a:cubicBezTo>
                      <a:pt x="884" y="64"/>
                      <a:pt x="736" y="0"/>
                      <a:pt x="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1"/>
              <p:cNvSpPr/>
              <p:nvPr/>
            </p:nvSpPr>
            <p:spPr>
              <a:xfrm>
                <a:off x="5292132" y="4263432"/>
                <a:ext cx="333172" cy="243094"/>
              </a:xfrm>
              <a:custGeom>
                <a:avLst/>
                <a:gdLst/>
                <a:ahLst/>
                <a:cxnLst/>
                <a:rect l="l" t="t" r="r" b="b"/>
                <a:pathLst>
                  <a:path w="9587" h="6995" extrusionOk="0">
                    <a:moveTo>
                      <a:pt x="1033" y="0"/>
                    </a:moveTo>
                    <a:cubicBezTo>
                      <a:pt x="1005" y="205"/>
                      <a:pt x="1005" y="411"/>
                      <a:pt x="856" y="531"/>
                    </a:cubicBezTo>
                    <a:cubicBezTo>
                      <a:pt x="780" y="613"/>
                      <a:pt x="657" y="626"/>
                      <a:pt x="530" y="626"/>
                    </a:cubicBezTo>
                    <a:cubicBezTo>
                      <a:pt x="471" y="626"/>
                      <a:pt x="411" y="623"/>
                      <a:pt x="354" y="623"/>
                    </a:cubicBezTo>
                    <a:cubicBezTo>
                      <a:pt x="318" y="608"/>
                      <a:pt x="287" y="599"/>
                      <a:pt x="258" y="599"/>
                    </a:cubicBezTo>
                    <a:cubicBezTo>
                      <a:pt x="220" y="599"/>
                      <a:pt x="186" y="615"/>
                      <a:pt x="149" y="651"/>
                    </a:cubicBezTo>
                    <a:cubicBezTo>
                      <a:pt x="0" y="828"/>
                      <a:pt x="418" y="1507"/>
                      <a:pt x="503" y="1684"/>
                    </a:cubicBezTo>
                    <a:cubicBezTo>
                      <a:pt x="828" y="2476"/>
                      <a:pt x="1182" y="3276"/>
                      <a:pt x="1507" y="4040"/>
                    </a:cubicBezTo>
                    <a:cubicBezTo>
                      <a:pt x="1741" y="4599"/>
                      <a:pt x="2010" y="5158"/>
                      <a:pt x="2363" y="5660"/>
                    </a:cubicBezTo>
                    <a:cubicBezTo>
                      <a:pt x="2866" y="6311"/>
                      <a:pt x="3686" y="6487"/>
                      <a:pt x="4422" y="6693"/>
                    </a:cubicBezTo>
                    <a:cubicBezTo>
                      <a:pt x="5310" y="6899"/>
                      <a:pt x="6197" y="6995"/>
                      <a:pt x="7080" y="6995"/>
                    </a:cubicBezTo>
                    <a:cubicBezTo>
                      <a:pt x="7196" y="6995"/>
                      <a:pt x="7312" y="6993"/>
                      <a:pt x="7429" y="6990"/>
                    </a:cubicBezTo>
                    <a:cubicBezTo>
                      <a:pt x="7903" y="6954"/>
                      <a:pt x="8313" y="6898"/>
                      <a:pt x="8702" y="6636"/>
                    </a:cubicBezTo>
                    <a:cubicBezTo>
                      <a:pt x="9056" y="6396"/>
                      <a:pt x="9317" y="6070"/>
                      <a:pt x="9466" y="5688"/>
                    </a:cubicBezTo>
                    <a:cubicBezTo>
                      <a:pt x="9523" y="5511"/>
                      <a:pt x="9586" y="5306"/>
                      <a:pt x="9551" y="5129"/>
                    </a:cubicBezTo>
                    <a:cubicBezTo>
                      <a:pt x="9551" y="4924"/>
                      <a:pt x="9466" y="4747"/>
                      <a:pt x="9346" y="4599"/>
                    </a:cubicBezTo>
                    <a:cubicBezTo>
                      <a:pt x="9233" y="4514"/>
                      <a:pt x="9084" y="4450"/>
                      <a:pt x="8935" y="4393"/>
                    </a:cubicBezTo>
                    <a:cubicBezTo>
                      <a:pt x="8396" y="4230"/>
                      <a:pt x="7856" y="4179"/>
                      <a:pt x="7316" y="4179"/>
                    </a:cubicBezTo>
                    <a:cubicBezTo>
                      <a:pt x="7177" y="4179"/>
                      <a:pt x="7037" y="4183"/>
                      <a:pt x="6898" y="4188"/>
                    </a:cubicBezTo>
                    <a:cubicBezTo>
                      <a:pt x="6544" y="4188"/>
                      <a:pt x="6191" y="4217"/>
                      <a:pt x="5837" y="4217"/>
                    </a:cubicBezTo>
                    <a:cubicBezTo>
                      <a:pt x="5776" y="4222"/>
                      <a:pt x="5716" y="4224"/>
                      <a:pt x="5657" y="4224"/>
                    </a:cubicBezTo>
                    <a:cubicBezTo>
                      <a:pt x="5405" y="4224"/>
                      <a:pt x="5165" y="4183"/>
                      <a:pt x="4924" y="4160"/>
                    </a:cubicBezTo>
                    <a:cubicBezTo>
                      <a:pt x="4634" y="4125"/>
                      <a:pt x="4280" y="4096"/>
                      <a:pt x="4104" y="3835"/>
                    </a:cubicBezTo>
                    <a:cubicBezTo>
                      <a:pt x="3248" y="2773"/>
                      <a:pt x="2540" y="1620"/>
                      <a:pt x="1684" y="559"/>
                    </a:cubicBezTo>
                    <a:cubicBezTo>
                      <a:pt x="1628" y="503"/>
                      <a:pt x="1592" y="474"/>
                      <a:pt x="1536" y="411"/>
                    </a:cubicBezTo>
                    <a:cubicBezTo>
                      <a:pt x="1387" y="234"/>
                      <a:pt x="1274" y="92"/>
                      <a:pt x="1033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1"/>
              <p:cNvSpPr/>
              <p:nvPr/>
            </p:nvSpPr>
            <p:spPr>
              <a:xfrm>
                <a:off x="5380404" y="4803316"/>
                <a:ext cx="560315" cy="2016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58" extrusionOk="0">
                    <a:moveTo>
                      <a:pt x="28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28" y="57"/>
                    </a:cubicBezTo>
                    <a:lnTo>
                      <a:pt x="16094" y="57"/>
                    </a:lnTo>
                    <a:cubicBezTo>
                      <a:pt x="16123" y="57"/>
                      <a:pt x="16123" y="29"/>
                      <a:pt x="16123" y="29"/>
                    </a:cubicBezTo>
                    <a:cubicBezTo>
                      <a:pt x="16123" y="1"/>
                      <a:pt x="16123" y="1"/>
                      <a:pt x="16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1"/>
              <p:cNvSpPr/>
              <p:nvPr/>
            </p:nvSpPr>
            <p:spPr>
              <a:xfrm>
                <a:off x="5344505" y="4784897"/>
                <a:ext cx="625962" cy="1981"/>
              </a:xfrm>
              <a:custGeom>
                <a:avLst/>
                <a:gdLst/>
                <a:ahLst/>
                <a:cxnLst/>
                <a:rect l="l" t="t" r="r" b="b"/>
                <a:pathLst>
                  <a:path w="18012" h="57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57"/>
                      <a:pt x="29" y="57"/>
                      <a:pt x="29" y="57"/>
                    </a:cubicBezTo>
                    <a:lnTo>
                      <a:pt x="17983" y="57"/>
                    </a:lnTo>
                    <a:cubicBezTo>
                      <a:pt x="17983" y="57"/>
                      <a:pt x="18012" y="57"/>
                      <a:pt x="18012" y="28"/>
                    </a:cubicBezTo>
                    <a:lnTo>
                      <a:pt x="179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1"/>
              <p:cNvSpPr/>
              <p:nvPr/>
            </p:nvSpPr>
            <p:spPr>
              <a:xfrm>
                <a:off x="5959141" y="4803316"/>
                <a:ext cx="23632" cy="201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58" extrusionOk="0">
                    <a:moveTo>
                      <a:pt x="28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28" y="57"/>
                    </a:cubicBezTo>
                    <a:lnTo>
                      <a:pt x="651" y="57"/>
                    </a:lnTo>
                    <a:cubicBezTo>
                      <a:pt x="679" y="57"/>
                      <a:pt x="679" y="29"/>
                      <a:pt x="679" y="29"/>
                    </a:cubicBezTo>
                    <a:cubicBezTo>
                      <a:pt x="679" y="1"/>
                      <a:pt x="679" y="1"/>
                      <a:pt x="6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1"/>
              <p:cNvSpPr/>
              <p:nvPr/>
            </p:nvSpPr>
            <p:spPr>
              <a:xfrm>
                <a:off x="5586175" y="4228541"/>
                <a:ext cx="174353" cy="238367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6859" extrusionOk="0">
                    <a:moveTo>
                      <a:pt x="1785" y="0"/>
                    </a:moveTo>
                    <a:cubicBezTo>
                      <a:pt x="1456" y="0"/>
                      <a:pt x="1123" y="104"/>
                      <a:pt x="856" y="297"/>
                    </a:cubicBezTo>
                    <a:cubicBezTo>
                      <a:pt x="206" y="799"/>
                      <a:pt x="177" y="1712"/>
                      <a:pt x="298" y="2419"/>
                    </a:cubicBezTo>
                    <a:cubicBezTo>
                      <a:pt x="375" y="3093"/>
                      <a:pt x="708" y="3796"/>
                      <a:pt x="1415" y="3796"/>
                    </a:cubicBezTo>
                    <a:cubicBezTo>
                      <a:pt x="1480" y="3796"/>
                      <a:pt x="1549" y="3790"/>
                      <a:pt x="1620" y="3777"/>
                    </a:cubicBezTo>
                    <a:lnTo>
                      <a:pt x="1620" y="3777"/>
                    </a:lnTo>
                    <a:cubicBezTo>
                      <a:pt x="1592" y="3926"/>
                      <a:pt x="1564" y="4067"/>
                      <a:pt x="1536" y="4216"/>
                    </a:cubicBezTo>
                    <a:cubicBezTo>
                      <a:pt x="1536" y="4336"/>
                      <a:pt x="1507" y="4457"/>
                      <a:pt x="1444" y="4541"/>
                    </a:cubicBezTo>
                    <a:cubicBezTo>
                      <a:pt x="1238" y="4810"/>
                      <a:pt x="736" y="4775"/>
                      <a:pt x="446" y="4839"/>
                    </a:cubicBezTo>
                    <a:cubicBezTo>
                      <a:pt x="0" y="4987"/>
                      <a:pt x="64" y="5482"/>
                      <a:pt x="121" y="5900"/>
                    </a:cubicBezTo>
                    <a:lnTo>
                      <a:pt x="121" y="6013"/>
                    </a:lnTo>
                    <a:cubicBezTo>
                      <a:pt x="149" y="6190"/>
                      <a:pt x="206" y="6338"/>
                      <a:pt x="298" y="6487"/>
                    </a:cubicBezTo>
                    <a:cubicBezTo>
                      <a:pt x="477" y="6772"/>
                      <a:pt x="810" y="6859"/>
                      <a:pt x="1180" y="6859"/>
                    </a:cubicBezTo>
                    <a:cubicBezTo>
                      <a:pt x="1655" y="6859"/>
                      <a:pt x="2190" y="6715"/>
                      <a:pt x="2540" y="6664"/>
                    </a:cubicBezTo>
                    <a:cubicBezTo>
                      <a:pt x="3389" y="6515"/>
                      <a:pt x="4217" y="6282"/>
                      <a:pt x="5016" y="5928"/>
                    </a:cubicBezTo>
                    <a:cubicBezTo>
                      <a:pt x="4691" y="5631"/>
                      <a:pt x="4394" y="5249"/>
                      <a:pt x="4068" y="4923"/>
                    </a:cubicBezTo>
                    <a:cubicBezTo>
                      <a:pt x="4012" y="4867"/>
                      <a:pt x="3778" y="4895"/>
                      <a:pt x="3686" y="4839"/>
                    </a:cubicBezTo>
                    <a:cubicBezTo>
                      <a:pt x="3566" y="4775"/>
                      <a:pt x="3481" y="4690"/>
                      <a:pt x="3424" y="4570"/>
                    </a:cubicBezTo>
                    <a:cubicBezTo>
                      <a:pt x="3276" y="4308"/>
                      <a:pt x="3248" y="3983"/>
                      <a:pt x="3248" y="3685"/>
                    </a:cubicBezTo>
                    <a:cubicBezTo>
                      <a:pt x="3276" y="3247"/>
                      <a:pt x="3248" y="2511"/>
                      <a:pt x="3276" y="2094"/>
                    </a:cubicBezTo>
                    <a:cubicBezTo>
                      <a:pt x="3276" y="1712"/>
                      <a:pt x="3424" y="1563"/>
                      <a:pt x="3304" y="1209"/>
                    </a:cubicBezTo>
                    <a:cubicBezTo>
                      <a:pt x="3156" y="707"/>
                      <a:pt x="2802" y="269"/>
                      <a:pt x="2300" y="92"/>
                    </a:cubicBezTo>
                    <a:cubicBezTo>
                      <a:pt x="2136" y="30"/>
                      <a:pt x="1961" y="0"/>
                      <a:pt x="1785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1"/>
              <p:cNvSpPr/>
              <p:nvPr/>
            </p:nvSpPr>
            <p:spPr>
              <a:xfrm>
                <a:off x="5497173" y="4393477"/>
                <a:ext cx="341999" cy="333172"/>
              </a:xfrm>
              <a:custGeom>
                <a:avLst/>
                <a:gdLst/>
                <a:ahLst/>
                <a:cxnLst/>
                <a:rect l="l" t="t" r="r" b="b"/>
                <a:pathLst>
                  <a:path w="9841" h="9587" extrusionOk="0">
                    <a:moveTo>
                      <a:pt x="3538" y="1"/>
                    </a:moveTo>
                    <a:cubicBezTo>
                      <a:pt x="2356" y="121"/>
                      <a:pt x="1175" y="269"/>
                      <a:pt x="0" y="383"/>
                    </a:cubicBezTo>
                    <a:cubicBezTo>
                      <a:pt x="85" y="560"/>
                      <a:pt x="57" y="828"/>
                      <a:pt x="85" y="1033"/>
                    </a:cubicBezTo>
                    <a:cubicBezTo>
                      <a:pt x="85" y="1267"/>
                      <a:pt x="114" y="1507"/>
                      <a:pt x="114" y="1741"/>
                    </a:cubicBezTo>
                    <a:cubicBezTo>
                      <a:pt x="177" y="2187"/>
                      <a:pt x="206" y="2654"/>
                      <a:pt x="291" y="3128"/>
                    </a:cubicBezTo>
                    <a:cubicBezTo>
                      <a:pt x="291" y="3248"/>
                      <a:pt x="326" y="3389"/>
                      <a:pt x="354" y="3510"/>
                    </a:cubicBezTo>
                    <a:cubicBezTo>
                      <a:pt x="695" y="3475"/>
                      <a:pt x="1299" y="3417"/>
                      <a:pt x="1712" y="3417"/>
                    </a:cubicBezTo>
                    <a:cubicBezTo>
                      <a:pt x="1976" y="3417"/>
                      <a:pt x="2162" y="3441"/>
                      <a:pt x="2151" y="3510"/>
                    </a:cubicBezTo>
                    <a:cubicBezTo>
                      <a:pt x="2151" y="3778"/>
                      <a:pt x="2179" y="4012"/>
                      <a:pt x="2179" y="4274"/>
                    </a:cubicBezTo>
                    <a:cubicBezTo>
                      <a:pt x="2179" y="4804"/>
                      <a:pt x="2236" y="5306"/>
                      <a:pt x="2236" y="5809"/>
                    </a:cubicBezTo>
                    <a:cubicBezTo>
                      <a:pt x="2271" y="6339"/>
                      <a:pt x="2300" y="6898"/>
                      <a:pt x="2356" y="7429"/>
                    </a:cubicBezTo>
                    <a:cubicBezTo>
                      <a:pt x="2413" y="8051"/>
                      <a:pt x="2505" y="8638"/>
                      <a:pt x="2653" y="9261"/>
                    </a:cubicBezTo>
                    <a:cubicBezTo>
                      <a:pt x="3421" y="9504"/>
                      <a:pt x="4251" y="9586"/>
                      <a:pt x="5089" y="9586"/>
                    </a:cubicBezTo>
                    <a:cubicBezTo>
                      <a:pt x="5765" y="9586"/>
                      <a:pt x="6446" y="9532"/>
                      <a:pt x="7103" y="9466"/>
                    </a:cubicBezTo>
                    <a:cubicBezTo>
                      <a:pt x="7542" y="9438"/>
                      <a:pt x="7987" y="9374"/>
                      <a:pt x="8341" y="9169"/>
                    </a:cubicBezTo>
                    <a:cubicBezTo>
                      <a:pt x="9374" y="8554"/>
                      <a:pt x="9431" y="6750"/>
                      <a:pt x="9579" y="5688"/>
                    </a:cubicBezTo>
                    <a:cubicBezTo>
                      <a:pt x="9699" y="4896"/>
                      <a:pt x="9841" y="4132"/>
                      <a:pt x="9784" y="3304"/>
                    </a:cubicBezTo>
                    <a:cubicBezTo>
                      <a:pt x="9699" y="2243"/>
                      <a:pt x="9225" y="1154"/>
                      <a:pt x="8249" y="623"/>
                    </a:cubicBezTo>
                    <a:cubicBezTo>
                      <a:pt x="7895" y="446"/>
                      <a:pt x="7513" y="326"/>
                      <a:pt x="7131" y="206"/>
                    </a:cubicBezTo>
                    <a:cubicBezTo>
                      <a:pt x="6806" y="149"/>
                      <a:pt x="6481" y="121"/>
                      <a:pt x="6191" y="29"/>
                    </a:cubicBezTo>
                    <a:cubicBezTo>
                      <a:pt x="6070" y="326"/>
                      <a:pt x="5893" y="475"/>
                      <a:pt x="5596" y="595"/>
                    </a:cubicBezTo>
                    <a:cubicBezTo>
                      <a:pt x="5418" y="681"/>
                      <a:pt x="5202" y="718"/>
                      <a:pt x="4994" y="718"/>
                    </a:cubicBezTo>
                    <a:cubicBezTo>
                      <a:pt x="4930" y="718"/>
                      <a:pt x="4866" y="715"/>
                      <a:pt x="4804" y="708"/>
                    </a:cubicBezTo>
                    <a:cubicBezTo>
                      <a:pt x="4535" y="680"/>
                      <a:pt x="4302" y="623"/>
                      <a:pt x="4068" y="503"/>
                    </a:cubicBezTo>
                    <a:cubicBezTo>
                      <a:pt x="3976" y="446"/>
                      <a:pt x="3863" y="354"/>
                      <a:pt x="3771" y="269"/>
                    </a:cubicBezTo>
                    <a:cubicBezTo>
                      <a:pt x="3715" y="206"/>
                      <a:pt x="3651" y="121"/>
                      <a:pt x="3594" y="29"/>
                    </a:cubicBezTo>
                    <a:lnTo>
                      <a:pt x="35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1"/>
              <p:cNvSpPr/>
              <p:nvPr/>
            </p:nvSpPr>
            <p:spPr>
              <a:xfrm>
                <a:off x="5506279" y="4504130"/>
                <a:ext cx="61477" cy="11329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326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92"/>
                      <a:pt x="29" y="120"/>
                      <a:pt x="29" y="149"/>
                    </a:cubicBezTo>
                    <a:lnTo>
                      <a:pt x="29" y="297"/>
                    </a:lnTo>
                    <a:lnTo>
                      <a:pt x="29" y="326"/>
                    </a:lnTo>
                    <a:lnTo>
                      <a:pt x="64" y="326"/>
                    </a:lnTo>
                    <a:cubicBezTo>
                      <a:pt x="559" y="326"/>
                      <a:pt x="1267" y="297"/>
                      <a:pt x="1741" y="269"/>
                    </a:cubicBezTo>
                    <a:lnTo>
                      <a:pt x="1769" y="241"/>
                    </a:lnTo>
                    <a:cubicBezTo>
                      <a:pt x="1769" y="205"/>
                      <a:pt x="1741" y="205"/>
                      <a:pt x="1741" y="205"/>
                    </a:cubicBezTo>
                    <a:cubicBezTo>
                      <a:pt x="1267" y="241"/>
                      <a:pt x="559" y="269"/>
                      <a:pt x="92" y="269"/>
                    </a:cubicBezTo>
                    <a:lnTo>
                      <a:pt x="92" y="149"/>
                    </a:lnTo>
                    <a:cubicBezTo>
                      <a:pt x="64" y="120"/>
                      <a:pt x="64" y="64"/>
                      <a:pt x="64" y="28"/>
                    </a:cubicBezTo>
                    <a:cubicBezTo>
                      <a:pt x="64" y="28"/>
                      <a:pt x="64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1"/>
              <p:cNvSpPr/>
              <p:nvPr/>
            </p:nvSpPr>
            <p:spPr>
              <a:xfrm>
                <a:off x="5497173" y="4397647"/>
                <a:ext cx="73780" cy="14318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412" extrusionOk="0">
                    <a:moveTo>
                      <a:pt x="2094" y="1"/>
                    </a:moveTo>
                    <a:cubicBezTo>
                      <a:pt x="1854" y="29"/>
                      <a:pt x="1529" y="57"/>
                      <a:pt x="1210" y="86"/>
                    </a:cubicBezTo>
                    <a:cubicBezTo>
                      <a:pt x="765" y="149"/>
                      <a:pt x="354" y="178"/>
                      <a:pt x="29" y="206"/>
                    </a:cubicBezTo>
                    <a:lnTo>
                      <a:pt x="0" y="206"/>
                    </a:lnTo>
                    <a:lnTo>
                      <a:pt x="0" y="263"/>
                    </a:lnTo>
                    <a:lnTo>
                      <a:pt x="0" y="326"/>
                    </a:lnTo>
                    <a:lnTo>
                      <a:pt x="0" y="383"/>
                    </a:lnTo>
                    <a:cubicBezTo>
                      <a:pt x="0" y="411"/>
                      <a:pt x="29" y="411"/>
                      <a:pt x="29" y="411"/>
                    </a:cubicBezTo>
                    <a:lnTo>
                      <a:pt x="57" y="411"/>
                    </a:lnTo>
                    <a:lnTo>
                      <a:pt x="57" y="383"/>
                    </a:lnTo>
                    <a:lnTo>
                      <a:pt x="57" y="326"/>
                    </a:lnTo>
                    <a:lnTo>
                      <a:pt x="57" y="263"/>
                    </a:lnTo>
                    <a:cubicBezTo>
                      <a:pt x="383" y="234"/>
                      <a:pt x="793" y="206"/>
                      <a:pt x="1210" y="149"/>
                    </a:cubicBezTo>
                    <a:cubicBezTo>
                      <a:pt x="1529" y="121"/>
                      <a:pt x="1854" y="86"/>
                      <a:pt x="2094" y="57"/>
                    </a:cubicBezTo>
                    <a:cubicBezTo>
                      <a:pt x="2123" y="57"/>
                      <a:pt x="2123" y="57"/>
                      <a:pt x="2123" y="29"/>
                    </a:cubicBezTo>
                    <a:cubicBezTo>
                      <a:pt x="2123" y="29"/>
                      <a:pt x="2123" y="1"/>
                      <a:pt x="2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1"/>
              <p:cNvSpPr/>
              <p:nvPr/>
            </p:nvSpPr>
            <p:spPr>
              <a:xfrm>
                <a:off x="5570919" y="4515424"/>
                <a:ext cx="7159" cy="10870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128" extrusionOk="0">
                    <a:moveTo>
                      <a:pt x="57" y="1"/>
                    </a:moveTo>
                    <a:cubicBezTo>
                      <a:pt x="29" y="1"/>
                      <a:pt x="29" y="1"/>
                      <a:pt x="29" y="29"/>
                    </a:cubicBezTo>
                    <a:cubicBezTo>
                      <a:pt x="1" y="1033"/>
                      <a:pt x="29" y="2066"/>
                      <a:pt x="149" y="3099"/>
                    </a:cubicBezTo>
                    <a:cubicBezTo>
                      <a:pt x="149" y="3099"/>
                      <a:pt x="149" y="3127"/>
                      <a:pt x="178" y="3127"/>
                    </a:cubicBezTo>
                    <a:cubicBezTo>
                      <a:pt x="178" y="3127"/>
                      <a:pt x="206" y="3099"/>
                      <a:pt x="206" y="3064"/>
                    </a:cubicBezTo>
                    <a:cubicBezTo>
                      <a:pt x="86" y="2066"/>
                      <a:pt x="57" y="1033"/>
                      <a:pt x="86" y="29"/>
                    </a:cubicBezTo>
                    <a:cubicBezTo>
                      <a:pt x="86" y="1"/>
                      <a:pt x="57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1"/>
              <p:cNvSpPr/>
              <p:nvPr/>
            </p:nvSpPr>
            <p:spPr>
              <a:xfrm>
                <a:off x="5455123" y="4818294"/>
                <a:ext cx="182451" cy="90600"/>
              </a:xfrm>
              <a:custGeom>
                <a:avLst/>
                <a:gdLst/>
                <a:ahLst/>
                <a:cxnLst/>
                <a:rect l="l" t="t" r="r" b="b"/>
                <a:pathLst>
                  <a:path w="5250" h="2607" extrusionOk="0">
                    <a:moveTo>
                      <a:pt x="3538" y="1"/>
                    </a:moveTo>
                    <a:cubicBezTo>
                      <a:pt x="2953" y="1"/>
                      <a:pt x="2398" y="247"/>
                      <a:pt x="1890" y="511"/>
                    </a:cubicBezTo>
                    <a:cubicBezTo>
                      <a:pt x="1359" y="779"/>
                      <a:pt x="737" y="1069"/>
                      <a:pt x="383" y="1543"/>
                    </a:cubicBezTo>
                    <a:cubicBezTo>
                      <a:pt x="354" y="1572"/>
                      <a:pt x="354" y="1600"/>
                      <a:pt x="326" y="1635"/>
                    </a:cubicBezTo>
                    <a:cubicBezTo>
                      <a:pt x="178" y="1840"/>
                      <a:pt x="1" y="2131"/>
                      <a:pt x="149" y="2399"/>
                    </a:cubicBezTo>
                    <a:cubicBezTo>
                      <a:pt x="216" y="2553"/>
                      <a:pt x="343" y="2607"/>
                      <a:pt x="497" y="2607"/>
                    </a:cubicBezTo>
                    <a:cubicBezTo>
                      <a:pt x="818" y="2607"/>
                      <a:pt x="1252" y="2370"/>
                      <a:pt x="1472" y="2307"/>
                    </a:cubicBezTo>
                    <a:cubicBezTo>
                      <a:pt x="1854" y="2194"/>
                      <a:pt x="2208" y="2046"/>
                      <a:pt x="2562" y="1925"/>
                    </a:cubicBezTo>
                    <a:cubicBezTo>
                      <a:pt x="3269" y="1664"/>
                      <a:pt x="4012" y="1458"/>
                      <a:pt x="4748" y="1423"/>
                    </a:cubicBezTo>
                    <a:cubicBezTo>
                      <a:pt x="4925" y="1423"/>
                      <a:pt x="5158" y="1423"/>
                      <a:pt x="5215" y="1246"/>
                    </a:cubicBezTo>
                    <a:cubicBezTo>
                      <a:pt x="5250" y="1190"/>
                      <a:pt x="5250" y="1105"/>
                      <a:pt x="5215" y="1041"/>
                    </a:cubicBezTo>
                    <a:cubicBezTo>
                      <a:pt x="5101" y="426"/>
                      <a:pt x="4302" y="44"/>
                      <a:pt x="3715" y="8"/>
                    </a:cubicBezTo>
                    <a:cubicBezTo>
                      <a:pt x="3656" y="3"/>
                      <a:pt x="3597" y="1"/>
                      <a:pt x="3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1"/>
              <p:cNvSpPr/>
              <p:nvPr/>
            </p:nvSpPr>
            <p:spPr>
              <a:xfrm>
                <a:off x="5334183" y="4634696"/>
                <a:ext cx="623008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927" h="7274" extrusionOk="0">
                    <a:moveTo>
                      <a:pt x="2256" y="1"/>
                    </a:moveTo>
                    <a:cubicBezTo>
                      <a:pt x="2076" y="1"/>
                      <a:pt x="1894" y="15"/>
                      <a:pt x="1712" y="49"/>
                    </a:cubicBezTo>
                    <a:cubicBezTo>
                      <a:pt x="1267" y="134"/>
                      <a:pt x="856" y="375"/>
                      <a:pt x="531" y="693"/>
                    </a:cubicBezTo>
                    <a:cubicBezTo>
                      <a:pt x="446" y="813"/>
                      <a:pt x="354" y="933"/>
                      <a:pt x="297" y="1047"/>
                    </a:cubicBezTo>
                    <a:cubicBezTo>
                      <a:pt x="0" y="1641"/>
                      <a:pt x="241" y="2377"/>
                      <a:pt x="502" y="2935"/>
                    </a:cubicBezTo>
                    <a:cubicBezTo>
                      <a:pt x="913" y="3735"/>
                      <a:pt x="1564" y="4322"/>
                      <a:pt x="2299" y="4761"/>
                    </a:cubicBezTo>
                    <a:cubicBezTo>
                      <a:pt x="3155" y="5291"/>
                      <a:pt x="4096" y="5617"/>
                      <a:pt x="5044" y="5970"/>
                    </a:cubicBezTo>
                    <a:cubicBezTo>
                      <a:pt x="6105" y="6352"/>
                      <a:pt x="7195" y="6741"/>
                      <a:pt x="8256" y="7123"/>
                    </a:cubicBezTo>
                    <a:cubicBezTo>
                      <a:pt x="8461" y="7180"/>
                      <a:pt x="8843" y="7237"/>
                      <a:pt x="9048" y="7272"/>
                    </a:cubicBezTo>
                    <a:cubicBezTo>
                      <a:pt x="9053" y="7273"/>
                      <a:pt x="9058" y="7273"/>
                      <a:pt x="9063" y="7273"/>
                    </a:cubicBezTo>
                    <a:cubicBezTo>
                      <a:pt x="9229" y="7273"/>
                      <a:pt x="9290" y="6824"/>
                      <a:pt x="9345" y="6741"/>
                    </a:cubicBezTo>
                    <a:cubicBezTo>
                      <a:pt x="9511" y="6547"/>
                      <a:pt x="9756" y="6528"/>
                      <a:pt x="10001" y="6528"/>
                    </a:cubicBezTo>
                    <a:cubicBezTo>
                      <a:pt x="10059" y="6528"/>
                      <a:pt x="10117" y="6529"/>
                      <a:pt x="10173" y="6529"/>
                    </a:cubicBezTo>
                    <a:cubicBezTo>
                      <a:pt x="10376" y="6543"/>
                      <a:pt x="10578" y="6550"/>
                      <a:pt x="10778" y="6550"/>
                    </a:cubicBezTo>
                    <a:cubicBezTo>
                      <a:pt x="12666" y="6550"/>
                      <a:pt x="14413" y="5929"/>
                      <a:pt x="16038" y="4938"/>
                    </a:cubicBezTo>
                    <a:cubicBezTo>
                      <a:pt x="16540" y="4647"/>
                      <a:pt x="17042" y="4265"/>
                      <a:pt x="17396" y="3763"/>
                    </a:cubicBezTo>
                    <a:cubicBezTo>
                      <a:pt x="17806" y="3169"/>
                      <a:pt x="17927" y="2377"/>
                      <a:pt x="17481" y="1754"/>
                    </a:cubicBezTo>
                    <a:cubicBezTo>
                      <a:pt x="17042" y="1195"/>
                      <a:pt x="16391" y="841"/>
                      <a:pt x="15684" y="728"/>
                    </a:cubicBezTo>
                    <a:cubicBezTo>
                      <a:pt x="15547" y="701"/>
                      <a:pt x="15414" y="688"/>
                      <a:pt x="15285" y="688"/>
                    </a:cubicBezTo>
                    <a:cubicBezTo>
                      <a:pt x="14580" y="688"/>
                      <a:pt x="13983" y="1063"/>
                      <a:pt x="13385" y="1464"/>
                    </a:cubicBezTo>
                    <a:cubicBezTo>
                      <a:pt x="13328" y="1521"/>
                      <a:pt x="13236" y="1577"/>
                      <a:pt x="13151" y="1641"/>
                    </a:cubicBezTo>
                    <a:cubicBezTo>
                      <a:pt x="12793" y="1523"/>
                      <a:pt x="12398" y="1491"/>
                      <a:pt x="11997" y="1491"/>
                    </a:cubicBezTo>
                    <a:cubicBezTo>
                      <a:pt x="11701" y="1491"/>
                      <a:pt x="11402" y="1509"/>
                      <a:pt x="11114" y="1521"/>
                    </a:cubicBezTo>
                    <a:cubicBezTo>
                      <a:pt x="10853" y="1541"/>
                      <a:pt x="10587" y="1547"/>
                      <a:pt x="10320" y="1547"/>
                    </a:cubicBezTo>
                    <a:cubicBezTo>
                      <a:pt x="10027" y="1547"/>
                      <a:pt x="9731" y="1540"/>
                      <a:pt x="9435" y="1540"/>
                    </a:cubicBezTo>
                    <a:cubicBezTo>
                      <a:pt x="9268" y="1540"/>
                      <a:pt x="9102" y="1542"/>
                      <a:pt x="8935" y="1549"/>
                    </a:cubicBezTo>
                    <a:cubicBezTo>
                      <a:pt x="8638" y="1583"/>
                      <a:pt x="8388" y="1615"/>
                      <a:pt x="8136" y="1615"/>
                    </a:cubicBezTo>
                    <a:cubicBezTo>
                      <a:pt x="7914" y="1615"/>
                      <a:pt x="7690" y="1590"/>
                      <a:pt x="7428" y="1521"/>
                    </a:cubicBezTo>
                    <a:cubicBezTo>
                      <a:pt x="6134" y="1167"/>
                      <a:pt x="4896" y="580"/>
                      <a:pt x="3601" y="226"/>
                    </a:cubicBezTo>
                    <a:cubicBezTo>
                      <a:pt x="3173" y="99"/>
                      <a:pt x="2720" y="1"/>
                      <a:pt x="22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41"/>
              <p:cNvSpPr/>
              <p:nvPr/>
            </p:nvSpPr>
            <p:spPr>
              <a:xfrm>
                <a:off x="5641501" y="4714071"/>
                <a:ext cx="173102" cy="82155"/>
              </a:xfrm>
              <a:custGeom>
                <a:avLst/>
                <a:gdLst/>
                <a:ahLst/>
                <a:cxnLst/>
                <a:rect l="l" t="t" r="r" b="b"/>
                <a:pathLst>
                  <a:path w="4981" h="2364" extrusionOk="0">
                    <a:moveTo>
                      <a:pt x="4924" y="1"/>
                    </a:moveTo>
                    <a:cubicBezTo>
                      <a:pt x="4690" y="121"/>
                      <a:pt x="4450" y="213"/>
                      <a:pt x="4216" y="326"/>
                    </a:cubicBezTo>
                    <a:cubicBezTo>
                      <a:pt x="3863" y="475"/>
                      <a:pt x="3481" y="623"/>
                      <a:pt x="3127" y="857"/>
                    </a:cubicBezTo>
                    <a:cubicBezTo>
                      <a:pt x="2978" y="949"/>
                      <a:pt x="2802" y="1062"/>
                      <a:pt x="2653" y="1154"/>
                    </a:cubicBezTo>
                    <a:cubicBezTo>
                      <a:pt x="2243" y="1415"/>
                      <a:pt x="1832" y="1684"/>
                      <a:pt x="1387" y="1889"/>
                    </a:cubicBezTo>
                    <a:cubicBezTo>
                      <a:pt x="1210" y="1981"/>
                      <a:pt x="976" y="2038"/>
                      <a:pt x="736" y="2066"/>
                    </a:cubicBezTo>
                    <a:cubicBezTo>
                      <a:pt x="502" y="2158"/>
                      <a:pt x="205" y="2215"/>
                      <a:pt x="0" y="2335"/>
                    </a:cubicBezTo>
                    <a:lnTo>
                      <a:pt x="0" y="2363"/>
                    </a:lnTo>
                    <a:lnTo>
                      <a:pt x="28" y="2363"/>
                    </a:lnTo>
                    <a:cubicBezTo>
                      <a:pt x="241" y="2271"/>
                      <a:pt x="502" y="2215"/>
                      <a:pt x="771" y="2123"/>
                    </a:cubicBezTo>
                    <a:cubicBezTo>
                      <a:pt x="1005" y="2066"/>
                      <a:pt x="1210" y="2010"/>
                      <a:pt x="1415" y="1946"/>
                    </a:cubicBezTo>
                    <a:cubicBezTo>
                      <a:pt x="1861" y="1741"/>
                      <a:pt x="2271" y="1479"/>
                      <a:pt x="2681" y="1210"/>
                    </a:cubicBezTo>
                    <a:cubicBezTo>
                      <a:pt x="2830" y="1097"/>
                      <a:pt x="3007" y="1005"/>
                      <a:pt x="3155" y="885"/>
                    </a:cubicBezTo>
                    <a:cubicBezTo>
                      <a:pt x="3509" y="680"/>
                      <a:pt x="3891" y="531"/>
                      <a:pt x="4245" y="390"/>
                    </a:cubicBezTo>
                    <a:cubicBezTo>
                      <a:pt x="4485" y="269"/>
                      <a:pt x="4719" y="177"/>
                      <a:pt x="4952" y="64"/>
                    </a:cubicBezTo>
                    <a:cubicBezTo>
                      <a:pt x="4980" y="36"/>
                      <a:pt x="4980" y="36"/>
                      <a:pt x="49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41"/>
              <p:cNvSpPr/>
              <p:nvPr/>
            </p:nvSpPr>
            <p:spPr>
              <a:xfrm>
                <a:off x="5653769" y="4825940"/>
                <a:ext cx="142381" cy="129523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3727" extrusionOk="0">
                    <a:moveTo>
                      <a:pt x="680" y="0"/>
                    </a:moveTo>
                    <a:cubicBezTo>
                      <a:pt x="560" y="262"/>
                      <a:pt x="447" y="496"/>
                      <a:pt x="326" y="764"/>
                    </a:cubicBezTo>
                    <a:cubicBezTo>
                      <a:pt x="298" y="885"/>
                      <a:pt x="241" y="1026"/>
                      <a:pt x="178" y="1146"/>
                    </a:cubicBezTo>
                    <a:cubicBezTo>
                      <a:pt x="149" y="1238"/>
                      <a:pt x="1" y="1415"/>
                      <a:pt x="65" y="1500"/>
                    </a:cubicBezTo>
                    <a:cubicBezTo>
                      <a:pt x="121" y="1529"/>
                      <a:pt x="326" y="1557"/>
                      <a:pt x="383" y="1557"/>
                    </a:cubicBezTo>
                    <a:cubicBezTo>
                      <a:pt x="503" y="1592"/>
                      <a:pt x="623" y="1649"/>
                      <a:pt x="737" y="1677"/>
                    </a:cubicBezTo>
                    <a:cubicBezTo>
                      <a:pt x="885" y="1797"/>
                      <a:pt x="1126" y="1854"/>
                      <a:pt x="1303" y="1974"/>
                    </a:cubicBezTo>
                    <a:cubicBezTo>
                      <a:pt x="1508" y="2087"/>
                      <a:pt x="1713" y="2300"/>
                      <a:pt x="1918" y="2441"/>
                    </a:cubicBezTo>
                    <a:cubicBezTo>
                      <a:pt x="2328" y="2795"/>
                      <a:pt x="2746" y="3149"/>
                      <a:pt x="3184" y="3502"/>
                    </a:cubicBezTo>
                    <a:cubicBezTo>
                      <a:pt x="3310" y="3604"/>
                      <a:pt x="3457" y="3727"/>
                      <a:pt x="3624" y="3727"/>
                    </a:cubicBezTo>
                    <a:cubicBezTo>
                      <a:pt x="3654" y="3727"/>
                      <a:pt x="3684" y="3723"/>
                      <a:pt x="3715" y="3714"/>
                    </a:cubicBezTo>
                    <a:cubicBezTo>
                      <a:pt x="3920" y="3651"/>
                      <a:pt x="4012" y="3389"/>
                      <a:pt x="4040" y="3184"/>
                    </a:cubicBezTo>
                    <a:cubicBezTo>
                      <a:pt x="4097" y="2561"/>
                      <a:pt x="3863" y="2151"/>
                      <a:pt x="3453" y="1705"/>
                    </a:cubicBezTo>
                    <a:cubicBezTo>
                      <a:pt x="3128" y="1380"/>
                      <a:pt x="2717" y="1062"/>
                      <a:pt x="2477" y="616"/>
                    </a:cubicBezTo>
                    <a:cubicBezTo>
                      <a:pt x="2364" y="382"/>
                      <a:pt x="2215" y="142"/>
                      <a:pt x="1918" y="142"/>
                    </a:cubicBezTo>
                    <a:cubicBezTo>
                      <a:pt x="1769" y="142"/>
                      <a:pt x="1621" y="177"/>
                      <a:pt x="1444" y="206"/>
                    </a:cubicBezTo>
                    <a:cubicBezTo>
                      <a:pt x="1415" y="208"/>
                      <a:pt x="1386" y="210"/>
                      <a:pt x="1358" y="210"/>
                    </a:cubicBezTo>
                    <a:cubicBezTo>
                      <a:pt x="1106" y="210"/>
                      <a:pt x="890" y="102"/>
                      <a:pt x="6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1"/>
              <p:cNvSpPr/>
              <p:nvPr/>
            </p:nvSpPr>
            <p:spPr>
              <a:xfrm>
                <a:off x="5612969" y="4475980"/>
                <a:ext cx="242677" cy="254284"/>
              </a:xfrm>
              <a:custGeom>
                <a:avLst/>
                <a:gdLst/>
                <a:ahLst/>
                <a:cxnLst/>
                <a:rect l="l" t="t" r="r" b="b"/>
                <a:pathLst>
                  <a:path w="6983" h="7317" extrusionOk="0">
                    <a:moveTo>
                      <a:pt x="5454" y="0"/>
                    </a:moveTo>
                    <a:cubicBezTo>
                      <a:pt x="4901" y="0"/>
                      <a:pt x="4358" y="478"/>
                      <a:pt x="4245" y="1136"/>
                    </a:cubicBezTo>
                    <a:cubicBezTo>
                      <a:pt x="4125" y="1758"/>
                      <a:pt x="4097" y="2345"/>
                      <a:pt x="4125" y="2961"/>
                    </a:cubicBezTo>
                    <a:cubicBezTo>
                      <a:pt x="4153" y="3286"/>
                      <a:pt x="4153" y="3583"/>
                      <a:pt x="4181" y="3909"/>
                    </a:cubicBezTo>
                    <a:cubicBezTo>
                      <a:pt x="4181" y="4086"/>
                      <a:pt x="4210" y="4234"/>
                      <a:pt x="4210" y="4411"/>
                    </a:cubicBezTo>
                    <a:cubicBezTo>
                      <a:pt x="4210" y="4496"/>
                      <a:pt x="4273" y="4616"/>
                      <a:pt x="4245" y="4729"/>
                    </a:cubicBezTo>
                    <a:cubicBezTo>
                      <a:pt x="4245" y="4850"/>
                      <a:pt x="4245" y="4821"/>
                      <a:pt x="4153" y="4878"/>
                    </a:cubicBezTo>
                    <a:cubicBezTo>
                      <a:pt x="4033" y="4906"/>
                      <a:pt x="3920" y="4942"/>
                      <a:pt x="3799" y="4970"/>
                    </a:cubicBezTo>
                    <a:cubicBezTo>
                      <a:pt x="3361" y="5083"/>
                      <a:pt x="2915" y="5203"/>
                      <a:pt x="2441" y="5352"/>
                    </a:cubicBezTo>
                    <a:cubicBezTo>
                      <a:pt x="2236" y="5408"/>
                      <a:pt x="2003" y="5472"/>
                      <a:pt x="1797" y="5500"/>
                    </a:cubicBezTo>
                    <a:cubicBezTo>
                      <a:pt x="1500" y="5557"/>
                      <a:pt x="1203" y="5677"/>
                      <a:pt x="913" y="5734"/>
                    </a:cubicBezTo>
                    <a:cubicBezTo>
                      <a:pt x="616" y="5790"/>
                      <a:pt x="319" y="6003"/>
                      <a:pt x="142" y="6236"/>
                    </a:cubicBezTo>
                    <a:cubicBezTo>
                      <a:pt x="29" y="6441"/>
                      <a:pt x="1" y="6710"/>
                      <a:pt x="57" y="6915"/>
                    </a:cubicBezTo>
                    <a:cubicBezTo>
                      <a:pt x="114" y="7064"/>
                      <a:pt x="177" y="7120"/>
                      <a:pt x="234" y="7149"/>
                    </a:cubicBezTo>
                    <a:cubicBezTo>
                      <a:pt x="319" y="7205"/>
                      <a:pt x="439" y="7205"/>
                      <a:pt x="588" y="7205"/>
                    </a:cubicBezTo>
                    <a:cubicBezTo>
                      <a:pt x="1134" y="7258"/>
                      <a:pt x="1816" y="7317"/>
                      <a:pt x="2525" y="7317"/>
                    </a:cubicBezTo>
                    <a:cubicBezTo>
                      <a:pt x="4186" y="7317"/>
                      <a:pt x="6001" y="6996"/>
                      <a:pt x="6601" y="5529"/>
                    </a:cubicBezTo>
                    <a:cubicBezTo>
                      <a:pt x="6926" y="4701"/>
                      <a:pt x="6983" y="3817"/>
                      <a:pt x="6955" y="2904"/>
                    </a:cubicBezTo>
                    <a:cubicBezTo>
                      <a:pt x="6926" y="2112"/>
                      <a:pt x="6806" y="1192"/>
                      <a:pt x="6332" y="520"/>
                    </a:cubicBezTo>
                    <a:cubicBezTo>
                      <a:pt x="6088" y="155"/>
                      <a:pt x="5770" y="0"/>
                      <a:pt x="5454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41"/>
              <p:cNvSpPr/>
              <p:nvPr/>
            </p:nvSpPr>
            <p:spPr>
              <a:xfrm>
                <a:off x="5585202" y="4217489"/>
                <a:ext cx="138419" cy="1249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3594" extrusionOk="0">
                    <a:moveTo>
                      <a:pt x="1872" y="0"/>
                    </a:moveTo>
                    <a:cubicBezTo>
                      <a:pt x="1778" y="0"/>
                      <a:pt x="1684" y="9"/>
                      <a:pt x="1592" y="28"/>
                    </a:cubicBezTo>
                    <a:cubicBezTo>
                      <a:pt x="1535" y="56"/>
                      <a:pt x="1507" y="56"/>
                      <a:pt x="1443" y="56"/>
                    </a:cubicBezTo>
                    <a:cubicBezTo>
                      <a:pt x="856" y="233"/>
                      <a:pt x="382" y="735"/>
                      <a:pt x="149" y="1322"/>
                    </a:cubicBezTo>
                    <a:cubicBezTo>
                      <a:pt x="0" y="1676"/>
                      <a:pt x="587" y="1648"/>
                      <a:pt x="800" y="1676"/>
                    </a:cubicBezTo>
                    <a:cubicBezTo>
                      <a:pt x="941" y="1676"/>
                      <a:pt x="1061" y="1704"/>
                      <a:pt x="1182" y="1704"/>
                    </a:cubicBezTo>
                    <a:cubicBezTo>
                      <a:pt x="1472" y="1733"/>
                      <a:pt x="1769" y="1733"/>
                      <a:pt x="2038" y="1733"/>
                    </a:cubicBezTo>
                    <a:cubicBezTo>
                      <a:pt x="2476" y="1733"/>
                      <a:pt x="2179" y="2086"/>
                      <a:pt x="2420" y="2263"/>
                    </a:cubicBezTo>
                    <a:cubicBezTo>
                      <a:pt x="2596" y="2383"/>
                      <a:pt x="2710" y="2504"/>
                      <a:pt x="2802" y="2681"/>
                    </a:cubicBezTo>
                    <a:cubicBezTo>
                      <a:pt x="2858" y="2886"/>
                      <a:pt x="2886" y="3091"/>
                      <a:pt x="3007" y="3268"/>
                    </a:cubicBezTo>
                    <a:cubicBezTo>
                      <a:pt x="3035" y="3296"/>
                      <a:pt x="3063" y="3324"/>
                      <a:pt x="3099" y="3388"/>
                    </a:cubicBezTo>
                    <a:cubicBezTo>
                      <a:pt x="3184" y="3445"/>
                      <a:pt x="3240" y="3537"/>
                      <a:pt x="3304" y="3593"/>
                    </a:cubicBezTo>
                    <a:cubicBezTo>
                      <a:pt x="3332" y="3565"/>
                      <a:pt x="3360" y="3537"/>
                      <a:pt x="3360" y="3473"/>
                    </a:cubicBezTo>
                    <a:cubicBezTo>
                      <a:pt x="3658" y="2681"/>
                      <a:pt x="3983" y="1796"/>
                      <a:pt x="3537" y="997"/>
                    </a:cubicBezTo>
                    <a:cubicBezTo>
                      <a:pt x="3228" y="434"/>
                      <a:pt x="2534" y="0"/>
                      <a:pt x="1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1"/>
              <p:cNvSpPr/>
              <p:nvPr/>
            </p:nvSpPr>
            <p:spPr>
              <a:xfrm>
                <a:off x="5453176" y="4677893"/>
                <a:ext cx="229401" cy="152007"/>
              </a:xfrm>
              <a:custGeom>
                <a:avLst/>
                <a:gdLst/>
                <a:ahLst/>
                <a:cxnLst/>
                <a:rect l="l" t="t" r="r" b="b"/>
                <a:pathLst>
                  <a:path w="6601" h="4374" extrusionOk="0">
                    <a:moveTo>
                      <a:pt x="21" y="0"/>
                    </a:moveTo>
                    <a:cubicBezTo>
                      <a:pt x="13" y="0"/>
                      <a:pt x="0" y="16"/>
                      <a:pt x="0" y="16"/>
                    </a:cubicBezTo>
                    <a:cubicBezTo>
                      <a:pt x="0" y="44"/>
                      <a:pt x="0" y="44"/>
                      <a:pt x="28" y="44"/>
                    </a:cubicBezTo>
                    <a:cubicBezTo>
                      <a:pt x="793" y="398"/>
                      <a:pt x="1500" y="957"/>
                      <a:pt x="2179" y="1459"/>
                    </a:cubicBezTo>
                    <a:cubicBezTo>
                      <a:pt x="2533" y="1749"/>
                      <a:pt x="2887" y="2018"/>
                      <a:pt x="3269" y="2280"/>
                    </a:cubicBezTo>
                    <a:cubicBezTo>
                      <a:pt x="4301" y="2959"/>
                      <a:pt x="5419" y="3461"/>
                      <a:pt x="6544" y="3963"/>
                    </a:cubicBezTo>
                    <a:cubicBezTo>
                      <a:pt x="6509" y="4020"/>
                      <a:pt x="6480" y="4084"/>
                      <a:pt x="6480" y="4140"/>
                    </a:cubicBezTo>
                    <a:cubicBezTo>
                      <a:pt x="6452" y="4197"/>
                      <a:pt x="6424" y="4260"/>
                      <a:pt x="6395" y="4317"/>
                    </a:cubicBezTo>
                    <a:cubicBezTo>
                      <a:pt x="6395" y="4345"/>
                      <a:pt x="6395" y="4345"/>
                      <a:pt x="6424" y="4345"/>
                    </a:cubicBezTo>
                    <a:lnTo>
                      <a:pt x="6424" y="4374"/>
                    </a:lnTo>
                    <a:lnTo>
                      <a:pt x="6452" y="4345"/>
                    </a:lnTo>
                    <a:cubicBezTo>
                      <a:pt x="6480" y="4289"/>
                      <a:pt x="6509" y="4197"/>
                      <a:pt x="6509" y="4140"/>
                    </a:cubicBezTo>
                    <a:cubicBezTo>
                      <a:pt x="6544" y="4084"/>
                      <a:pt x="6572" y="4020"/>
                      <a:pt x="6601" y="3963"/>
                    </a:cubicBezTo>
                    <a:lnTo>
                      <a:pt x="6601" y="3935"/>
                    </a:lnTo>
                    <a:lnTo>
                      <a:pt x="6572" y="3935"/>
                    </a:lnTo>
                    <a:cubicBezTo>
                      <a:pt x="5483" y="3433"/>
                      <a:pt x="4330" y="2902"/>
                      <a:pt x="3297" y="2223"/>
                    </a:cubicBezTo>
                    <a:cubicBezTo>
                      <a:pt x="2915" y="1990"/>
                      <a:pt x="2561" y="1692"/>
                      <a:pt x="2207" y="1431"/>
                    </a:cubicBezTo>
                    <a:cubicBezTo>
                      <a:pt x="1528" y="900"/>
                      <a:pt x="821" y="370"/>
                      <a:pt x="28" y="16"/>
                    </a:cubicBezTo>
                    <a:cubicBezTo>
                      <a:pt x="28" y="4"/>
                      <a:pt x="25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41"/>
              <p:cNvSpPr/>
              <p:nvPr/>
            </p:nvSpPr>
            <p:spPr>
              <a:xfrm>
                <a:off x="5610745" y="4321400"/>
                <a:ext cx="22659" cy="1285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370" extrusionOk="0">
                    <a:moveTo>
                      <a:pt x="616" y="0"/>
                    </a:moveTo>
                    <a:cubicBezTo>
                      <a:pt x="608" y="0"/>
                      <a:pt x="595" y="16"/>
                      <a:pt x="595" y="16"/>
                    </a:cubicBezTo>
                    <a:cubicBezTo>
                      <a:pt x="560" y="129"/>
                      <a:pt x="475" y="221"/>
                      <a:pt x="383" y="278"/>
                    </a:cubicBezTo>
                    <a:cubicBezTo>
                      <a:pt x="303" y="298"/>
                      <a:pt x="219" y="318"/>
                      <a:pt x="147" y="318"/>
                    </a:cubicBezTo>
                    <a:cubicBezTo>
                      <a:pt x="117" y="318"/>
                      <a:pt x="89" y="314"/>
                      <a:pt x="65" y="306"/>
                    </a:cubicBezTo>
                    <a:cubicBezTo>
                      <a:pt x="53" y="297"/>
                      <a:pt x="42" y="293"/>
                      <a:pt x="32" y="293"/>
                    </a:cubicBezTo>
                    <a:cubicBezTo>
                      <a:pt x="13" y="293"/>
                      <a:pt x="1" y="306"/>
                      <a:pt x="1" y="306"/>
                    </a:cubicBezTo>
                    <a:cubicBezTo>
                      <a:pt x="1" y="334"/>
                      <a:pt x="1" y="334"/>
                      <a:pt x="29" y="334"/>
                    </a:cubicBezTo>
                    <a:cubicBezTo>
                      <a:pt x="65" y="370"/>
                      <a:pt x="121" y="370"/>
                      <a:pt x="178" y="370"/>
                    </a:cubicBezTo>
                    <a:cubicBezTo>
                      <a:pt x="270" y="370"/>
                      <a:pt x="326" y="370"/>
                      <a:pt x="418" y="306"/>
                    </a:cubicBezTo>
                    <a:cubicBezTo>
                      <a:pt x="531" y="249"/>
                      <a:pt x="623" y="157"/>
                      <a:pt x="652" y="44"/>
                    </a:cubicBezTo>
                    <a:cubicBezTo>
                      <a:pt x="652" y="16"/>
                      <a:pt x="652" y="16"/>
                      <a:pt x="623" y="16"/>
                    </a:cubicBezTo>
                    <a:cubicBezTo>
                      <a:pt x="623" y="4"/>
                      <a:pt x="620" y="0"/>
                      <a:pt x="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1"/>
              <p:cNvSpPr/>
              <p:nvPr/>
            </p:nvSpPr>
            <p:spPr>
              <a:xfrm>
                <a:off x="5664091" y="4287203"/>
                <a:ext cx="35378" cy="33223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956" extrusionOk="0">
                    <a:moveTo>
                      <a:pt x="477" y="0"/>
                    </a:moveTo>
                    <a:cubicBezTo>
                      <a:pt x="274" y="0"/>
                      <a:pt x="67" y="136"/>
                      <a:pt x="1" y="377"/>
                    </a:cubicBezTo>
                    <a:lnTo>
                      <a:pt x="298" y="936"/>
                    </a:lnTo>
                    <a:cubicBezTo>
                      <a:pt x="346" y="949"/>
                      <a:pt x="392" y="955"/>
                      <a:pt x="436" y="955"/>
                    </a:cubicBezTo>
                    <a:cubicBezTo>
                      <a:pt x="796" y="955"/>
                      <a:pt x="1018" y="551"/>
                      <a:pt x="885" y="293"/>
                    </a:cubicBezTo>
                    <a:cubicBezTo>
                      <a:pt x="806" y="92"/>
                      <a:pt x="643" y="0"/>
                      <a:pt x="477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1"/>
              <p:cNvSpPr/>
              <p:nvPr/>
            </p:nvSpPr>
            <p:spPr>
              <a:xfrm>
                <a:off x="5669269" y="4294501"/>
                <a:ext cx="14283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88" extrusionOk="0">
                    <a:moveTo>
                      <a:pt x="271" y="0"/>
                    </a:moveTo>
                    <a:cubicBezTo>
                      <a:pt x="219" y="0"/>
                      <a:pt x="168" y="14"/>
                      <a:pt x="114" y="47"/>
                    </a:cubicBezTo>
                    <a:cubicBezTo>
                      <a:pt x="29" y="111"/>
                      <a:pt x="1" y="196"/>
                      <a:pt x="1" y="259"/>
                    </a:cubicBezTo>
                    <a:cubicBezTo>
                      <a:pt x="1" y="288"/>
                      <a:pt x="1" y="288"/>
                      <a:pt x="29" y="288"/>
                    </a:cubicBezTo>
                    <a:cubicBezTo>
                      <a:pt x="29" y="288"/>
                      <a:pt x="57" y="288"/>
                      <a:pt x="57" y="259"/>
                    </a:cubicBezTo>
                    <a:cubicBezTo>
                      <a:pt x="57" y="196"/>
                      <a:pt x="85" y="139"/>
                      <a:pt x="149" y="111"/>
                    </a:cubicBezTo>
                    <a:cubicBezTo>
                      <a:pt x="182" y="74"/>
                      <a:pt x="223" y="59"/>
                      <a:pt x="270" y="59"/>
                    </a:cubicBezTo>
                    <a:cubicBezTo>
                      <a:pt x="305" y="59"/>
                      <a:pt x="343" y="67"/>
                      <a:pt x="383" y="83"/>
                    </a:cubicBezTo>
                    <a:lnTo>
                      <a:pt x="411" y="47"/>
                    </a:lnTo>
                    <a:cubicBezTo>
                      <a:pt x="411" y="19"/>
                      <a:pt x="411" y="19"/>
                      <a:pt x="383" y="19"/>
                    </a:cubicBezTo>
                    <a:cubicBezTo>
                      <a:pt x="344" y="7"/>
                      <a:pt x="308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1"/>
              <p:cNvSpPr/>
              <p:nvPr/>
            </p:nvSpPr>
            <p:spPr>
              <a:xfrm>
                <a:off x="5746976" y="4431357"/>
                <a:ext cx="106725" cy="137446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3955" extrusionOk="0">
                    <a:moveTo>
                      <a:pt x="1655" y="0"/>
                    </a:moveTo>
                    <a:lnTo>
                      <a:pt x="0" y="1507"/>
                    </a:lnTo>
                    <a:cubicBezTo>
                      <a:pt x="120" y="2009"/>
                      <a:pt x="149" y="3099"/>
                      <a:pt x="149" y="3955"/>
                    </a:cubicBezTo>
                    <a:cubicBezTo>
                      <a:pt x="474" y="3926"/>
                      <a:pt x="799" y="3863"/>
                      <a:pt x="1097" y="3806"/>
                    </a:cubicBezTo>
                    <a:cubicBezTo>
                      <a:pt x="1769" y="3686"/>
                      <a:pt x="2419" y="3481"/>
                      <a:pt x="3070" y="3219"/>
                    </a:cubicBezTo>
                    <a:cubicBezTo>
                      <a:pt x="2865" y="2009"/>
                      <a:pt x="2540" y="856"/>
                      <a:pt x="16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1"/>
              <p:cNvSpPr/>
              <p:nvPr/>
            </p:nvSpPr>
            <p:spPr>
              <a:xfrm>
                <a:off x="5509476" y="4735722"/>
                <a:ext cx="248828" cy="12302"/>
              </a:xfrm>
              <a:custGeom>
                <a:avLst/>
                <a:gdLst/>
                <a:ahLst/>
                <a:cxnLst/>
                <a:rect l="l" t="t" r="r" b="b"/>
                <a:pathLst>
                  <a:path w="7160" h="354" extrusionOk="0">
                    <a:moveTo>
                      <a:pt x="177" y="0"/>
                    </a:moveTo>
                    <a:cubicBezTo>
                      <a:pt x="85" y="0"/>
                      <a:pt x="0" y="57"/>
                      <a:pt x="0" y="177"/>
                    </a:cubicBezTo>
                    <a:cubicBezTo>
                      <a:pt x="0" y="262"/>
                      <a:pt x="85" y="354"/>
                      <a:pt x="177" y="354"/>
                    </a:cubicBezTo>
                    <a:lnTo>
                      <a:pt x="6983" y="354"/>
                    </a:lnTo>
                    <a:cubicBezTo>
                      <a:pt x="7075" y="354"/>
                      <a:pt x="7159" y="262"/>
                      <a:pt x="7159" y="177"/>
                    </a:cubicBezTo>
                    <a:cubicBezTo>
                      <a:pt x="7159" y="57"/>
                      <a:pt x="7075" y="0"/>
                      <a:pt x="6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1"/>
              <p:cNvSpPr/>
              <p:nvPr/>
            </p:nvSpPr>
            <p:spPr>
              <a:xfrm>
                <a:off x="5465444" y="4626042"/>
                <a:ext cx="252060" cy="112668"/>
              </a:xfrm>
              <a:custGeom>
                <a:avLst/>
                <a:gdLst/>
                <a:ahLst/>
                <a:cxnLst/>
                <a:rect l="l" t="t" r="r" b="b"/>
                <a:pathLst>
                  <a:path w="7253" h="3242" extrusionOk="0">
                    <a:moveTo>
                      <a:pt x="178" y="1"/>
                    </a:moveTo>
                    <a:cubicBezTo>
                      <a:pt x="86" y="1"/>
                      <a:pt x="1" y="93"/>
                      <a:pt x="57" y="206"/>
                    </a:cubicBezTo>
                    <a:lnTo>
                      <a:pt x="1296" y="3241"/>
                    </a:lnTo>
                    <a:lnTo>
                      <a:pt x="7252" y="3241"/>
                    </a:lnTo>
                    <a:lnTo>
                      <a:pt x="5950" y="93"/>
                    </a:lnTo>
                    <a:cubicBezTo>
                      <a:pt x="5922" y="29"/>
                      <a:pt x="5894" y="1"/>
                      <a:pt x="5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1"/>
              <p:cNvSpPr/>
              <p:nvPr/>
            </p:nvSpPr>
            <p:spPr>
              <a:xfrm>
                <a:off x="5567721" y="4671047"/>
                <a:ext cx="29783" cy="22659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52" extrusionOk="0">
                    <a:moveTo>
                      <a:pt x="326" y="64"/>
                    </a:moveTo>
                    <a:cubicBezTo>
                      <a:pt x="503" y="64"/>
                      <a:pt x="708" y="177"/>
                      <a:pt x="772" y="326"/>
                    </a:cubicBezTo>
                    <a:cubicBezTo>
                      <a:pt x="800" y="418"/>
                      <a:pt x="800" y="475"/>
                      <a:pt x="772" y="503"/>
                    </a:cubicBezTo>
                    <a:cubicBezTo>
                      <a:pt x="708" y="567"/>
                      <a:pt x="652" y="595"/>
                      <a:pt x="560" y="595"/>
                    </a:cubicBezTo>
                    <a:cubicBezTo>
                      <a:pt x="355" y="595"/>
                      <a:pt x="149" y="475"/>
                      <a:pt x="93" y="326"/>
                    </a:cubicBezTo>
                    <a:cubicBezTo>
                      <a:pt x="64" y="269"/>
                      <a:pt x="93" y="213"/>
                      <a:pt x="121" y="149"/>
                    </a:cubicBezTo>
                    <a:cubicBezTo>
                      <a:pt x="149" y="93"/>
                      <a:pt x="241" y="64"/>
                      <a:pt x="326" y="64"/>
                    </a:cubicBezTo>
                    <a:close/>
                    <a:moveTo>
                      <a:pt x="326" y="1"/>
                    </a:moveTo>
                    <a:cubicBezTo>
                      <a:pt x="206" y="1"/>
                      <a:pt x="121" y="36"/>
                      <a:pt x="64" y="121"/>
                    </a:cubicBezTo>
                    <a:cubicBezTo>
                      <a:pt x="29" y="177"/>
                      <a:pt x="1" y="269"/>
                      <a:pt x="29" y="326"/>
                    </a:cubicBezTo>
                    <a:cubicBezTo>
                      <a:pt x="121" y="503"/>
                      <a:pt x="326" y="651"/>
                      <a:pt x="560" y="651"/>
                    </a:cubicBezTo>
                    <a:cubicBezTo>
                      <a:pt x="652" y="651"/>
                      <a:pt x="772" y="623"/>
                      <a:pt x="800" y="531"/>
                    </a:cubicBezTo>
                    <a:cubicBezTo>
                      <a:pt x="857" y="475"/>
                      <a:pt x="857" y="418"/>
                      <a:pt x="829" y="326"/>
                    </a:cubicBezTo>
                    <a:cubicBezTo>
                      <a:pt x="772" y="149"/>
                      <a:pt x="531" y="1"/>
                      <a:pt x="3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41"/>
              <p:cNvSpPr/>
              <p:nvPr/>
            </p:nvSpPr>
            <p:spPr>
              <a:xfrm>
                <a:off x="5640493" y="4353650"/>
                <a:ext cx="18488" cy="17481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03" extrusionOk="0">
                    <a:moveTo>
                      <a:pt x="531" y="1"/>
                    </a:moveTo>
                    <a:cubicBezTo>
                      <a:pt x="383" y="85"/>
                      <a:pt x="178" y="149"/>
                      <a:pt x="1" y="149"/>
                    </a:cubicBezTo>
                    <a:lnTo>
                      <a:pt x="1" y="503"/>
                    </a:lnTo>
                    <a:cubicBezTo>
                      <a:pt x="234" y="411"/>
                      <a:pt x="447" y="234"/>
                      <a:pt x="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41"/>
              <p:cNvSpPr/>
              <p:nvPr/>
            </p:nvSpPr>
            <p:spPr>
              <a:xfrm>
                <a:off x="5257971" y="4238828"/>
                <a:ext cx="103041" cy="82224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2366" extrusionOk="0">
                    <a:moveTo>
                      <a:pt x="1160" y="1"/>
                    </a:moveTo>
                    <a:cubicBezTo>
                      <a:pt x="1132" y="1"/>
                      <a:pt x="1047" y="29"/>
                      <a:pt x="1104" y="57"/>
                    </a:cubicBezTo>
                    <a:cubicBezTo>
                      <a:pt x="1132" y="93"/>
                      <a:pt x="1160" y="121"/>
                      <a:pt x="1224" y="149"/>
                    </a:cubicBezTo>
                    <a:cubicBezTo>
                      <a:pt x="1252" y="149"/>
                      <a:pt x="1281" y="178"/>
                      <a:pt x="1309" y="206"/>
                    </a:cubicBezTo>
                    <a:cubicBezTo>
                      <a:pt x="1401" y="298"/>
                      <a:pt x="1486" y="355"/>
                      <a:pt x="1549" y="447"/>
                    </a:cubicBezTo>
                    <a:cubicBezTo>
                      <a:pt x="1634" y="560"/>
                      <a:pt x="1663" y="708"/>
                      <a:pt x="1726" y="829"/>
                    </a:cubicBezTo>
                    <a:cubicBezTo>
                      <a:pt x="1755" y="1034"/>
                      <a:pt x="1726" y="1295"/>
                      <a:pt x="1457" y="1295"/>
                    </a:cubicBezTo>
                    <a:cubicBezTo>
                      <a:pt x="1443" y="1298"/>
                      <a:pt x="1429" y="1299"/>
                      <a:pt x="1415" y="1299"/>
                    </a:cubicBezTo>
                    <a:cubicBezTo>
                      <a:pt x="1192" y="1299"/>
                      <a:pt x="944" y="1051"/>
                      <a:pt x="778" y="885"/>
                    </a:cubicBezTo>
                    <a:cubicBezTo>
                      <a:pt x="665" y="765"/>
                      <a:pt x="517" y="588"/>
                      <a:pt x="340" y="503"/>
                    </a:cubicBezTo>
                    <a:cubicBezTo>
                      <a:pt x="317" y="496"/>
                      <a:pt x="294" y="492"/>
                      <a:pt x="272" y="492"/>
                    </a:cubicBezTo>
                    <a:cubicBezTo>
                      <a:pt x="122" y="492"/>
                      <a:pt x="1" y="646"/>
                      <a:pt x="99" y="800"/>
                    </a:cubicBezTo>
                    <a:cubicBezTo>
                      <a:pt x="163" y="857"/>
                      <a:pt x="219" y="913"/>
                      <a:pt x="276" y="1005"/>
                    </a:cubicBezTo>
                    <a:cubicBezTo>
                      <a:pt x="311" y="1034"/>
                      <a:pt x="340" y="1119"/>
                      <a:pt x="368" y="1182"/>
                    </a:cubicBezTo>
                    <a:cubicBezTo>
                      <a:pt x="488" y="1416"/>
                      <a:pt x="630" y="1649"/>
                      <a:pt x="807" y="1861"/>
                    </a:cubicBezTo>
                    <a:cubicBezTo>
                      <a:pt x="1132" y="2215"/>
                      <a:pt x="1514" y="2272"/>
                      <a:pt x="1960" y="2357"/>
                    </a:cubicBezTo>
                    <a:cubicBezTo>
                      <a:pt x="2011" y="2363"/>
                      <a:pt x="2061" y="2366"/>
                      <a:pt x="2110" y="2366"/>
                    </a:cubicBezTo>
                    <a:cubicBezTo>
                      <a:pt x="2345" y="2366"/>
                      <a:pt x="2554" y="2293"/>
                      <a:pt x="2724" y="2123"/>
                    </a:cubicBezTo>
                    <a:cubicBezTo>
                      <a:pt x="2752" y="2123"/>
                      <a:pt x="2752" y="2095"/>
                      <a:pt x="2787" y="2095"/>
                    </a:cubicBezTo>
                    <a:cubicBezTo>
                      <a:pt x="2844" y="2038"/>
                      <a:pt x="2901" y="1975"/>
                      <a:pt x="2929" y="1890"/>
                    </a:cubicBezTo>
                    <a:cubicBezTo>
                      <a:pt x="2964" y="1798"/>
                      <a:pt x="2964" y="1685"/>
                      <a:pt x="2964" y="1593"/>
                    </a:cubicBezTo>
                    <a:cubicBezTo>
                      <a:pt x="2964" y="1387"/>
                      <a:pt x="2929" y="1182"/>
                      <a:pt x="2872" y="1005"/>
                    </a:cubicBezTo>
                    <a:cubicBezTo>
                      <a:pt x="2844" y="913"/>
                      <a:pt x="2787" y="829"/>
                      <a:pt x="2724" y="737"/>
                    </a:cubicBezTo>
                    <a:cubicBezTo>
                      <a:pt x="2695" y="652"/>
                      <a:pt x="2639" y="560"/>
                      <a:pt x="2547" y="503"/>
                    </a:cubicBezTo>
                    <a:cubicBezTo>
                      <a:pt x="2462" y="411"/>
                      <a:pt x="2370" y="355"/>
                      <a:pt x="2257" y="270"/>
                    </a:cubicBezTo>
                    <a:cubicBezTo>
                      <a:pt x="2193" y="234"/>
                      <a:pt x="2165" y="206"/>
                      <a:pt x="2108" y="178"/>
                    </a:cubicBezTo>
                    <a:cubicBezTo>
                      <a:pt x="2045" y="149"/>
                      <a:pt x="1988" y="121"/>
                      <a:pt x="1931" y="93"/>
                    </a:cubicBezTo>
                    <a:cubicBezTo>
                      <a:pt x="1811" y="57"/>
                      <a:pt x="1663" y="29"/>
                      <a:pt x="1514" y="29"/>
                    </a:cubicBezTo>
                    <a:cubicBezTo>
                      <a:pt x="1401" y="1"/>
                      <a:pt x="1281" y="1"/>
                      <a:pt x="1160" y="1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1"/>
              <p:cNvSpPr/>
              <p:nvPr/>
            </p:nvSpPr>
            <p:spPr>
              <a:xfrm>
                <a:off x="5244174" y="4208662"/>
                <a:ext cx="8167" cy="23076"/>
              </a:xfrm>
              <a:custGeom>
                <a:avLst/>
                <a:gdLst/>
                <a:ahLst/>
                <a:cxnLst/>
                <a:rect l="l" t="t" r="r" b="b"/>
                <a:pathLst>
                  <a:path w="235" h="664" extrusionOk="0">
                    <a:moveTo>
                      <a:pt x="152" y="0"/>
                    </a:moveTo>
                    <a:cubicBezTo>
                      <a:pt x="146" y="0"/>
                      <a:pt x="142" y="3"/>
                      <a:pt x="142" y="13"/>
                    </a:cubicBezTo>
                    <a:cubicBezTo>
                      <a:pt x="114" y="13"/>
                      <a:pt x="114" y="13"/>
                      <a:pt x="114" y="41"/>
                    </a:cubicBezTo>
                    <a:cubicBezTo>
                      <a:pt x="178" y="218"/>
                      <a:pt x="114" y="459"/>
                      <a:pt x="1" y="635"/>
                    </a:cubicBezTo>
                    <a:lnTo>
                      <a:pt x="1" y="664"/>
                    </a:lnTo>
                    <a:lnTo>
                      <a:pt x="58" y="664"/>
                    </a:lnTo>
                    <a:cubicBezTo>
                      <a:pt x="178" y="487"/>
                      <a:pt x="234" y="253"/>
                      <a:pt x="178" y="13"/>
                    </a:cubicBezTo>
                    <a:cubicBezTo>
                      <a:pt x="178" y="13"/>
                      <a:pt x="162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41"/>
              <p:cNvSpPr/>
              <p:nvPr/>
            </p:nvSpPr>
            <p:spPr>
              <a:xfrm>
                <a:off x="5234860" y="4234657"/>
                <a:ext cx="7159" cy="5213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50" extrusionOk="0">
                    <a:moveTo>
                      <a:pt x="149" y="1"/>
                    </a:moveTo>
                    <a:cubicBezTo>
                      <a:pt x="120" y="64"/>
                      <a:pt x="92" y="64"/>
                      <a:pt x="28" y="93"/>
                    </a:cubicBezTo>
                    <a:lnTo>
                      <a:pt x="0" y="121"/>
                    </a:lnTo>
                    <a:lnTo>
                      <a:pt x="28" y="149"/>
                    </a:lnTo>
                    <a:lnTo>
                      <a:pt x="57" y="149"/>
                    </a:lnTo>
                    <a:cubicBezTo>
                      <a:pt x="120" y="121"/>
                      <a:pt x="149" y="93"/>
                      <a:pt x="177" y="64"/>
                    </a:cubicBezTo>
                    <a:cubicBezTo>
                      <a:pt x="205" y="36"/>
                      <a:pt x="205" y="36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1"/>
              <p:cNvSpPr/>
              <p:nvPr/>
            </p:nvSpPr>
            <p:spPr>
              <a:xfrm>
                <a:off x="5389475" y="4458152"/>
                <a:ext cx="8410" cy="813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4" extrusionOk="0">
                    <a:moveTo>
                      <a:pt x="1" y="0"/>
                    </a:moveTo>
                    <a:cubicBezTo>
                      <a:pt x="1" y="57"/>
                      <a:pt x="1" y="113"/>
                      <a:pt x="65" y="177"/>
                    </a:cubicBezTo>
                    <a:cubicBezTo>
                      <a:pt x="93" y="205"/>
                      <a:pt x="149" y="234"/>
                      <a:pt x="178" y="234"/>
                    </a:cubicBezTo>
                    <a:lnTo>
                      <a:pt x="206" y="234"/>
                    </a:lnTo>
                    <a:cubicBezTo>
                      <a:pt x="206" y="234"/>
                      <a:pt x="241" y="234"/>
                      <a:pt x="241" y="205"/>
                    </a:cubicBezTo>
                    <a:cubicBezTo>
                      <a:pt x="241" y="177"/>
                      <a:pt x="206" y="177"/>
                      <a:pt x="206" y="177"/>
                    </a:cubicBezTo>
                    <a:cubicBezTo>
                      <a:pt x="149" y="177"/>
                      <a:pt x="121" y="177"/>
                      <a:pt x="93" y="149"/>
                    </a:cubicBezTo>
                    <a:cubicBezTo>
                      <a:pt x="65" y="85"/>
                      <a:pt x="65" y="57"/>
                      <a:pt x="65" y="28"/>
                    </a:cubicBezTo>
                    <a:cubicBezTo>
                      <a:pt x="65" y="0"/>
                      <a:pt x="65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1"/>
              <p:cNvSpPr/>
              <p:nvPr/>
            </p:nvSpPr>
            <p:spPr>
              <a:xfrm>
                <a:off x="5690676" y="4886583"/>
                <a:ext cx="37880" cy="34544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994" extrusionOk="0">
                    <a:moveTo>
                      <a:pt x="513" y="0"/>
                    </a:moveTo>
                    <a:cubicBezTo>
                      <a:pt x="485" y="0"/>
                      <a:pt x="454" y="9"/>
                      <a:pt x="417" y="24"/>
                    </a:cubicBezTo>
                    <a:cubicBezTo>
                      <a:pt x="241" y="81"/>
                      <a:pt x="92" y="229"/>
                      <a:pt x="0" y="406"/>
                    </a:cubicBezTo>
                    <a:cubicBezTo>
                      <a:pt x="0" y="434"/>
                      <a:pt x="0" y="491"/>
                      <a:pt x="28" y="491"/>
                    </a:cubicBezTo>
                    <a:cubicBezTo>
                      <a:pt x="64" y="491"/>
                      <a:pt x="92" y="491"/>
                      <a:pt x="120" y="463"/>
                    </a:cubicBezTo>
                    <a:cubicBezTo>
                      <a:pt x="177" y="314"/>
                      <a:pt x="297" y="201"/>
                      <a:pt x="474" y="137"/>
                    </a:cubicBezTo>
                    <a:cubicBezTo>
                      <a:pt x="488" y="123"/>
                      <a:pt x="502" y="116"/>
                      <a:pt x="513" y="116"/>
                    </a:cubicBezTo>
                    <a:cubicBezTo>
                      <a:pt x="524" y="116"/>
                      <a:pt x="531" y="123"/>
                      <a:pt x="531" y="137"/>
                    </a:cubicBezTo>
                    <a:cubicBezTo>
                      <a:pt x="531" y="137"/>
                      <a:pt x="531" y="166"/>
                      <a:pt x="474" y="229"/>
                    </a:cubicBezTo>
                    <a:cubicBezTo>
                      <a:pt x="417" y="342"/>
                      <a:pt x="354" y="463"/>
                      <a:pt x="325" y="583"/>
                    </a:cubicBezTo>
                    <a:cubicBezTo>
                      <a:pt x="325" y="611"/>
                      <a:pt x="297" y="696"/>
                      <a:pt x="354" y="760"/>
                    </a:cubicBezTo>
                    <a:cubicBezTo>
                      <a:pt x="391" y="793"/>
                      <a:pt x="436" y="807"/>
                      <a:pt x="478" y="807"/>
                    </a:cubicBezTo>
                    <a:cubicBezTo>
                      <a:pt x="507" y="807"/>
                      <a:pt x="535" y="800"/>
                      <a:pt x="559" y="788"/>
                    </a:cubicBezTo>
                    <a:cubicBezTo>
                      <a:pt x="594" y="760"/>
                      <a:pt x="623" y="731"/>
                      <a:pt x="651" y="696"/>
                    </a:cubicBezTo>
                    <a:lnTo>
                      <a:pt x="679" y="668"/>
                    </a:lnTo>
                    <a:cubicBezTo>
                      <a:pt x="735" y="583"/>
                      <a:pt x="855" y="520"/>
                      <a:pt x="946" y="491"/>
                    </a:cubicBezTo>
                    <a:lnTo>
                      <a:pt x="946" y="491"/>
                    </a:lnTo>
                    <a:cubicBezTo>
                      <a:pt x="944" y="507"/>
                      <a:pt x="935" y="519"/>
                      <a:pt x="913" y="519"/>
                    </a:cubicBezTo>
                    <a:cubicBezTo>
                      <a:pt x="828" y="640"/>
                      <a:pt x="799" y="788"/>
                      <a:pt x="799" y="937"/>
                    </a:cubicBezTo>
                    <a:cubicBezTo>
                      <a:pt x="799" y="965"/>
                      <a:pt x="828" y="993"/>
                      <a:pt x="856" y="993"/>
                    </a:cubicBezTo>
                    <a:cubicBezTo>
                      <a:pt x="913" y="993"/>
                      <a:pt x="913" y="965"/>
                      <a:pt x="913" y="937"/>
                    </a:cubicBezTo>
                    <a:cubicBezTo>
                      <a:pt x="913" y="816"/>
                      <a:pt x="948" y="696"/>
                      <a:pt x="1005" y="611"/>
                    </a:cubicBezTo>
                    <a:cubicBezTo>
                      <a:pt x="1033" y="583"/>
                      <a:pt x="1089" y="491"/>
                      <a:pt x="1061" y="434"/>
                    </a:cubicBezTo>
                    <a:cubicBezTo>
                      <a:pt x="1061" y="406"/>
                      <a:pt x="1033" y="378"/>
                      <a:pt x="1005" y="342"/>
                    </a:cubicBezTo>
                    <a:cubicBezTo>
                      <a:pt x="948" y="342"/>
                      <a:pt x="913" y="378"/>
                      <a:pt x="884" y="378"/>
                    </a:cubicBezTo>
                    <a:cubicBezTo>
                      <a:pt x="771" y="434"/>
                      <a:pt x="679" y="491"/>
                      <a:pt x="594" y="611"/>
                    </a:cubicBezTo>
                    <a:lnTo>
                      <a:pt x="559" y="611"/>
                    </a:lnTo>
                    <a:cubicBezTo>
                      <a:pt x="559" y="640"/>
                      <a:pt x="531" y="668"/>
                      <a:pt x="502" y="668"/>
                    </a:cubicBezTo>
                    <a:cubicBezTo>
                      <a:pt x="474" y="696"/>
                      <a:pt x="446" y="696"/>
                      <a:pt x="446" y="696"/>
                    </a:cubicBezTo>
                    <a:cubicBezTo>
                      <a:pt x="446" y="668"/>
                      <a:pt x="417" y="668"/>
                      <a:pt x="446" y="611"/>
                    </a:cubicBezTo>
                    <a:cubicBezTo>
                      <a:pt x="474" y="491"/>
                      <a:pt x="502" y="378"/>
                      <a:pt x="594" y="286"/>
                    </a:cubicBezTo>
                    <a:cubicBezTo>
                      <a:pt x="651" y="201"/>
                      <a:pt x="679" y="109"/>
                      <a:pt x="623" y="52"/>
                    </a:cubicBezTo>
                    <a:cubicBezTo>
                      <a:pt x="586" y="16"/>
                      <a:pt x="552" y="0"/>
                      <a:pt x="5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1"/>
              <p:cNvSpPr/>
              <p:nvPr/>
            </p:nvSpPr>
            <p:spPr>
              <a:xfrm>
                <a:off x="5530849" y="4869311"/>
                <a:ext cx="39131" cy="3141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04" extrusionOk="0">
                    <a:moveTo>
                      <a:pt x="818" y="0"/>
                    </a:moveTo>
                    <a:cubicBezTo>
                      <a:pt x="783" y="0"/>
                      <a:pt x="746" y="7"/>
                      <a:pt x="708" y="19"/>
                    </a:cubicBezTo>
                    <a:cubicBezTo>
                      <a:pt x="652" y="47"/>
                      <a:pt x="595" y="104"/>
                      <a:pt x="595" y="167"/>
                    </a:cubicBezTo>
                    <a:cubicBezTo>
                      <a:pt x="595" y="196"/>
                      <a:pt x="623" y="224"/>
                      <a:pt x="623" y="252"/>
                    </a:cubicBezTo>
                    <a:lnTo>
                      <a:pt x="623" y="309"/>
                    </a:lnTo>
                    <a:cubicBezTo>
                      <a:pt x="652" y="344"/>
                      <a:pt x="623" y="401"/>
                      <a:pt x="595" y="429"/>
                    </a:cubicBezTo>
                    <a:cubicBezTo>
                      <a:pt x="560" y="429"/>
                      <a:pt x="531" y="429"/>
                      <a:pt x="503" y="401"/>
                    </a:cubicBezTo>
                    <a:cubicBezTo>
                      <a:pt x="475" y="401"/>
                      <a:pt x="475" y="372"/>
                      <a:pt x="475" y="309"/>
                    </a:cubicBezTo>
                    <a:cubicBezTo>
                      <a:pt x="475" y="281"/>
                      <a:pt x="475" y="224"/>
                      <a:pt x="418" y="167"/>
                    </a:cubicBezTo>
                    <a:cubicBezTo>
                      <a:pt x="383" y="132"/>
                      <a:pt x="326" y="104"/>
                      <a:pt x="270" y="104"/>
                    </a:cubicBezTo>
                    <a:cubicBezTo>
                      <a:pt x="206" y="132"/>
                      <a:pt x="121" y="167"/>
                      <a:pt x="93" y="252"/>
                    </a:cubicBezTo>
                    <a:cubicBezTo>
                      <a:pt x="64" y="344"/>
                      <a:pt x="64" y="429"/>
                      <a:pt x="64" y="521"/>
                    </a:cubicBezTo>
                    <a:lnTo>
                      <a:pt x="93" y="578"/>
                    </a:lnTo>
                    <a:cubicBezTo>
                      <a:pt x="93" y="663"/>
                      <a:pt x="64" y="754"/>
                      <a:pt x="29" y="783"/>
                    </a:cubicBezTo>
                    <a:cubicBezTo>
                      <a:pt x="1" y="811"/>
                      <a:pt x="1" y="839"/>
                      <a:pt x="29" y="875"/>
                    </a:cubicBezTo>
                    <a:cubicBezTo>
                      <a:pt x="29" y="903"/>
                      <a:pt x="64" y="903"/>
                      <a:pt x="64" y="903"/>
                    </a:cubicBezTo>
                    <a:cubicBezTo>
                      <a:pt x="93" y="903"/>
                      <a:pt x="93" y="903"/>
                      <a:pt x="121" y="875"/>
                    </a:cubicBezTo>
                    <a:cubicBezTo>
                      <a:pt x="178" y="811"/>
                      <a:pt x="206" y="698"/>
                      <a:pt x="206" y="549"/>
                    </a:cubicBezTo>
                    <a:lnTo>
                      <a:pt x="178" y="521"/>
                    </a:lnTo>
                    <a:cubicBezTo>
                      <a:pt x="178" y="429"/>
                      <a:pt x="178" y="372"/>
                      <a:pt x="206" y="281"/>
                    </a:cubicBezTo>
                    <a:cubicBezTo>
                      <a:pt x="206" y="252"/>
                      <a:pt x="241" y="224"/>
                      <a:pt x="298" y="224"/>
                    </a:cubicBezTo>
                    <a:cubicBezTo>
                      <a:pt x="326" y="224"/>
                      <a:pt x="326" y="224"/>
                      <a:pt x="326" y="252"/>
                    </a:cubicBezTo>
                    <a:cubicBezTo>
                      <a:pt x="354" y="252"/>
                      <a:pt x="354" y="281"/>
                      <a:pt x="354" y="344"/>
                    </a:cubicBezTo>
                    <a:cubicBezTo>
                      <a:pt x="354" y="372"/>
                      <a:pt x="383" y="429"/>
                      <a:pt x="418" y="486"/>
                    </a:cubicBezTo>
                    <a:cubicBezTo>
                      <a:pt x="453" y="526"/>
                      <a:pt x="514" y="552"/>
                      <a:pt x="575" y="552"/>
                    </a:cubicBezTo>
                    <a:cubicBezTo>
                      <a:pt x="611" y="552"/>
                      <a:pt x="648" y="542"/>
                      <a:pt x="680" y="521"/>
                    </a:cubicBezTo>
                    <a:cubicBezTo>
                      <a:pt x="736" y="457"/>
                      <a:pt x="772" y="372"/>
                      <a:pt x="736" y="281"/>
                    </a:cubicBezTo>
                    <a:lnTo>
                      <a:pt x="736" y="224"/>
                    </a:lnTo>
                    <a:cubicBezTo>
                      <a:pt x="708" y="196"/>
                      <a:pt x="708" y="196"/>
                      <a:pt x="708" y="167"/>
                    </a:cubicBezTo>
                    <a:cubicBezTo>
                      <a:pt x="708" y="132"/>
                      <a:pt x="736" y="132"/>
                      <a:pt x="772" y="104"/>
                    </a:cubicBezTo>
                    <a:cubicBezTo>
                      <a:pt x="800" y="104"/>
                      <a:pt x="857" y="104"/>
                      <a:pt x="885" y="132"/>
                    </a:cubicBezTo>
                    <a:cubicBezTo>
                      <a:pt x="949" y="196"/>
                      <a:pt x="977" y="281"/>
                      <a:pt x="977" y="401"/>
                    </a:cubicBezTo>
                    <a:cubicBezTo>
                      <a:pt x="997" y="421"/>
                      <a:pt x="1017" y="441"/>
                      <a:pt x="1037" y="441"/>
                    </a:cubicBezTo>
                    <a:cubicBezTo>
                      <a:pt x="1045" y="441"/>
                      <a:pt x="1054" y="437"/>
                      <a:pt x="1062" y="429"/>
                    </a:cubicBezTo>
                    <a:cubicBezTo>
                      <a:pt x="1090" y="429"/>
                      <a:pt x="1125" y="401"/>
                      <a:pt x="1090" y="372"/>
                    </a:cubicBezTo>
                    <a:cubicBezTo>
                      <a:pt x="1090" y="281"/>
                      <a:pt x="1062" y="132"/>
                      <a:pt x="949" y="47"/>
                    </a:cubicBezTo>
                    <a:cubicBezTo>
                      <a:pt x="911" y="14"/>
                      <a:pt x="867" y="0"/>
                      <a:pt x="8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1"/>
              <p:cNvSpPr/>
              <p:nvPr/>
            </p:nvSpPr>
            <p:spPr>
              <a:xfrm>
                <a:off x="5816794" y="4543192"/>
                <a:ext cx="36907" cy="1848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532" extrusionOk="0">
                    <a:moveTo>
                      <a:pt x="998" y="1"/>
                    </a:moveTo>
                    <a:cubicBezTo>
                      <a:pt x="969" y="29"/>
                      <a:pt x="913" y="58"/>
                      <a:pt x="884" y="86"/>
                    </a:cubicBezTo>
                    <a:cubicBezTo>
                      <a:pt x="821" y="114"/>
                      <a:pt x="764" y="142"/>
                      <a:pt x="708" y="142"/>
                    </a:cubicBezTo>
                    <a:cubicBezTo>
                      <a:pt x="531" y="206"/>
                      <a:pt x="354" y="263"/>
                      <a:pt x="205" y="291"/>
                    </a:cubicBezTo>
                    <a:cubicBezTo>
                      <a:pt x="113" y="319"/>
                      <a:pt x="57" y="355"/>
                      <a:pt x="0" y="383"/>
                    </a:cubicBezTo>
                    <a:cubicBezTo>
                      <a:pt x="79" y="363"/>
                      <a:pt x="176" y="340"/>
                      <a:pt x="259" y="340"/>
                    </a:cubicBezTo>
                    <a:cubicBezTo>
                      <a:pt x="294" y="340"/>
                      <a:pt x="326" y="344"/>
                      <a:pt x="354" y="355"/>
                    </a:cubicBezTo>
                    <a:cubicBezTo>
                      <a:pt x="410" y="383"/>
                      <a:pt x="439" y="383"/>
                      <a:pt x="467" y="411"/>
                    </a:cubicBezTo>
                    <a:cubicBezTo>
                      <a:pt x="531" y="411"/>
                      <a:pt x="559" y="411"/>
                      <a:pt x="587" y="383"/>
                    </a:cubicBezTo>
                    <a:cubicBezTo>
                      <a:pt x="616" y="383"/>
                      <a:pt x="616" y="355"/>
                      <a:pt x="644" y="355"/>
                    </a:cubicBezTo>
                    <a:cubicBezTo>
                      <a:pt x="656" y="343"/>
                      <a:pt x="667" y="339"/>
                      <a:pt x="678" y="339"/>
                    </a:cubicBezTo>
                    <a:cubicBezTo>
                      <a:pt x="701" y="339"/>
                      <a:pt x="726" y="355"/>
                      <a:pt x="764" y="355"/>
                    </a:cubicBezTo>
                    <a:lnTo>
                      <a:pt x="856" y="440"/>
                    </a:lnTo>
                    <a:cubicBezTo>
                      <a:pt x="884" y="496"/>
                      <a:pt x="913" y="496"/>
                      <a:pt x="941" y="532"/>
                    </a:cubicBezTo>
                    <a:cubicBezTo>
                      <a:pt x="1033" y="532"/>
                      <a:pt x="1061" y="411"/>
                      <a:pt x="1061" y="411"/>
                    </a:cubicBezTo>
                    <a:cubicBezTo>
                      <a:pt x="1061" y="383"/>
                      <a:pt x="1033" y="142"/>
                      <a:pt x="1033" y="114"/>
                    </a:cubicBezTo>
                    <a:cubicBezTo>
                      <a:pt x="998" y="58"/>
                      <a:pt x="998" y="58"/>
                      <a:pt x="9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1"/>
              <p:cNvSpPr/>
              <p:nvPr/>
            </p:nvSpPr>
            <p:spPr>
              <a:xfrm>
                <a:off x="5920287" y="4713619"/>
                <a:ext cx="32737" cy="50183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444" extrusionOk="0">
                    <a:moveTo>
                      <a:pt x="620" y="1"/>
                    </a:moveTo>
                    <a:cubicBezTo>
                      <a:pt x="529" y="1"/>
                      <a:pt x="436" y="52"/>
                      <a:pt x="382" y="162"/>
                    </a:cubicBezTo>
                    <a:cubicBezTo>
                      <a:pt x="319" y="282"/>
                      <a:pt x="354" y="431"/>
                      <a:pt x="291" y="580"/>
                    </a:cubicBezTo>
                    <a:cubicBezTo>
                      <a:pt x="234" y="664"/>
                      <a:pt x="142" y="721"/>
                      <a:pt x="85" y="813"/>
                    </a:cubicBezTo>
                    <a:cubicBezTo>
                      <a:pt x="0" y="962"/>
                      <a:pt x="0" y="1138"/>
                      <a:pt x="85" y="1287"/>
                    </a:cubicBezTo>
                    <a:cubicBezTo>
                      <a:pt x="148" y="1383"/>
                      <a:pt x="249" y="1443"/>
                      <a:pt x="352" y="1443"/>
                    </a:cubicBezTo>
                    <a:cubicBezTo>
                      <a:pt x="401" y="1443"/>
                      <a:pt x="450" y="1430"/>
                      <a:pt x="496" y="1400"/>
                    </a:cubicBezTo>
                    <a:cubicBezTo>
                      <a:pt x="616" y="1344"/>
                      <a:pt x="708" y="1223"/>
                      <a:pt x="736" y="1110"/>
                    </a:cubicBezTo>
                    <a:cubicBezTo>
                      <a:pt x="821" y="841"/>
                      <a:pt x="941" y="459"/>
                      <a:pt x="849" y="190"/>
                    </a:cubicBezTo>
                    <a:cubicBezTo>
                      <a:pt x="819" y="67"/>
                      <a:pt x="722" y="1"/>
                      <a:pt x="6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1"/>
              <p:cNvSpPr/>
              <p:nvPr/>
            </p:nvSpPr>
            <p:spPr>
              <a:xfrm>
                <a:off x="5339327" y="4680847"/>
                <a:ext cx="28810" cy="50461"/>
              </a:xfrm>
              <a:custGeom>
                <a:avLst/>
                <a:gdLst/>
                <a:ahLst/>
                <a:cxnLst/>
                <a:rect l="l" t="t" r="r" b="b"/>
                <a:pathLst>
                  <a:path w="829" h="1452" extrusionOk="0">
                    <a:moveTo>
                      <a:pt x="325" y="1"/>
                    </a:moveTo>
                    <a:cubicBezTo>
                      <a:pt x="294" y="1"/>
                      <a:pt x="263" y="5"/>
                      <a:pt x="234" y="16"/>
                    </a:cubicBezTo>
                    <a:cubicBezTo>
                      <a:pt x="206" y="16"/>
                      <a:pt x="149" y="72"/>
                      <a:pt x="121" y="108"/>
                    </a:cubicBezTo>
                    <a:cubicBezTo>
                      <a:pt x="93" y="164"/>
                      <a:pt x="57" y="221"/>
                      <a:pt x="57" y="285"/>
                    </a:cubicBezTo>
                    <a:cubicBezTo>
                      <a:pt x="1" y="546"/>
                      <a:pt x="93" y="751"/>
                      <a:pt x="121" y="1020"/>
                    </a:cubicBezTo>
                    <a:cubicBezTo>
                      <a:pt x="149" y="1169"/>
                      <a:pt x="178" y="1310"/>
                      <a:pt x="326" y="1402"/>
                    </a:cubicBezTo>
                    <a:cubicBezTo>
                      <a:pt x="374" y="1436"/>
                      <a:pt x="424" y="1452"/>
                      <a:pt x="476" y="1452"/>
                    </a:cubicBezTo>
                    <a:cubicBezTo>
                      <a:pt x="555" y="1452"/>
                      <a:pt x="635" y="1414"/>
                      <a:pt x="708" y="1346"/>
                    </a:cubicBezTo>
                    <a:cubicBezTo>
                      <a:pt x="800" y="1225"/>
                      <a:pt x="828" y="1077"/>
                      <a:pt x="765" y="928"/>
                    </a:cubicBezTo>
                    <a:cubicBezTo>
                      <a:pt x="736" y="843"/>
                      <a:pt x="680" y="751"/>
                      <a:pt x="680" y="667"/>
                    </a:cubicBezTo>
                    <a:cubicBezTo>
                      <a:pt x="680" y="603"/>
                      <a:pt x="736" y="518"/>
                      <a:pt x="736" y="461"/>
                    </a:cubicBezTo>
                    <a:cubicBezTo>
                      <a:pt x="792" y="250"/>
                      <a:pt x="548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1"/>
              <p:cNvSpPr/>
              <p:nvPr/>
            </p:nvSpPr>
            <p:spPr>
              <a:xfrm>
                <a:off x="5823918" y="4660969"/>
                <a:ext cx="15256" cy="25613"/>
              </a:xfrm>
              <a:custGeom>
                <a:avLst/>
                <a:gdLst/>
                <a:ahLst/>
                <a:cxnLst/>
                <a:rect l="l" t="t" r="r" b="b"/>
                <a:pathLst>
                  <a:path w="439" h="737" extrusionOk="0">
                    <a:moveTo>
                      <a:pt x="411" y="1"/>
                    </a:moveTo>
                    <a:lnTo>
                      <a:pt x="382" y="29"/>
                    </a:lnTo>
                    <a:cubicBezTo>
                      <a:pt x="297" y="291"/>
                      <a:pt x="177" y="503"/>
                      <a:pt x="0" y="680"/>
                    </a:cubicBezTo>
                    <a:lnTo>
                      <a:pt x="0" y="736"/>
                    </a:lnTo>
                    <a:lnTo>
                      <a:pt x="29" y="736"/>
                    </a:lnTo>
                    <a:cubicBezTo>
                      <a:pt x="234" y="531"/>
                      <a:pt x="354" y="291"/>
                      <a:pt x="439" y="57"/>
                    </a:cubicBezTo>
                    <a:cubicBezTo>
                      <a:pt x="439" y="29"/>
                      <a:pt x="439" y="29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1"/>
              <p:cNvSpPr/>
              <p:nvPr/>
            </p:nvSpPr>
            <p:spPr>
              <a:xfrm>
                <a:off x="5811616" y="4689501"/>
                <a:ext cx="9140" cy="7402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13" extrusionOk="0">
                    <a:moveTo>
                      <a:pt x="206" y="0"/>
                    </a:moveTo>
                    <a:lnTo>
                      <a:pt x="29" y="149"/>
                    </a:lnTo>
                    <a:cubicBezTo>
                      <a:pt x="1" y="149"/>
                      <a:pt x="1" y="177"/>
                      <a:pt x="29" y="177"/>
                    </a:cubicBezTo>
                    <a:lnTo>
                      <a:pt x="29" y="212"/>
                    </a:lnTo>
                    <a:lnTo>
                      <a:pt x="57" y="212"/>
                    </a:lnTo>
                    <a:lnTo>
                      <a:pt x="262" y="36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1"/>
              <p:cNvSpPr/>
              <p:nvPr/>
            </p:nvSpPr>
            <p:spPr>
              <a:xfrm>
                <a:off x="5817767" y="4679422"/>
                <a:ext cx="6186" cy="6151"/>
              </a:xfrm>
              <a:custGeom>
                <a:avLst/>
                <a:gdLst/>
                <a:ahLst/>
                <a:cxnLst/>
                <a:rect l="l" t="t" r="r" b="b"/>
                <a:pathLst>
                  <a:path w="178" h="177" extrusionOk="0">
                    <a:moveTo>
                      <a:pt x="121" y="0"/>
                    </a:moveTo>
                    <a:lnTo>
                      <a:pt x="0" y="113"/>
                    </a:lnTo>
                    <a:lnTo>
                      <a:pt x="0" y="149"/>
                    </a:lnTo>
                    <a:cubicBezTo>
                      <a:pt x="0" y="177"/>
                      <a:pt x="29" y="177"/>
                      <a:pt x="29" y="177"/>
                    </a:cubicBezTo>
                    <a:lnTo>
                      <a:pt x="29" y="149"/>
                    </a:lnTo>
                    <a:lnTo>
                      <a:pt x="149" y="57"/>
                    </a:lnTo>
                    <a:cubicBezTo>
                      <a:pt x="177" y="28"/>
                      <a:pt x="177" y="28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1"/>
              <p:cNvSpPr/>
              <p:nvPr/>
            </p:nvSpPr>
            <p:spPr>
              <a:xfrm>
                <a:off x="5822945" y="4538604"/>
                <a:ext cx="20434" cy="8584"/>
              </a:xfrm>
              <a:custGeom>
                <a:avLst/>
                <a:gdLst/>
                <a:ahLst/>
                <a:cxnLst/>
                <a:rect l="l" t="t" r="r" b="b"/>
                <a:pathLst>
                  <a:path w="588" h="247" extrusionOk="0">
                    <a:moveTo>
                      <a:pt x="566" y="0"/>
                    </a:moveTo>
                    <a:cubicBezTo>
                      <a:pt x="562" y="0"/>
                      <a:pt x="559" y="3"/>
                      <a:pt x="559" y="13"/>
                    </a:cubicBezTo>
                    <a:lnTo>
                      <a:pt x="28" y="190"/>
                    </a:lnTo>
                    <a:cubicBezTo>
                      <a:pt x="0" y="190"/>
                      <a:pt x="0" y="218"/>
                      <a:pt x="0" y="246"/>
                    </a:cubicBezTo>
                    <a:lnTo>
                      <a:pt x="57" y="246"/>
                    </a:lnTo>
                    <a:lnTo>
                      <a:pt x="559" y="69"/>
                    </a:lnTo>
                    <a:cubicBezTo>
                      <a:pt x="587" y="41"/>
                      <a:pt x="587" y="41"/>
                      <a:pt x="587" y="13"/>
                    </a:cubicBezTo>
                    <a:cubicBezTo>
                      <a:pt x="587" y="13"/>
                      <a:pt x="575" y="0"/>
                      <a:pt x="5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1"/>
              <p:cNvSpPr/>
              <p:nvPr/>
            </p:nvSpPr>
            <p:spPr>
              <a:xfrm>
                <a:off x="5824891" y="4475598"/>
                <a:ext cx="10356" cy="2460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708" extrusionOk="0">
                    <a:moveTo>
                      <a:pt x="29" y="0"/>
                    </a:moveTo>
                    <a:cubicBezTo>
                      <a:pt x="29" y="0"/>
                      <a:pt x="1" y="29"/>
                      <a:pt x="29" y="29"/>
                    </a:cubicBezTo>
                    <a:cubicBezTo>
                      <a:pt x="121" y="234"/>
                      <a:pt x="177" y="467"/>
                      <a:pt x="234" y="673"/>
                    </a:cubicBezTo>
                    <a:cubicBezTo>
                      <a:pt x="234" y="708"/>
                      <a:pt x="269" y="708"/>
                      <a:pt x="269" y="708"/>
                    </a:cubicBezTo>
                    <a:cubicBezTo>
                      <a:pt x="298" y="708"/>
                      <a:pt x="298" y="673"/>
                      <a:pt x="298" y="673"/>
                    </a:cubicBezTo>
                    <a:cubicBezTo>
                      <a:pt x="234" y="439"/>
                      <a:pt x="177" y="234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1"/>
              <p:cNvSpPr/>
              <p:nvPr/>
            </p:nvSpPr>
            <p:spPr>
              <a:xfrm>
                <a:off x="5834240" y="4502149"/>
                <a:ext cx="3962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63" extrusionOk="0">
                    <a:moveTo>
                      <a:pt x="29" y="1"/>
                    </a:moveTo>
                    <a:cubicBezTo>
                      <a:pt x="29" y="29"/>
                      <a:pt x="0" y="29"/>
                      <a:pt x="0" y="57"/>
                    </a:cubicBezTo>
                    <a:lnTo>
                      <a:pt x="57" y="262"/>
                    </a:lnTo>
                    <a:lnTo>
                      <a:pt x="85" y="262"/>
                    </a:lnTo>
                    <a:cubicBezTo>
                      <a:pt x="114" y="262"/>
                      <a:pt x="114" y="262"/>
                      <a:pt x="114" y="234"/>
                    </a:cubicBezTo>
                    <a:lnTo>
                      <a:pt x="57" y="29"/>
                    </a:lnTo>
                    <a:cubicBezTo>
                      <a:pt x="57" y="29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1"/>
              <p:cNvSpPr/>
              <p:nvPr/>
            </p:nvSpPr>
            <p:spPr>
              <a:xfrm>
                <a:off x="5692866" y="4348507"/>
                <a:ext cx="2989" cy="22624"/>
              </a:xfrm>
              <a:custGeom>
                <a:avLst/>
                <a:gdLst/>
                <a:ahLst/>
                <a:cxnLst/>
                <a:rect l="l" t="t" r="r" b="b"/>
                <a:pathLst>
                  <a:path w="86" h="651" extrusionOk="0">
                    <a:moveTo>
                      <a:pt x="29" y="0"/>
                    </a:moveTo>
                    <a:cubicBezTo>
                      <a:pt x="1" y="0"/>
                      <a:pt x="1" y="0"/>
                      <a:pt x="1" y="28"/>
                    </a:cubicBezTo>
                    <a:cubicBezTo>
                      <a:pt x="1" y="233"/>
                      <a:pt x="1" y="439"/>
                      <a:pt x="29" y="651"/>
                    </a:cubicBezTo>
                    <a:lnTo>
                      <a:pt x="57" y="651"/>
                    </a:lnTo>
                    <a:cubicBezTo>
                      <a:pt x="86" y="651"/>
                      <a:pt x="86" y="651"/>
                      <a:pt x="86" y="615"/>
                    </a:cubicBezTo>
                    <a:cubicBezTo>
                      <a:pt x="57" y="410"/>
                      <a:pt x="57" y="205"/>
                      <a:pt x="57" y="28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1"/>
              <p:cNvSpPr/>
              <p:nvPr/>
            </p:nvSpPr>
            <p:spPr>
              <a:xfrm>
                <a:off x="5736863" y="4501176"/>
                <a:ext cx="22415" cy="68601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974" extrusionOk="0">
                    <a:moveTo>
                      <a:pt x="29" y="0"/>
                    </a:moveTo>
                    <a:cubicBezTo>
                      <a:pt x="1" y="0"/>
                      <a:pt x="1" y="29"/>
                      <a:pt x="1" y="57"/>
                    </a:cubicBezTo>
                    <a:lnTo>
                      <a:pt x="326" y="1882"/>
                    </a:lnTo>
                    <a:cubicBezTo>
                      <a:pt x="326" y="1917"/>
                      <a:pt x="326" y="1946"/>
                      <a:pt x="355" y="1974"/>
                    </a:cubicBezTo>
                    <a:lnTo>
                      <a:pt x="616" y="1974"/>
                    </a:lnTo>
                    <a:cubicBezTo>
                      <a:pt x="645" y="1974"/>
                      <a:pt x="645" y="1974"/>
                      <a:pt x="645" y="1946"/>
                    </a:cubicBezTo>
                    <a:cubicBezTo>
                      <a:pt x="645" y="1946"/>
                      <a:pt x="645" y="1917"/>
                      <a:pt x="616" y="1917"/>
                    </a:cubicBezTo>
                    <a:lnTo>
                      <a:pt x="383" y="1917"/>
                    </a:lnTo>
                    <a:lnTo>
                      <a:pt x="383" y="1882"/>
                    </a:lnTo>
                    <a:lnTo>
                      <a:pt x="58" y="29"/>
                    </a:lnTo>
                    <a:cubicBezTo>
                      <a:pt x="58" y="29"/>
                      <a:pt x="58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41"/>
              <p:cNvSpPr/>
              <p:nvPr/>
            </p:nvSpPr>
            <p:spPr>
              <a:xfrm>
                <a:off x="5570919" y="4504130"/>
                <a:ext cx="16264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98" extrusionOk="0">
                    <a:moveTo>
                      <a:pt x="411" y="0"/>
                    </a:moveTo>
                    <a:cubicBezTo>
                      <a:pt x="291" y="92"/>
                      <a:pt x="149" y="177"/>
                      <a:pt x="1" y="269"/>
                    </a:cubicBezTo>
                    <a:lnTo>
                      <a:pt x="1" y="297"/>
                    </a:lnTo>
                    <a:lnTo>
                      <a:pt x="29" y="297"/>
                    </a:lnTo>
                    <a:cubicBezTo>
                      <a:pt x="178" y="241"/>
                      <a:pt x="326" y="149"/>
                      <a:pt x="468" y="64"/>
                    </a:cubicBezTo>
                    <a:lnTo>
                      <a:pt x="4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7" name="Google Shape;1007;p41"/>
            <p:cNvGrpSpPr/>
            <p:nvPr/>
          </p:nvGrpSpPr>
          <p:grpSpPr>
            <a:xfrm>
              <a:off x="5240433" y="2333504"/>
              <a:ext cx="1470385" cy="1003512"/>
              <a:chOff x="4805595" y="2633670"/>
              <a:chExt cx="513367" cy="350376"/>
            </a:xfrm>
          </p:grpSpPr>
          <p:sp>
            <p:nvSpPr>
              <p:cNvPr id="1008" name="Google Shape;1008;p41"/>
              <p:cNvSpPr/>
              <p:nvPr/>
            </p:nvSpPr>
            <p:spPr>
              <a:xfrm>
                <a:off x="4811819" y="2641767"/>
                <a:ext cx="33953" cy="9445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18" extrusionOk="0">
                    <a:moveTo>
                      <a:pt x="884" y="1"/>
                    </a:moveTo>
                    <a:cubicBezTo>
                      <a:pt x="594" y="1"/>
                      <a:pt x="325" y="241"/>
                      <a:pt x="325" y="560"/>
                    </a:cubicBezTo>
                    <a:lnTo>
                      <a:pt x="325" y="913"/>
                    </a:lnTo>
                    <a:cubicBezTo>
                      <a:pt x="325" y="1034"/>
                      <a:pt x="297" y="1126"/>
                      <a:pt x="212" y="1210"/>
                    </a:cubicBezTo>
                    <a:lnTo>
                      <a:pt x="0" y="1416"/>
                    </a:lnTo>
                    <a:lnTo>
                      <a:pt x="149" y="1564"/>
                    </a:lnTo>
                    <a:cubicBezTo>
                      <a:pt x="241" y="1656"/>
                      <a:pt x="297" y="1741"/>
                      <a:pt x="297" y="1861"/>
                    </a:cubicBezTo>
                    <a:lnTo>
                      <a:pt x="297" y="2187"/>
                    </a:lnTo>
                    <a:cubicBezTo>
                      <a:pt x="297" y="2477"/>
                      <a:pt x="531" y="2717"/>
                      <a:pt x="856" y="2717"/>
                    </a:cubicBezTo>
                    <a:lnTo>
                      <a:pt x="920" y="2717"/>
                    </a:lnTo>
                    <a:cubicBezTo>
                      <a:pt x="948" y="2717"/>
                      <a:pt x="976" y="2717"/>
                      <a:pt x="976" y="2654"/>
                    </a:cubicBezTo>
                    <a:cubicBezTo>
                      <a:pt x="976" y="2625"/>
                      <a:pt x="948" y="2597"/>
                      <a:pt x="920" y="2597"/>
                    </a:cubicBezTo>
                    <a:lnTo>
                      <a:pt x="856" y="2597"/>
                    </a:lnTo>
                    <a:cubicBezTo>
                      <a:pt x="594" y="2597"/>
                      <a:pt x="417" y="2420"/>
                      <a:pt x="417" y="2187"/>
                    </a:cubicBezTo>
                    <a:lnTo>
                      <a:pt x="417" y="1861"/>
                    </a:lnTo>
                    <a:cubicBezTo>
                      <a:pt x="417" y="1713"/>
                      <a:pt x="354" y="1564"/>
                      <a:pt x="241" y="1479"/>
                    </a:cubicBezTo>
                    <a:lnTo>
                      <a:pt x="177" y="1416"/>
                    </a:lnTo>
                    <a:lnTo>
                      <a:pt x="297" y="1302"/>
                    </a:lnTo>
                    <a:cubicBezTo>
                      <a:pt x="389" y="1210"/>
                      <a:pt x="446" y="1062"/>
                      <a:pt x="446" y="913"/>
                    </a:cubicBezTo>
                    <a:lnTo>
                      <a:pt x="446" y="560"/>
                    </a:lnTo>
                    <a:cubicBezTo>
                      <a:pt x="446" y="298"/>
                      <a:pt x="651" y="121"/>
                      <a:pt x="884" y="121"/>
                    </a:cubicBezTo>
                    <a:cubicBezTo>
                      <a:pt x="920" y="121"/>
                      <a:pt x="948" y="93"/>
                      <a:pt x="948" y="64"/>
                    </a:cubicBezTo>
                    <a:cubicBezTo>
                      <a:pt x="948" y="29"/>
                      <a:pt x="920" y="1"/>
                      <a:pt x="8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1"/>
              <p:cNvSpPr/>
              <p:nvPr/>
            </p:nvSpPr>
            <p:spPr>
              <a:xfrm>
                <a:off x="4901224" y="2641767"/>
                <a:ext cx="33710" cy="94457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718" extrusionOk="0">
                    <a:moveTo>
                      <a:pt x="86" y="1"/>
                    </a:moveTo>
                    <a:cubicBezTo>
                      <a:pt x="57" y="1"/>
                      <a:pt x="29" y="29"/>
                      <a:pt x="29" y="64"/>
                    </a:cubicBezTo>
                    <a:cubicBezTo>
                      <a:pt x="29" y="93"/>
                      <a:pt x="57" y="121"/>
                      <a:pt x="86" y="121"/>
                    </a:cubicBezTo>
                    <a:cubicBezTo>
                      <a:pt x="326" y="121"/>
                      <a:pt x="531" y="298"/>
                      <a:pt x="531" y="560"/>
                    </a:cubicBezTo>
                    <a:lnTo>
                      <a:pt x="531" y="913"/>
                    </a:lnTo>
                    <a:cubicBezTo>
                      <a:pt x="531" y="1062"/>
                      <a:pt x="588" y="1210"/>
                      <a:pt x="680" y="1302"/>
                    </a:cubicBezTo>
                    <a:lnTo>
                      <a:pt x="793" y="1416"/>
                    </a:lnTo>
                    <a:lnTo>
                      <a:pt x="736" y="1479"/>
                    </a:lnTo>
                    <a:cubicBezTo>
                      <a:pt x="616" y="1564"/>
                      <a:pt x="559" y="1713"/>
                      <a:pt x="559" y="1861"/>
                    </a:cubicBezTo>
                    <a:lnTo>
                      <a:pt x="559" y="2187"/>
                    </a:lnTo>
                    <a:cubicBezTo>
                      <a:pt x="559" y="2420"/>
                      <a:pt x="383" y="2597"/>
                      <a:pt x="121" y="2597"/>
                    </a:cubicBezTo>
                    <a:lnTo>
                      <a:pt x="57" y="2597"/>
                    </a:lnTo>
                    <a:cubicBezTo>
                      <a:pt x="1" y="2597"/>
                      <a:pt x="1" y="2625"/>
                      <a:pt x="1" y="2654"/>
                    </a:cubicBezTo>
                    <a:cubicBezTo>
                      <a:pt x="1" y="2717"/>
                      <a:pt x="1" y="2717"/>
                      <a:pt x="57" y="2717"/>
                    </a:cubicBezTo>
                    <a:lnTo>
                      <a:pt x="121" y="2717"/>
                    </a:lnTo>
                    <a:cubicBezTo>
                      <a:pt x="439" y="2717"/>
                      <a:pt x="680" y="2477"/>
                      <a:pt x="680" y="2187"/>
                    </a:cubicBezTo>
                    <a:lnTo>
                      <a:pt x="680" y="1861"/>
                    </a:lnTo>
                    <a:cubicBezTo>
                      <a:pt x="680" y="1741"/>
                      <a:pt x="736" y="1656"/>
                      <a:pt x="828" y="1564"/>
                    </a:cubicBezTo>
                    <a:lnTo>
                      <a:pt x="970" y="1416"/>
                    </a:lnTo>
                    <a:lnTo>
                      <a:pt x="765" y="1210"/>
                    </a:lnTo>
                    <a:cubicBezTo>
                      <a:pt x="680" y="1126"/>
                      <a:pt x="651" y="1034"/>
                      <a:pt x="651" y="913"/>
                    </a:cubicBezTo>
                    <a:lnTo>
                      <a:pt x="651" y="560"/>
                    </a:lnTo>
                    <a:cubicBezTo>
                      <a:pt x="651" y="241"/>
                      <a:pt x="383" y="1"/>
                      <a:pt x="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41"/>
              <p:cNvSpPr/>
              <p:nvPr/>
            </p:nvSpPr>
            <p:spPr>
              <a:xfrm>
                <a:off x="4840009" y="2703836"/>
                <a:ext cx="12337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63" extrusionOk="0">
                    <a:moveTo>
                      <a:pt x="267" y="0"/>
                    </a:moveTo>
                    <a:cubicBezTo>
                      <a:pt x="248" y="0"/>
                      <a:pt x="234" y="22"/>
                      <a:pt x="234" y="47"/>
                    </a:cubicBezTo>
                    <a:lnTo>
                      <a:pt x="1" y="606"/>
                    </a:lnTo>
                    <a:cubicBezTo>
                      <a:pt x="1" y="634"/>
                      <a:pt x="1" y="662"/>
                      <a:pt x="29" y="662"/>
                    </a:cubicBezTo>
                    <a:lnTo>
                      <a:pt x="57" y="662"/>
                    </a:lnTo>
                    <a:cubicBezTo>
                      <a:pt x="85" y="662"/>
                      <a:pt x="114" y="662"/>
                      <a:pt x="114" y="634"/>
                    </a:cubicBezTo>
                    <a:lnTo>
                      <a:pt x="326" y="75"/>
                    </a:lnTo>
                    <a:cubicBezTo>
                      <a:pt x="354" y="47"/>
                      <a:pt x="326" y="12"/>
                      <a:pt x="291" y="12"/>
                    </a:cubicBezTo>
                    <a:cubicBezTo>
                      <a:pt x="283" y="4"/>
                      <a:pt x="274" y="0"/>
                      <a:pt x="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41"/>
              <p:cNvSpPr/>
              <p:nvPr/>
            </p:nvSpPr>
            <p:spPr>
              <a:xfrm>
                <a:off x="5095432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4" y="1"/>
                    </a:moveTo>
                    <a:cubicBezTo>
                      <a:pt x="256" y="1"/>
                      <a:pt x="242" y="21"/>
                      <a:pt x="242" y="41"/>
                    </a:cubicBezTo>
                    <a:lnTo>
                      <a:pt x="1" y="571"/>
                    </a:lnTo>
                    <a:cubicBezTo>
                      <a:pt x="1" y="599"/>
                      <a:pt x="36" y="656"/>
                      <a:pt x="65" y="656"/>
                    </a:cubicBez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5" y="41"/>
                      <a:pt x="326" y="12"/>
                      <a:pt x="298" y="12"/>
                    </a:cubicBezTo>
                    <a:cubicBezTo>
                      <a:pt x="290" y="4"/>
                      <a:pt x="282" y="1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1"/>
              <p:cNvSpPr/>
              <p:nvPr/>
            </p:nvSpPr>
            <p:spPr>
              <a:xfrm>
                <a:off x="5173382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1" y="1"/>
                    </a:moveTo>
                    <a:cubicBezTo>
                      <a:pt x="249" y="1"/>
                      <a:pt x="226" y="21"/>
                      <a:pt x="206" y="41"/>
                    </a:cubicBezTo>
                    <a:lnTo>
                      <a:pt x="1" y="571"/>
                    </a:lnTo>
                    <a:cubicBezTo>
                      <a:pt x="1" y="599"/>
                      <a:pt x="1" y="656"/>
                      <a:pt x="29" y="656"/>
                    </a:cubicBezTo>
                    <a:lnTo>
                      <a:pt x="57" y="656"/>
                    </a:ln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4" y="41"/>
                      <a:pt x="326" y="12"/>
                      <a:pt x="298" y="12"/>
                    </a:cubicBezTo>
                    <a:cubicBezTo>
                      <a:pt x="289" y="4"/>
                      <a:pt x="281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1"/>
              <p:cNvSpPr/>
              <p:nvPr/>
            </p:nvSpPr>
            <p:spPr>
              <a:xfrm>
                <a:off x="5186658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3" y="1"/>
                    </a:moveTo>
                    <a:cubicBezTo>
                      <a:pt x="252" y="1"/>
                      <a:pt x="231" y="21"/>
                      <a:pt x="206" y="41"/>
                    </a:cubicBezTo>
                    <a:lnTo>
                      <a:pt x="1" y="571"/>
                    </a:lnTo>
                    <a:cubicBezTo>
                      <a:pt x="1" y="599"/>
                      <a:pt x="1" y="656"/>
                      <a:pt x="29" y="656"/>
                    </a:cubicBezTo>
                    <a:lnTo>
                      <a:pt x="64" y="656"/>
                    </a:ln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4" y="41"/>
                      <a:pt x="326" y="12"/>
                      <a:pt x="298" y="12"/>
                    </a:cubicBezTo>
                    <a:cubicBezTo>
                      <a:pt x="289" y="4"/>
                      <a:pt x="281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41"/>
              <p:cNvSpPr/>
              <p:nvPr/>
            </p:nvSpPr>
            <p:spPr>
              <a:xfrm>
                <a:off x="4856959" y="2667345"/>
                <a:ext cx="51399" cy="46256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331" extrusionOk="0">
                    <a:moveTo>
                      <a:pt x="0" y="0"/>
                    </a:moveTo>
                    <a:lnTo>
                      <a:pt x="0" y="1330"/>
                    </a:lnTo>
                    <a:lnTo>
                      <a:pt x="1479" y="1330"/>
                    </a:lnTo>
                    <a:lnTo>
                      <a:pt x="1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41"/>
              <p:cNvSpPr/>
              <p:nvPr/>
            </p:nvSpPr>
            <p:spPr>
              <a:xfrm>
                <a:off x="4963441" y="2633670"/>
                <a:ext cx="22624" cy="11680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3361" extrusionOk="0">
                    <a:moveTo>
                      <a:pt x="587" y="0"/>
                    </a:moveTo>
                    <a:cubicBezTo>
                      <a:pt x="559" y="0"/>
                      <a:pt x="531" y="0"/>
                      <a:pt x="531" y="29"/>
                    </a:cubicBezTo>
                    <a:cubicBezTo>
                      <a:pt x="0" y="1033"/>
                      <a:pt x="0" y="2299"/>
                      <a:pt x="502" y="3332"/>
                    </a:cubicBezTo>
                    <a:cubicBezTo>
                      <a:pt x="502" y="3361"/>
                      <a:pt x="531" y="3361"/>
                      <a:pt x="559" y="3361"/>
                    </a:cubicBezTo>
                    <a:lnTo>
                      <a:pt x="587" y="3361"/>
                    </a:lnTo>
                    <a:cubicBezTo>
                      <a:pt x="616" y="3332"/>
                      <a:pt x="616" y="3304"/>
                      <a:pt x="616" y="3269"/>
                    </a:cubicBezTo>
                    <a:cubicBezTo>
                      <a:pt x="120" y="2299"/>
                      <a:pt x="120" y="1061"/>
                      <a:pt x="616" y="85"/>
                    </a:cubicBezTo>
                    <a:cubicBezTo>
                      <a:pt x="651" y="57"/>
                      <a:pt x="616" y="29"/>
                      <a:pt x="5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41"/>
              <p:cNvSpPr/>
              <p:nvPr/>
            </p:nvSpPr>
            <p:spPr>
              <a:xfrm>
                <a:off x="4989993" y="2675686"/>
                <a:ext cx="103528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2978" y="942"/>
                    </a:lnTo>
                    <a:lnTo>
                      <a:pt x="29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41"/>
              <p:cNvSpPr/>
              <p:nvPr/>
            </p:nvSpPr>
            <p:spPr>
              <a:xfrm>
                <a:off x="5122261" y="2675686"/>
                <a:ext cx="48202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387" y="9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41"/>
              <p:cNvSpPr/>
              <p:nvPr/>
            </p:nvSpPr>
            <p:spPr>
              <a:xfrm>
                <a:off x="5001287" y="2696121"/>
                <a:ext cx="75760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21" extrusionOk="0">
                    <a:moveTo>
                      <a:pt x="57" y="0"/>
                    </a:moveTo>
                    <a:cubicBezTo>
                      <a:pt x="29" y="0"/>
                      <a:pt x="1" y="28"/>
                      <a:pt x="1" y="57"/>
                    </a:cubicBezTo>
                    <a:cubicBezTo>
                      <a:pt x="1" y="92"/>
                      <a:pt x="29" y="120"/>
                      <a:pt x="57" y="120"/>
                    </a:cubicBezTo>
                    <a:lnTo>
                      <a:pt x="2123" y="120"/>
                    </a:lnTo>
                    <a:cubicBezTo>
                      <a:pt x="2151" y="120"/>
                      <a:pt x="2179" y="92"/>
                      <a:pt x="2179" y="57"/>
                    </a:cubicBezTo>
                    <a:cubicBezTo>
                      <a:pt x="2179" y="28"/>
                      <a:pt x="2151" y="0"/>
                      <a:pt x="2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1"/>
              <p:cNvSpPr/>
              <p:nvPr/>
            </p:nvSpPr>
            <p:spPr>
              <a:xfrm>
                <a:off x="4892858" y="2675686"/>
                <a:ext cx="4205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21" h="942" extrusionOk="0">
                    <a:moveTo>
                      <a:pt x="64" y="1"/>
                    </a:moveTo>
                    <a:cubicBezTo>
                      <a:pt x="28" y="1"/>
                      <a:pt x="0" y="29"/>
                      <a:pt x="0" y="58"/>
                    </a:cubicBezTo>
                    <a:lnTo>
                      <a:pt x="0" y="885"/>
                    </a:lnTo>
                    <a:cubicBezTo>
                      <a:pt x="0" y="914"/>
                      <a:pt x="28" y="942"/>
                      <a:pt x="64" y="942"/>
                    </a:cubicBezTo>
                    <a:cubicBezTo>
                      <a:pt x="92" y="942"/>
                      <a:pt x="120" y="914"/>
                      <a:pt x="120" y="885"/>
                    </a:cubicBezTo>
                    <a:lnTo>
                      <a:pt x="120" y="58"/>
                    </a:lnTo>
                    <a:cubicBezTo>
                      <a:pt x="120" y="29"/>
                      <a:pt x="92" y="1"/>
                      <a:pt x="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41"/>
              <p:cNvSpPr/>
              <p:nvPr/>
            </p:nvSpPr>
            <p:spPr>
              <a:xfrm>
                <a:off x="5180507" y="2670543"/>
                <a:ext cx="34961" cy="27559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793" extrusionOk="0">
                    <a:moveTo>
                      <a:pt x="121" y="0"/>
                    </a:moveTo>
                    <a:lnTo>
                      <a:pt x="1" y="651"/>
                    </a:lnTo>
                    <a:lnTo>
                      <a:pt x="913" y="793"/>
                    </a:lnTo>
                    <a:lnTo>
                      <a:pt x="1005" y="149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41"/>
              <p:cNvSpPr/>
              <p:nvPr/>
            </p:nvSpPr>
            <p:spPr>
              <a:xfrm>
                <a:off x="4825021" y="2875340"/>
                <a:ext cx="33953" cy="9543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46" extrusionOk="0">
                    <a:moveTo>
                      <a:pt x="884" y="0"/>
                    </a:moveTo>
                    <a:cubicBezTo>
                      <a:pt x="594" y="0"/>
                      <a:pt x="326" y="241"/>
                      <a:pt x="326" y="559"/>
                    </a:cubicBezTo>
                    <a:lnTo>
                      <a:pt x="326" y="913"/>
                    </a:lnTo>
                    <a:cubicBezTo>
                      <a:pt x="326" y="1033"/>
                      <a:pt x="269" y="1125"/>
                      <a:pt x="212" y="1210"/>
                    </a:cubicBezTo>
                    <a:lnTo>
                      <a:pt x="0" y="1415"/>
                    </a:lnTo>
                    <a:lnTo>
                      <a:pt x="149" y="1564"/>
                    </a:lnTo>
                    <a:cubicBezTo>
                      <a:pt x="241" y="1656"/>
                      <a:pt x="269" y="1741"/>
                      <a:pt x="269" y="1861"/>
                    </a:cubicBezTo>
                    <a:lnTo>
                      <a:pt x="269" y="2186"/>
                    </a:lnTo>
                    <a:cubicBezTo>
                      <a:pt x="269" y="2476"/>
                      <a:pt x="531" y="2745"/>
                      <a:pt x="828" y="2745"/>
                    </a:cubicBezTo>
                    <a:lnTo>
                      <a:pt x="920" y="2745"/>
                    </a:lnTo>
                    <a:cubicBezTo>
                      <a:pt x="948" y="2745"/>
                      <a:pt x="976" y="2717"/>
                      <a:pt x="976" y="2682"/>
                    </a:cubicBezTo>
                    <a:cubicBezTo>
                      <a:pt x="976" y="2625"/>
                      <a:pt x="948" y="2625"/>
                      <a:pt x="920" y="2625"/>
                    </a:cubicBezTo>
                    <a:lnTo>
                      <a:pt x="828" y="2625"/>
                    </a:lnTo>
                    <a:cubicBezTo>
                      <a:pt x="594" y="2625"/>
                      <a:pt x="389" y="2420"/>
                      <a:pt x="389" y="2186"/>
                    </a:cubicBezTo>
                    <a:lnTo>
                      <a:pt x="389" y="1861"/>
                    </a:lnTo>
                    <a:cubicBezTo>
                      <a:pt x="389" y="1712"/>
                      <a:pt x="326" y="1592"/>
                      <a:pt x="241" y="1479"/>
                    </a:cubicBezTo>
                    <a:lnTo>
                      <a:pt x="177" y="1415"/>
                    </a:lnTo>
                    <a:lnTo>
                      <a:pt x="269" y="1302"/>
                    </a:lnTo>
                    <a:cubicBezTo>
                      <a:pt x="389" y="1210"/>
                      <a:pt x="446" y="1062"/>
                      <a:pt x="446" y="913"/>
                    </a:cubicBezTo>
                    <a:lnTo>
                      <a:pt x="446" y="559"/>
                    </a:lnTo>
                    <a:cubicBezTo>
                      <a:pt x="446" y="297"/>
                      <a:pt x="651" y="121"/>
                      <a:pt x="884" y="121"/>
                    </a:cubicBezTo>
                    <a:cubicBezTo>
                      <a:pt x="920" y="121"/>
                      <a:pt x="948" y="92"/>
                      <a:pt x="948" y="64"/>
                    </a:cubicBezTo>
                    <a:cubicBezTo>
                      <a:pt x="948" y="29"/>
                      <a:pt x="920" y="0"/>
                      <a:pt x="8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41"/>
              <p:cNvSpPr/>
              <p:nvPr/>
            </p:nvSpPr>
            <p:spPr>
              <a:xfrm>
                <a:off x="4974736" y="2875340"/>
                <a:ext cx="33710" cy="9543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746" extrusionOk="0">
                    <a:moveTo>
                      <a:pt x="114" y="0"/>
                    </a:moveTo>
                    <a:cubicBezTo>
                      <a:pt x="57" y="0"/>
                      <a:pt x="57" y="29"/>
                      <a:pt x="57" y="64"/>
                    </a:cubicBezTo>
                    <a:cubicBezTo>
                      <a:pt x="57" y="92"/>
                      <a:pt x="57" y="121"/>
                      <a:pt x="114" y="121"/>
                    </a:cubicBezTo>
                    <a:cubicBezTo>
                      <a:pt x="354" y="121"/>
                      <a:pt x="559" y="297"/>
                      <a:pt x="559" y="559"/>
                    </a:cubicBezTo>
                    <a:lnTo>
                      <a:pt x="559" y="913"/>
                    </a:lnTo>
                    <a:cubicBezTo>
                      <a:pt x="559" y="1062"/>
                      <a:pt x="588" y="1210"/>
                      <a:pt x="708" y="1302"/>
                    </a:cubicBezTo>
                    <a:lnTo>
                      <a:pt x="821" y="1415"/>
                    </a:lnTo>
                    <a:lnTo>
                      <a:pt x="765" y="1479"/>
                    </a:lnTo>
                    <a:cubicBezTo>
                      <a:pt x="644" y="1564"/>
                      <a:pt x="588" y="1712"/>
                      <a:pt x="588" y="1861"/>
                    </a:cubicBezTo>
                    <a:lnTo>
                      <a:pt x="588" y="2186"/>
                    </a:lnTo>
                    <a:cubicBezTo>
                      <a:pt x="588" y="2420"/>
                      <a:pt x="382" y="2625"/>
                      <a:pt x="149" y="2625"/>
                    </a:cubicBezTo>
                    <a:lnTo>
                      <a:pt x="57" y="2625"/>
                    </a:lnTo>
                    <a:cubicBezTo>
                      <a:pt x="29" y="2625"/>
                      <a:pt x="0" y="2625"/>
                      <a:pt x="0" y="2682"/>
                    </a:cubicBezTo>
                    <a:cubicBezTo>
                      <a:pt x="0" y="2717"/>
                      <a:pt x="29" y="2745"/>
                      <a:pt x="57" y="2745"/>
                    </a:cubicBezTo>
                    <a:lnTo>
                      <a:pt x="149" y="2745"/>
                    </a:lnTo>
                    <a:cubicBezTo>
                      <a:pt x="467" y="2745"/>
                      <a:pt x="708" y="2476"/>
                      <a:pt x="708" y="2186"/>
                    </a:cubicBezTo>
                    <a:lnTo>
                      <a:pt x="708" y="1861"/>
                    </a:lnTo>
                    <a:cubicBezTo>
                      <a:pt x="708" y="1741"/>
                      <a:pt x="765" y="1656"/>
                      <a:pt x="821" y="1564"/>
                    </a:cubicBezTo>
                    <a:lnTo>
                      <a:pt x="970" y="1415"/>
                    </a:lnTo>
                    <a:lnTo>
                      <a:pt x="793" y="1210"/>
                    </a:lnTo>
                    <a:cubicBezTo>
                      <a:pt x="708" y="1125"/>
                      <a:pt x="680" y="1033"/>
                      <a:pt x="680" y="913"/>
                    </a:cubicBezTo>
                    <a:lnTo>
                      <a:pt x="680" y="559"/>
                    </a:lnTo>
                    <a:cubicBezTo>
                      <a:pt x="680" y="241"/>
                      <a:pt x="411" y="0"/>
                      <a:pt x="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1"/>
              <p:cNvSpPr/>
              <p:nvPr/>
            </p:nvSpPr>
            <p:spPr>
              <a:xfrm>
                <a:off x="4858940" y="2899910"/>
                <a:ext cx="51156" cy="47263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360" extrusionOk="0">
                    <a:moveTo>
                      <a:pt x="0" y="1"/>
                    </a:moveTo>
                    <a:lnTo>
                      <a:pt x="0" y="1359"/>
                    </a:lnTo>
                    <a:lnTo>
                      <a:pt x="1472" y="1359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1"/>
              <p:cNvSpPr/>
              <p:nvPr/>
            </p:nvSpPr>
            <p:spPr>
              <a:xfrm>
                <a:off x="5042330" y="2867208"/>
                <a:ext cx="23666" cy="116838"/>
              </a:xfrm>
              <a:custGeom>
                <a:avLst/>
                <a:gdLst/>
                <a:ahLst/>
                <a:cxnLst/>
                <a:rect l="l" t="t" r="r" b="b"/>
                <a:pathLst>
                  <a:path w="681" h="3362" extrusionOk="0">
                    <a:moveTo>
                      <a:pt x="616" y="1"/>
                    </a:moveTo>
                    <a:cubicBezTo>
                      <a:pt x="588" y="1"/>
                      <a:pt x="560" y="1"/>
                      <a:pt x="560" y="29"/>
                    </a:cubicBezTo>
                    <a:cubicBezTo>
                      <a:pt x="29" y="1034"/>
                      <a:pt x="1" y="2300"/>
                      <a:pt x="532" y="3333"/>
                    </a:cubicBezTo>
                    <a:cubicBezTo>
                      <a:pt x="532" y="3361"/>
                      <a:pt x="560" y="3361"/>
                      <a:pt x="588" y="3361"/>
                    </a:cubicBezTo>
                    <a:lnTo>
                      <a:pt x="616" y="3361"/>
                    </a:lnTo>
                    <a:cubicBezTo>
                      <a:pt x="645" y="3333"/>
                      <a:pt x="645" y="3305"/>
                      <a:pt x="645" y="3269"/>
                    </a:cubicBezTo>
                    <a:cubicBezTo>
                      <a:pt x="149" y="2300"/>
                      <a:pt x="149" y="1062"/>
                      <a:pt x="645" y="86"/>
                    </a:cubicBezTo>
                    <a:cubicBezTo>
                      <a:pt x="680" y="58"/>
                      <a:pt x="645" y="29"/>
                      <a:pt x="6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1"/>
              <p:cNvSpPr/>
              <p:nvPr/>
            </p:nvSpPr>
            <p:spPr>
              <a:xfrm>
                <a:off x="5296303" y="2867208"/>
                <a:ext cx="22659" cy="1168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3362" extrusionOk="0">
                    <a:moveTo>
                      <a:pt x="29" y="1"/>
                    </a:moveTo>
                    <a:cubicBezTo>
                      <a:pt x="1" y="29"/>
                      <a:pt x="1" y="58"/>
                      <a:pt x="1" y="86"/>
                    </a:cubicBezTo>
                    <a:cubicBezTo>
                      <a:pt x="531" y="1062"/>
                      <a:pt x="531" y="2300"/>
                      <a:pt x="29" y="3269"/>
                    </a:cubicBezTo>
                    <a:cubicBezTo>
                      <a:pt x="29" y="3305"/>
                      <a:pt x="29" y="3333"/>
                      <a:pt x="57" y="3361"/>
                    </a:cubicBezTo>
                    <a:lnTo>
                      <a:pt x="93" y="3361"/>
                    </a:lnTo>
                    <a:cubicBezTo>
                      <a:pt x="121" y="3361"/>
                      <a:pt x="121" y="3361"/>
                      <a:pt x="149" y="3333"/>
                    </a:cubicBezTo>
                    <a:cubicBezTo>
                      <a:pt x="652" y="2300"/>
                      <a:pt x="652" y="1034"/>
                      <a:pt x="121" y="29"/>
                    </a:cubicBezTo>
                    <a:cubicBezTo>
                      <a:pt x="121" y="1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1"/>
              <p:cNvSpPr/>
              <p:nvPr/>
            </p:nvSpPr>
            <p:spPr>
              <a:xfrm>
                <a:off x="5069889" y="2909259"/>
                <a:ext cx="49210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415" y="942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1"/>
              <p:cNvSpPr/>
              <p:nvPr/>
            </p:nvSpPr>
            <p:spPr>
              <a:xfrm>
                <a:off x="5245182" y="2909259"/>
                <a:ext cx="49210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415" y="942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1"/>
              <p:cNvSpPr/>
              <p:nvPr/>
            </p:nvSpPr>
            <p:spPr>
              <a:xfrm>
                <a:off x="5142661" y="2908286"/>
                <a:ext cx="50183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70" extrusionOk="0">
                    <a:moveTo>
                      <a:pt x="0" y="0"/>
                    </a:moveTo>
                    <a:lnTo>
                      <a:pt x="0" y="970"/>
                    </a:lnTo>
                    <a:lnTo>
                      <a:pt x="1443" y="9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1"/>
              <p:cNvSpPr/>
              <p:nvPr/>
            </p:nvSpPr>
            <p:spPr>
              <a:xfrm>
                <a:off x="5175363" y="2908286"/>
                <a:ext cx="50426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970" extrusionOk="0">
                    <a:moveTo>
                      <a:pt x="0" y="0"/>
                    </a:moveTo>
                    <a:lnTo>
                      <a:pt x="1450" y="970"/>
                    </a:lnTo>
                    <a:lnTo>
                      <a:pt x="14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1"/>
              <p:cNvSpPr/>
              <p:nvPr/>
            </p:nvSpPr>
            <p:spPr>
              <a:xfrm>
                <a:off x="5081184" y="2929659"/>
                <a:ext cx="31764" cy="424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57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857" y="121"/>
                    </a:lnTo>
                    <a:cubicBezTo>
                      <a:pt x="885" y="121"/>
                      <a:pt x="913" y="93"/>
                      <a:pt x="913" y="57"/>
                    </a:cubicBezTo>
                    <a:cubicBezTo>
                      <a:pt x="913" y="29"/>
                      <a:pt x="885" y="1"/>
                      <a:pt x="8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1"/>
              <p:cNvSpPr/>
              <p:nvPr/>
            </p:nvSpPr>
            <p:spPr>
              <a:xfrm>
                <a:off x="5254287" y="2929659"/>
                <a:ext cx="32945" cy="4240"/>
              </a:xfrm>
              <a:custGeom>
                <a:avLst/>
                <a:gdLst/>
                <a:ahLst/>
                <a:cxnLst/>
                <a:rect l="l" t="t" r="r" b="b"/>
                <a:pathLst>
                  <a:path w="948" h="122" extrusionOk="0">
                    <a:moveTo>
                      <a:pt x="64" y="1"/>
                    </a:moveTo>
                    <a:cubicBezTo>
                      <a:pt x="28" y="1"/>
                      <a:pt x="0" y="29"/>
                      <a:pt x="0" y="57"/>
                    </a:cubicBezTo>
                    <a:cubicBezTo>
                      <a:pt x="0" y="93"/>
                      <a:pt x="28" y="121"/>
                      <a:pt x="64" y="121"/>
                    </a:cubicBezTo>
                    <a:lnTo>
                      <a:pt x="884" y="121"/>
                    </a:lnTo>
                    <a:cubicBezTo>
                      <a:pt x="913" y="121"/>
                      <a:pt x="948" y="93"/>
                      <a:pt x="948" y="57"/>
                    </a:cubicBezTo>
                    <a:cubicBezTo>
                      <a:pt x="948" y="29"/>
                      <a:pt x="913" y="1"/>
                      <a:pt x="8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1"/>
              <p:cNvSpPr/>
              <p:nvPr/>
            </p:nvSpPr>
            <p:spPr>
              <a:xfrm>
                <a:off x="4894840" y="2909259"/>
                <a:ext cx="3962" cy="31764"/>
              </a:xfrm>
              <a:custGeom>
                <a:avLst/>
                <a:gdLst/>
                <a:ahLst/>
                <a:cxnLst/>
                <a:rect l="l" t="t" r="r" b="b"/>
                <a:pathLst>
                  <a:path w="114" h="914" extrusionOk="0">
                    <a:moveTo>
                      <a:pt x="57" y="1"/>
                    </a:moveTo>
                    <a:cubicBezTo>
                      <a:pt x="29" y="1"/>
                      <a:pt x="0" y="1"/>
                      <a:pt x="0" y="57"/>
                    </a:cubicBezTo>
                    <a:lnTo>
                      <a:pt x="0" y="857"/>
                    </a:lnTo>
                    <a:cubicBezTo>
                      <a:pt x="0" y="885"/>
                      <a:pt x="29" y="913"/>
                      <a:pt x="57" y="913"/>
                    </a:cubicBezTo>
                    <a:cubicBezTo>
                      <a:pt x="85" y="913"/>
                      <a:pt x="114" y="885"/>
                      <a:pt x="114" y="857"/>
                    </a:cubicBezTo>
                    <a:lnTo>
                      <a:pt x="114" y="57"/>
                    </a:lnTo>
                    <a:cubicBezTo>
                      <a:pt x="114" y="1"/>
                      <a:pt x="85" y="1"/>
                      <a:pt x="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1"/>
              <p:cNvSpPr/>
              <p:nvPr/>
            </p:nvSpPr>
            <p:spPr>
              <a:xfrm>
                <a:off x="4923337" y="2899910"/>
                <a:ext cx="51434" cy="47263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60" extrusionOk="0">
                    <a:moveTo>
                      <a:pt x="1" y="1"/>
                    </a:moveTo>
                    <a:lnTo>
                      <a:pt x="1" y="1359"/>
                    </a:lnTo>
                    <a:lnTo>
                      <a:pt x="1479" y="1359"/>
                    </a:lnTo>
                    <a:lnTo>
                      <a:pt x="14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1"/>
              <p:cNvSpPr/>
              <p:nvPr/>
            </p:nvSpPr>
            <p:spPr>
              <a:xfrm>
                <a:off x="4959236" y="2909259"/>
                <a:ext cx="4240" cy="31764"/>
              </a:xfrm>
              <a:custGeom>
                <a:avLst/>
                <a:gdLst/>
                <a:ahLst/>
                <a:cxnLst/>
                <a:rect l="l" t="t" r="r" b="b"/>
                <a:pathLst>
                  <a:path w="122" h="914" extrusionOk="0">
                    <a:moveTo>
                      <a:pt x="64" y="1"/>
                    </a:moveTo>
                    <a:cubicBezTo>
                      <a:pt x="29" y="1"/>
                      <a:pt x="1" y="1"/>
                      <a:pt x="1" y="57"/>
                    </a:cubicBezTo>
                    <a:lnTo>
                      <a:pt x="1" y="857"/>
                    </a:lnTo>
                    <a:cubicBezTo>
                      <a:pt x="1" y="885"/>
                      <a:pt x="29" y="913"/>
                      <a:pt x="64" y="913"/>
                    </a:cubicBezTo>
                    <a:cubicBezTo>
                      <a:pt x="121" y="913"/>
                      <a:pt x="121" y="885"/>
                      <a:pt x="121" y="857"/>
                    </a:cubicBezTo>
                    <a:lnTo>
                      <a:pt x="121" y="57"/>
                    </a:lnTo>
                    <a:cubicBezTo>
                      <a:pt x="121" y="1"/>
                      <a:pt x="121" y="1"/>
                      <a:pt x="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1"/>
              <p:cNvSpPr/>
              <p:nvPr/>
            </p:nvSpPr>
            <p:spPr>
              <a:xfrm>
                <a:off x="4805595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8" y="1"/>
                      <a:pt x="1349" y="13"/>
                      <a:pt x="1330" y="13"/>
                    </a:cubicBezTo>
                    <a:lnTo>
                      <a:pt x="29" y="1725"/>
                    </a:lnTo>
                    <a:cubicBezTo>
                      <a:pt x="0" y="1725"/>
                      <a:pt x="0" y="1782"/>
                      <a:pt x="29" y="1782"/>
                    </a:cubicBezTo>
                    <a:lnTo>
                      <a:pt x="64" y="1810"/>
                    </a:lnTo>
                    <a:cubicBezTo>
                      <a:pt x="92" y="1810"/>
                      <a:pt x="121" y="1782"/>
                      <a:pt x="121" y="1782"/>
                    </a:cubicBezTo>
                    <a:lnTo>
                      <a:pt x="1415" y="105"/>
                    </a:lnTo>
                    <a:cubicBezTo>
                      <a:pt x="1443" y="70"/>
                      <a:pt x="1443" y="41"/>
                      <a:pt x="1415" y="13"/>
                    </a:cubicBezTo>
                    <a:cubicBezTo>
                      <a:pt x="1406" y="4"/>
                      <a:pt x="1396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1"/>
              <p:cNvSpPr/>
              <p:nvPr/>
            </p:nvSpPr>
            <p:spPr>
              <a:xfrm>
                <a:off x="4841494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8" y="1"/>
                      <a:pt x="1349" y="13"/>
                      <a:pt x="1330" y="13"/>
                    </a:cubicBezTo>
                    <a:lnTo>
                      <a:pt x="28" y="1725"/>
                    </a:lnTo>
                    <a:cubicBezTo>
                      <a:pt x="0" y="1725"/>
                      <a:pt x="0" y="1782"/>
                      <a:pt x="28" y="1782"/>
                    </a:cubicBezTo>
                    <a:cubicBezTo>
                      <a:pt x="28" y="1810"/>
                      <a:pt x="57" y="1810"/>
                      <a:pt x="57" y="1810"/>
                    </a:cubicBezTo>
                    <a:cubicBezTo>
                      <a:pt x="92" y="1810"/>
                      <a:pt x="92" y="1782"/>
                      <a:pt x="120" y="1782"/>
                    </a:cubicBezTo>
                    <a:lnTo>
                      <a:pt x="1415" y="105"/>
                    </a:lnTo>
                    <a:cubicBezTo>
                      <a:pt x="1443" y="70"/>
                      <a:pt x="1443" y="41"/>
                      <a:pt x="1415" y="13"/>
                    </a:cubicBezTo>
                    <a:cubicBezTo>
                      <a:pt x="1406" y="4"/>
                      <a:pt x="1396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1"/>
              <p:cNvSpPr/>
              <p:nvPr/>
            </p:nvSpPr>
            <p:spPr>
              <a:xfrm>
                <a:off x="4996109" y="2781716"/>
                <a:ext cx="50217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811" extrusionOk="0">
                    <a:moveTo>
                      <a:pt x="1388" y="1"/>
                    </a:moveTo>
                    <a:cubicBezTo>
                      <a:pt x="1369" y="1"/>
                      <a:pt x="1350" y="13"/>
                      <a:pt x="1331" y="13"/>
                    </a:cubicBezTo>
                    <a:lnTo>
                      <a:pt x="29" y="1725"/>
                    </a:lnTo>
                    <a:cubicBezTo>
                      <a:pt x="1" y="1725"/>
                      <a:pt x="1" y="1782"/>
                      <a:pt x="29" y="1782"/>
                    </a:cubicBezTo>
                    <a:cubicBezTo>
                      <a:pt x="65" y="1810"/>
                      <a:pt x="65" y="1810"/>
                      <a:pt x="93" y="1810"/>
                    </a:cubicBezTo>
                    <a:lnTo>
                      <a:pt x="121" y="1782"/>
                    </a:lnTo>
                    <a:lnTo>
                      <a:pt x="1444" y="105"/>
                    </a:lnTo>
                    <a:cubicBezTo>
                      <a:pt x="1444" y="70"/>
                      <a:pt x="1444" y="41"/>
                      <a:pt x="1416" y="13"/>
                    </a:cubicBezTo>
                    <a:cubicBezTo>
                      <a:pt x="1406" y="4"/>
                      <a:pt x="1397" y="1"/>
                      <a:pt x="1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1"/>
              <p:cNvSpPr/>
              <p:nvPr/>
            </p:nvSpPr>
            <p:spPr>
              <a:xfrm>
                <a:off x="5032009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9" y="1"/>
                      <a:pt x="1350" y="13"/>
                      <a:pt x="1331" y="13"/>
                    </a:cubicBezTo>
                    <a:lnTo>
                      <a:pt x="29" y="1725"/>
                    </a:lnTo>
                    <a:cubicBezTo>
                      <a:pt x="1" y="1725"/>
                      <a:pt x="1" y="1782"/>
                      <a:pt x="29" y="1782"/>
                    </a:cubicBezTo>
                    <a:lnTo>
                      <a:pt x="57" y="1810"/>
                    </a:lnTo>
                    <a:cubicBezTo>
                      <a:pt x="93" y="1810"/>
                      <a:pt x="121" y="1782"/>
                      <a:pt x="121" y="1782"/>
                    </a:cubicBezTo>
                    <a:lnTo>
                      <a:pt x="1416" y="105"/>
                    </a:lnTo>
                    <a:cubicBezTo>
                      <a:pt x="1444" y="70"/>
                      <a:pt x="1444" y="41"/>
                      <a:pt x="1416" y="13"/>
                    </a:cubicBezTo>
                    <a:cubicBezTo>
                      <a:pt x="1406" y="4"/>
                      <a:pt x="1397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1"/>
              <p:cNvSpPr/>
              <p:nvPr/>
            </p:nvSpPr>
            <p:spPr>
              <a:xfrm>
                <a:off x="5070862" y="2818068"/>
                <a:ext cx="36907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21" extrusionOk="0">
                    <a:moveTo>
                      <a:pt x="64" y="0"/>
                    </a:moveTo>
                    <a:cubicBezTo>
                      <a:pt x="36" y="0"/>
                      <a:pt x="1" y="28"/>
                      <a:pt x="1" y="57"/>
                    </a:cubicBezTo>
                    <a:cubicBezTo>
                      <a:pt x="1" y="85"/>
                      <a:pt x="36" y="120"/>
                      <a:pt x="64" y="120"/>
                    </a:cubicBezTo>
                    <a:lnTo>
                      <a:pt x="1005" y="120"/>
                    </a:lnTo>
                    <a:cubicBezTo>
                      <a:pt x="1033" y="120"/>
                      <a:pt x="1062" y="85"/>
                      <a:pt x="1062" y="57"/>
                    </a:cubicBezTo>
                    <a:cubicBezTo>
                      <a:pt x="1062" y="28"/>
                      <a:pt x="1033" y="0"/>
                      <a:pt x="10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1"/>
              <p:cNvSpPr/>
              <p:nvPr/>
            </p:nvSpPr>
            <p:spPr>
              <a:xfrm>
                <a:off x="4956282" y="2818068"/>
                <a:ext cx="36942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1" extrusionOk="0">
                    <a:moveTo>
                      <a:pt x="57" y="0"/>
                    </a:moveTo>
                    <a:cubicBezTo>
                      <a:pt x="29" y="0"/>
                      <a:pt x="1" y="28"/>
                      <a:pt x="1" y="57"/>
                    </a:cubicBezTo>
                    <a:cubicBezTo>
                      <a:pt x="1" y="85"/>
                      <a:pt x="29" y="120"/>
                      <a:pt x="57" y="120"/>
                    </a:cubicBezTo>
                    <a:lnTo>
                      <a:pt x="998" y="120"/>
                    </a:lnTo>
                    <a:cubicBezTo>
                      <a:pt x="1034" y="120"/>
                      <a:pt x="1062" y="85"/>
                      <a:pt x="1062" y="57"/>
                    </a:cubicBezTo>
                    <a:cubicBezTo>
                      <a:pt x="1062" y="28"/>
                      <a:pt x="1034" y="0"/>
                      <a:pt x="9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1"/>
              <p:cNvSpPr/>
              <p:nvPr/>
            </p:nvSpPr>
            <p:spPr>
              <a:xfrm>
                <a:off x="4879340" y="2790995"/>
                <a:ext cx="43058" cy="5977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720" extrusionOk="0">
                    <a:moveTo>
                      <a:pt x="1179" y="0"/>
                    </a:moveTo>
                    <a:cubicBezTo>
                      <a:pt x="1171" y="0"/>
                      <a:pt x="1162" y="4"/>
                      <a:pt x="1154" y="15"/>
                    </a:cubicBezTo>
                    <a:lnTo>
                      <a:pt x="1" y="807"/>
                    </a:lnTo>
                    <a:lnTo>
                      <a:pt x="1005" y="1692"/>
                    </a:lnTo>
                    <a:lnTo>
                      <a:pt x="1033" y="1720"/>
                    </a:lnTo>
                    <a:cubicBezTo>
                      <a:pt x="1062" y="1720"/>
                      <a:pt x="1062" y="1692"/>
                      <a:pt x="1090" y="1692"/>
                    </a:cubicBezTo>
                    <a:cubicBezTo>
                      <a:pt x="1090" y="1663"/>
                      <a:pt x="1090" y="1635"/>
                      <a:pt x="1062" y="1607"/>
                    </a:cubicBezTo>
                    <a:lnTo>
                      <a:pt x="177" y="807"/>
                    </a:lnTo>
                    <a:lnTo>
                      <a:pt x="1210" y="100"/>
                    </a:lnTo>
                    <a:cubicBezTo>
                      <a:pt x="1239" y="100"/>
                      <a:pt x="1239" y="72"/>
                      <a:pt x="1239" y="43"/>
                    </a:cubicBezTo>
                    <a:cubicBezTo>
                      <a:pt x="1219" y="23"/>
                      <a:pt x="1199" y="0"/>
                      <a:pt x="1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1"/>
              <p:cNvSpPr/>
              <p:nvPr/>
            </p:nvSpPr>
            <p:spPr>
              <a:xfrm>
                <a:off x="4914266" y="2797633"/>
                <a:ext cx="31729" cy="5021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445" extrusionOk="0">
                    <a:moveTo>
                      <a:pt x="913" y="1"/>
                    </a:moveTo>
                    <a:lnTo>
                      <a:pt x="0" y="616"/>
                    </a:lnTo>
                    <a:lnTo>
                      <a:pt x="913" y="144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1"/>
              <p:cNvSpPr/>
              <p:nvPr/>
            </p:nvSpPr>
            <p:spPr>
              <a:xfrm>
                <a:off x="4922364" y="2807329"/>
                <a:ext cx="19461" cy="13692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94" extrusionOk="0">
                    <a:moveTo>
                      <a:pt x="499" y="0"/>
                    </a:moveTo>
                    <a:cubicBezTo>
                      <a:pt x="491" y="0"/>
                      <a:pt x="483" y="4"/>
                      <a:pt x="475" y="12"/>
                    </a:cubicBezTo>
                    <a:lnTo>
                      <a:pt x="64" y="281"/>
                    </a:lnTo>
                    <a:cubicBezTo>
                      <a:pt x="29" y="281"/>
                      <a:pt x="1" y="337"/>
                      <a:pt x="29" y="366"/>
                    </a:cubicBezTo>
                    <a:cubicBezTo>
                      <a:pt x="29" y="366"/>
                      <a:pt x="64" y="394"/>
                      <a:pt x="93" y="394"/>
                    </a:cubicBezTo>
                    <a:cubicBezTo>
                      <a:pt x="93" y="394"/>
                      <a:pt x="93" y="366"/>
                      <a:pt x="121" y="366"/>
                    </a:cubicBezTo>
                    <a:lnTo>
                      <a:pt x="531" y="104"/>
                    </a:lnTo>
                    <a:cubicBezTo>
                      <a:pt x="560" y="104"/>
                      <a:pt x="560" y="76"/>
                      <a:pt x="560" y="40"/>
                    </a:cubicBezTo>
                    <a:cubicBezTo>
                      <a:pt x="540" y="20"/>
                      <a:pt x="519" y="0"/>
                      <a:pt x="4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1"/>
              <p:cNvSpPr/>
              <p:nvPr/>
            </p:nvSpPr>
            <p:spPr>
              <a:xfrm>
                <a:off x="5120037" y="2800587"/>
                <a:ext cx="65682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1889" y="1062"/>
                    </a:lnTo>
                    <a:lnTo>
                      <a:pt x="1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1"/>
              <p:cNvSpPr/>
              <p:nvPr/>
            </p:nvSpPr>
            <p:spPr>
              <a:xfrm>
                <a:off x="5133556" y="2826165"/>
                <a:ext cx="49210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21" extrusionOk="0">
                    <a:moveTo>
                      <a:pt x="57" y="0"/>
                    </a:moveTo>
                    <a:cubicBezTo>
                      <a:pt x="29" y="0"/>
                      <a:pt x="1" y="29"/>
                      <a:pt x="1" y="64"/>
                    </a:cubicBezTo>
                    <a:cubicBezTo>
                      <a:pt x="1" y="92"/>
                      <a:pt x="29" y="121"/>
                      <a:pt x="57" y="121"/>
                    </a:cubicBezTo>
                    <a:lnTo>
                      <a:pt x="1352" y="121"/>
                    </a:lnTo>
                    <a:cubicBezTo>
                      <a:pt x="1380" y="121"/>
                      <a:pt x="1415" y="92"/>
                      <a:pt x="1415" y="64"/>
                    </a:cubicBezTo>
                    <a:cubicBezTo>
                      <a:pt x="1415" y="29"/>
                      <a:pt x="1380" y="0"/>
                      <a:pt x="13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F39D0DB5-AE86-AFE4-268F-E501970A7C9F}"/>
              </a:ext>
            </a:extLst>
          </p:cNvPr>
          <p:cNvSpPr/>
          <p:nvPr/>
        </p:nvSpPr>
        <p:spPr>
          <a:xfrm>
            <a:off x="696014" y="3344629"/>
            <a:ext cx="4169766" cy="60840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Lato" panose="020F0502020204030203" pitchFamily="34" charset="0"/>
              </a:rPr>
              <a:t>"Integrating our components to achieve seamless execution in the simulator."</a:t>
            </a:r>
          </a:p>
        </p:txBody>
      </p:sp>
    </p:spTree>
    <p:extLst>
      <p:ext uri="{BB962C8B-B14F-4D97-AF65-F5344CB8AC3E}">
        <p14:creationId xmlns:p14="http://schemas.microsoft.com/office/powerpoint/2010/main" val="2706394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0" name="Google Shape;2370;p59"/>
          <p:cNvGrpSpPr/>
          <p:nvPr/>
        </p:nvGrpSpPr>
        <p:grpSpPr>
          <a:xfrm>
            <a:off x="4778267" y="1323608"/>
            <a:ext cx="4014041" cy="2833395"/>
            <a:chOff x="331763" y="414153"/>
            <a:chExt cx="6903246" cy="5019697"/>
          </a:xfrm>
        </p:grpSpPr>
        <p:sp>
          <p:nvSpPr>
            <p:cNvPr id="2371" name="Google Shape;2371;p59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9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9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4" name="Google Shape;2374;p59"/>
          <p:cNvSpPr txBox="1">
            <a:spLocks noGrp="1"/>
          </p:cNvSpPr>
          <p:nvPr>
            <p:ph type="title"/>
          </p:nvPr>
        </p:nvSpPr>
        <p:spPr>
          <a:xfrm>
            <a:off x="744180" y="262010"/>
            <a:ext cx="7655639" cy="552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main Function in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cpu_simulator.cpp</a:t>
            </a:r>
          </a:p>
        </p:txBody>
      </p:sp>
      <p:sp>
        <p:nvSpPr>
          <p:cNvPr id="2375" name="Google Shape;2375;p59"/>
          <p:cNvSpPr txBox="1">
            <a:spLocks noGrp="1"/>
          </p:cNvSpPr>
          <p:nvPr>
            <p:ph type="subTitle" idx="1"/>
          </p:nvPr>
        </p:nvSpPr>
        <p:spPr>
          <a:xfrm>
            <a:off x="642737" y="814436"/>
            <a:ext cx="3929263" cy="36957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/>
            <a:r>
              <a:rPr lang="en-US" b="1" dirty="0"/>
              <a:t>Purpose:</a:t>
            </a:r>
            <a:r>
              <a:rPr lang="en-US" dirty="0"/>
              <a:t> </a:t>
            </a:r>
            <a:r>
              <a:rPr lang="en-US" sz="1200" dirty="0"/>
              <a:t>The main function is the entry point of the CPU simulator program. It initializes the program instructions, loads them into memory, and executes them.</a:t>
            </a:r>
          </a:p>
          <a:p>
            <a:pPr marL="139700" indent="0" algn="just"/>
            <a:r>
              <a:rPr lang="en-US" b="1" dirty="0"/>
              <a:t>Key Steps: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en-US" sz="1200" dirty="0"/>
              <a:t>Initialize a vector named </a:t>
            </a:r>
            <a:r>
              <a:rPr lang="en-US" sz="12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‘program’ </a:t>
            </a:r>
            <a:r>
              <a:rPr lang="en-US" sz="1200" dirty="0"/>
              <a:t>which contains example instructions for the CPU simulator.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en-US" sz="1200" dirty="0"/>
              <a:t>Print a start message to indicate the beginning of the simulation.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en-US" sz="12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</a:t>
            </a:r>
            <a:r>
              <a:rPr lang="en-US" sz="12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load_program</a:t>
            </a:r>
            <a:r>
              <a:rPr lang="en-US" sz="12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’ </a:t>
            </a:r>
            <a:r>
              <a:rPr lang="en-US" sz="1200" dirty="0"/>
              <a:t>function copies these instructions into the </a:t>
            </a:r>
            <a:r>
              <a:rPr lang="en-US" sz="12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‘memory’ </a:t>
            </a:r>
            <a:r>
              <a:rPr lang="en-US" sz="1200" dirty="0"/>
              <a:t>array.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en-US" sz="1200" dirty="0"/>
              <a:t>Iterate through the instructions, using </a:t>
            </a:r>
            <a:r>
              <a:rPr lang="en-US" sz="12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</a:t>
            </a:r>
            <a:r>
              <a:rPr lang="en-US" sz="12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execute_instruction</a:t>
            </a:r>
            <a:r>
              <a:rPr lang="en-US" sz="12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’ </a:t>
            </a:r>
            <a:r>
              <a:rPr lang="en-US" sz="1200" dirty="0"/>
              <a:t>to simulate each one.</a:t>
            </a:r>
          </a:p>
          <a:p>
            <a:pPr marL="425450" indent="-285750" algn="just">
              <a:buFont typeface="Arial" panose="020B0604020202020204" pitchFamily="34" charset="0"/>
              <a:buChar char="•"/>
            </a:pPr>
            <a:r>
              <a:rPr lang="en-US" sz="1200" dirty="0"/>
              <a:t>Print a success message upon completion.</a:t>
            </a:r>
          </a:p>
        </p:txBody>
      </p:sp>
      <p:pic>
        <p:nvPicPr>
          <p:cNvPr id="2376" name="Google Shape;2376;p59"/>
          <p:cNvPicPr preferRelativeResize="0"/>
          <p:nvPr/>
        </p:nvPicPr>
        <p:blipFill>
          <a:blip r:embed="rId3"/>
          <a:srcRect/>
          <a:stretch/>
        </p:blipFill>
        <p:spPr>
          <a:xfrm>
            <a:off x="4884386" y="1469951"/>
            <a:ext cx="3765887" cy="2166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4" name="Google Shape;2374;p59"/>
          <p:cNvSpPr txBox="1">
            <a:spLocks noGrp="1"/>
          </p:cNvSpPr>
          <p:nvPr>
            <p:ph type="title"/>
          </p:nvPr>
        </p:nvSpPr>
        <p:spPr>
          <a:xfrm>
            <a:off x="744180" y="262010"/>
            <a:ext cx="7655639" cy="552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Loading and Executing Programs</a:t>
            </a: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375" name="Google Shape;2375;p59"/>
          <p:cNvSpPr txBox="1">
            <a:spLocks noGrp="1"/>
          </p:cNvSpPr>
          <p:nvPr>
            <p:ph type="subTitle" idx="1"/>
          </p:nvPr>
        </p:nvSpPr>
        <p:spPr>
          <a:xfrm>
            <a:off x="642736" y="714472"/>
            <a:ext cx="7655639" cy="42303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/>
            <a:r>
              <a:rPr lang="en-US" b="1" dirty="0"/>
              <a:t>Loading Programs into Memory:</a:t>
            </a:r>
          </a:p>
          <a:p>
            <a:pPr marL="139700" indent="0" algn="just"/>
            <a:r>
              <a:rPr lang="en-US" sz="1200" b="1" dirty="0"/>
              <a:t>Function: </a:t>
            </a:r>
            <a:r>
              <a:rPr lang="en-US" sz="1200" dirty="0"/>
              <a:t>‘</a:t>
            </a:r>
            <a:r>
              <a:rPr lang="en-US" sz="1200" dirty="0" err="1"/>
              <a:t>load_program</a:t>
            </a:r>
            <a:r>
              <a:rPr lang="en-US" sz="1200" dirty="0"/>
              <a:t>’</a:t>
            </a:r>
          </a:p>
          <a:p>
            <a:pPr marL="139700" indent="0" algn="just"/>
            <a:r>
              <a:rPr lang="en-US" sz="1200" b="1" dirty="0"/>
              <a:t>Purpose: </a:t>
            </a:r>
            <a:r>
              <a:rPr lang="en-US" sz="1200" dirty="0"/>
              <a:t>To copy the contents of a program (instruction set) into the simulated memory array.</a:t>
            </a:r>
          </a:p>
          <a:p>
            <a:pPr marL="139700" indent="0" algn="just"/>
            <a:r>
              <a:rPr lang="en-US" sz="1200" b="1" dirty="0"/>
              <a:t>Implementation: </a:t>
            </a:r>
            <a:r>
              <a:rPr lang="en-US" sz="1200" dirty="0"/>
              <a:t>Uses the </a:t>
            </a:r>
            <a:r>
              <a:rPr lang="en-US" sz="1200" b="1" dirty="0"/>
              <a:t>‘</a:t>
            </a:r>
            <a:r>
              <a:rPr lang="en-US" sz="1200" b="1" dirty="0" err="1"/>
              <a:t>memcpy</a:t>
            </a:r>
            <a:r>
              <a:rPr lang="en-US" sz="1200" b="1" dirty="0"/>
              <a:t>’ </a:t>
            </a:r>
            <a:r>
              <a:rPr lang="en-US" sz="1200" dirty="0"/>
              <a:t>function to transfer instructions from the </a:t>
            </a:r>
            <a:r>
              <a:rPr lang="en-US" sz="1200" b="1" dirty="0"/>
              <a:t>‘program’ </a:t>
            </a:r>
            <a:r>
              <a:rPr lang="en-US" sz="1200" dirty="0"/>
              <a:t>vector to the </a:t>
            </a:r>
            <a:r>
              <a:rPr lang="en-US" sz="1200" b="1" dirty="0"/>
              <a:t>‘memory’ </a:t>
            </a:r>
            <a:r>
              <a:rPr lang="en-US" sz="1200" dirty="0"/>
              <a:t>array.</a:t>
            </a:r>
          </a:p>
          <a:p>
            <a:pPr marL="139700" indent="0" algn="just"/>
            <a:r>
              <a:rPr lang="en-US" sz="1200" b="1" dirty="0"/>
              <a:t>Key Point:</a:t>
            </a:r>
          </a:p>
          <a:p>
            <a:pPr marL="311150" indent="-171450" algn="just">
              <a:buFont typeface="Arial" panose="020B0604020202020204" pitchFamily="34" charset="0"/>
              <a:buChar char="•"/>
            </a:pP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</a:t>
            </a:r>
            <a:r>
              <a:rPr lang="en-US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load_program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’ </a:t>
            </a:r>
            <a:r>
              <a:rPr lang="en-US" sz="1200" dirty="0"/>
              <a:t>ensures that the program's instructions are accurately copied into the CPU simulator's memory.</a:t>
            </a:r>
          </a:p>
          <a:p>
            <a:pPr marL="139700" indent="0" algn="just"/>
            <a:endParaRPr lang="en-US" sz="600" dirty="0"/>
          </a:p>
          <a:p>
            <a:pPr marL="139700" indent="0" algn="just"/>
            <a:r>
              <a:rPr lang="en-US" b="1" dirty="0"/>
              <a:t>Executing Instructions:</a:t>
            </a:r>
          </a:p>
          <a:p>
            <a:pPr marL="139700" indent="0" algn="just"/>
            <a:r>
              <a:rPr lang="en-US" sz="1200" b="1" dirty="0"/>
              <a:t>Function: </a:t>
            </a:r>
            <a:r>
              <a:rPr lang="en-US" sz="1200" dirty="0"/>
              <a:t>‘</a:t>
            </a:r>
            <a:r>
              <a:rPr lang="en-US" sz="1200" dirty="0" err="1"/>
              <a:t>execute_instruction</a:t>
            </a:r>
            <a:r>
              <a:rPr lang="en-US" sz="1200" dirty="0"/>
              <a:t>’</a:t>
            </a:r>
          </a:p>
          <a:p>
            <a:pPr marL="139700" indent="0" algn="just"/>
            <a:r>
              <a:rPr lang="en-US" sz="1200" b="1" dirty="0"/>
              <a:t>Purpose: </a:t>
            </a:r>
            <a:r>
              <a:rPr lang="en-US" sz="1200" dirty="0"/>
              <a:t>To decode and execute individual instructions based on their opcode.</a:t>
            </a:r>
          </a:p>
          <a:p>
            <a:pPr marL="139700" indent="0" algn="just"/>
            <a:r>
              <a:rPr lang="en-US" sz="1200" b="1" dirty="0"/>
              <a:t>Implementation: </a:t>
            </a:r>
            <a:r>
              <a:rPr lang="en-US" sz="1200" dirty="0"/>
              <a:t>Uses a switch statement to identify and execute the corresponding assembly function </a:t>
            </a:r>
            <a:r>
              <a:rPr lang="en-US" sz="12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(‘load’, ‘store’, ‘add’, ‘sub’)</a:t>
            </a:r>
            <a:r>
              <a:rPr lang="en-US" sz="1200" b="1" dirty="0"/>
              <a:t>.</a:t>
            </a:r>
            <a:r>
              <a:rPr lang="en-US" sz="1200" dirty="0"/>
              <a:t>Prints the operation details and operands for each instruction.</a:t>
            </a:r>
          </a:p>
          <a:p>
            <a:pPr marL="139700" indent="0" algn="just"/>
            <a:r>
              <a:rPr lang="en-US" sz="1200" b="1" dirty="0"/>
              <a:t>Key Points:</a:t>
            </a:r>
          </a:p>
          <a:p>
            <a:pPr marL="311150" indent="-171450" algn="just">
              <a:buFont typeface="Arial" panose="020B0604020202020204" pitchFamily="34" charset="0"/>
              <a:buChar char="•"/>
            </a:pP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</a:t>
            </a:r>
            <a:r>
              <a:rPr lang="en-US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execute_instruction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’ </a:t>
            </a:r>
            <a:r>
              <a:rPr lang="en-US" sz="1200" dirty="0"/>
              <a:t>decodes the opcode and calls the appropriate function to perform the operation.</a:t>
            </a:r>
          </a:p>
          <a:p>
            <a:pPr marL="311150" indent="-171450" algn="just">
              <a:buFont typeface="Arial" panose="020B0604020202020204" pitchFamily="34" charset="0"/>
              <a:buChar char="•"/>
            </a:pPr>
            <a:r>
              <a:rPr lang="en-US" sz="1200" dirty="0"/>
              <a:t>Detailed print statements provide insights into the instruction being executed and its operands, aiding in debugging and understanding the program flow.</a:t>
            </a:r>
          </a:p>
          <a:p>
            <a:pPr marL="139700" indent="0" algn="just"/>
            <a:endParaRPr lang="en-US" sz="12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A48DAE-CF14-C017-A492-802986396447}"/>
              </a:ext>
            </a:extLst>
          </p:cNvPr>
          <p:cNvCxnSpPr>
            <a:cxnSpLocks/>
          </p:cNvCxnSpPr>
          <p:nvPr/>
        </p:nvCxnSpPr>
        <p:spPr>
          <a:xfrm>
            <a:off x="369277" y="2571750"/>
            <a:ext cx="8405446" cy="0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9527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6" name="Google Shape;1876;p51"/>
          <p:cNvGrpSpPr/>
          <p:nvPr/>
        </p:nvGrpSpPr>
        <p:grpSpPr>
          <a:xfrm>
            <a:off x="8439407" y="1378687"/>
            <a:ext cx="360758" cy="258297"/>
            <a:chOff x="4992850" y="4345375"/>
            <a:chExt cx="607336" cy="638400"/>
          </a:xfrm>
        </p:grpSpPr>
        <p:sp>
          <p:nvSpPr>
            <p:cNvPr id="1877" name="Google Shape;1877;p51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1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9" name="Google Shape;1879;p51"/>
          <p:cNvGrpSpPr/>
          <p:nvPr/>
        </p:nvGrpSpPr>
        <p:grpSpPr>
          <a:xfrm>
            <a:off x="8201973" y="3380346"/>
            <a:ext cx="234788" cy="188409"/>
            <a:chOff x="6428979" y="917397"/>
            <a:chExt cx="234788" cy="188409"/>
          </a:xfrm>
        </p:grpSpPr>
        <p:sp>
          <p:nvSpPr>
            <p:cNvPr id="1880" name="Google Shape;1880;p51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1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2" name="Google Shape;1882;p51"/>
          <p:cNvSpPr/>
          <p:nvPr/>
        </p:nvSpPr>
        <p:spPr>
          <a:xfrm>
            <a:off x="5188325" y="394550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0" name="Google Shape;2370;p59"/>
          <p:cNvGrpSpPr/>
          <p:nvPr/>
        </p:nvGrpSpPr>
        <p:grpSpPr>
          <a:xfrm>
            <a:off x="1402716" y="875462"/>
            <a:ext cx="6338565" cy="3956342"/>
            <a:chOff x="331763" y="414153"/>
            <a:chExt cx="6903246" cy="5019697"/>
          </a:xfrm>
        </p:grpSpPr>
        <p:sp>
          <p:nvSpPr>
            <p:cNvPr id="2371" name="Google Shape;2371;p59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9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3" name="Google Shape;2373;p59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76" name="Google Shape;2376;p59"/>
          <p:cNvPicPr preferRelativeResize="0"/>
          <p:nvPr/>
        </p:nvPicPr>
        <p:blipFill>
          <a:blip r:embed="rId3"/>
          <a:srcRect/>
          <a:stretch/>
        </p:blipFill>
        <p:spPr>
          <a:xfrm>
            <a:off x="1525625" y="1015298"/>
            <a:ext cx="6091417" cy="315189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374;p59">
            <a:extLst>
              <a:ext uri="{FF2B5EF4-FFF2-40B4-BE49-F238E27FC236}">
                <a16:creationId xmlns:a16="http://schemas.microsoft.com/office/drawing/2014/main" id="{C78C082C-5CF8-DF98-E69C-7F66AC3C09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4180" y="262010"/>
            <a:ext cx="7655639" cy="552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Loading and Executing Programs</a:t>
            </a: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1548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0" name="Google Shape;2370;p59"/>
          <p:cNvGrpSpPr/>
          <p:nvPr/>
        </p:nvGrpSpPr>
        <p:grpSpPr>
          <a:xfrm>
            <a:off x="4778267" y="1323608"/>
            <a:ext cx="4014041" cy="2833395"/>
            <a:chOff x="331763" y="414153"/>
            <a:chExt cx="6903246" cy="5019697"/>
          </a:xfrm>
        </p:grpSpPr>
        <p:sp>
          <p:nvSpPr>
            <p:cNvPr id="2371" name="Google Shape;2371;p59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9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9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4" name="Google Shape;2374;p59"/>
          <p:cNvSpPr txBox="1">
            <a:spLocks noGrp="1"/>
          </p:cNvSpPr>
          <p:nvPr>
            <p:ph type="title"/>
          </p:nvPr>
        </p:nvSpPr>
        <p:spPr>
          <a:xfrm>
            <a:off x="744180" y="262010"/>
            <a:ext cx="7655639" cy="552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Assembly Interface and External Functions</a:t>
            </a:r>
            <a:endParaRPr lang="en-US" sz="2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375" name="Google Shape;2375;p59"/>
          <p:cNvSpPr txBox="1">
            <a:spLocks noGrp="1"/>
          </p:cNvSpPr>
          <p:nvPr>
            <p:ph type="subTitle" idx="1"/>
          </p:nvPr>
        </p:nvSpPr>
        <p:spPr>
          <a:xfrm>
            <a:off x="642736" y="694861"/>
            <a:ext cx="4030707" cy="40670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/>
            <a:r>
              <a:rPr lang="en-US" b="1" dirty="0"/>
              <a:t>External Assembly Functions:</a:t>
            </a:r>
          </a:p>
          <a:p>
            <a:pPr marL="139700" indent="0" algn="just">
              <a:spcAft>
                <a:spcPts val="600"/>
              </a:spcAft>
            </a:pPr>
            <a:r>
              <a:rPr lang="en-US" sz="1200" b="1" dirty="0"/>
              <a:t>Purpose: </a:t>
            </a:r>
            <a:r>
              <a:rPr lang="en-US" sz="1200" dirty="0"/>
              <a:t>These functions, declared as extern, interface with the assembly language functions defined in 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‘cpu_functions.asm’</a:t>
            </a:r>
            <a:r>
              <a:rPr lang="en-US" sz="1200" dirty="0"/>
              <a:t>. They handle the low-level operations of the CPU simulator.</a:t>
            </a:r>
          </a:p>
          <a:p>
            <a:pPr marL="139700" indent="0" algn="just"/>
            <a:r>
              <a:rPr lang="en-US" sz="1200" b="1" dirty="0"/>
              <a:t>Functions:</a:t>
            </a:r>
          </a:p>
          <a:p>
            <a:pPr marL="139700" indent="0" algn="just"/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‘load’: </a:t>
            </a:r>
            <a:r>
              <a:rPr lang="en-US" sz="1100" dirty="0"/>
              <a:t>Loads a value from memory into a register.</a:t>
            </a:r>
          </a:p>
          <a:p>
            <a:pPr marL="139700" indent="0" algn="just"/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‘store’: </a:t>
            </a:r>
            <a:r>
              <a:rPr lang="en-US" sz="1100" dirty="0"/>
              <a:t>Stores a value from a register into memory.</a:t>
            </a:r>
          </a:p>
          <a:p>
            <a:pPr marL="139700" indent="0" algn="just"/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‘add’: </a:t>
            </a:r>
            <a:r>
              <a:rPr lang="en-US" sz="1100" dirty="0"/>
              <a:t>Adds the values of two registers.</a:t>
            </a:r>
          </a:p>
          <a:p>
            <a:pPr marL="139700" indent="0" algn="just">
              <a:spcAft>
                <a:spcPts val="600"/>
              </a:spcAft>
            </a:pPr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‘sub’: </a:t>
            </a:r>
            <a:r>
              <a:rPr lang="en-US" sz="1100" dirty="0"/>
              <a:t>Subtracts the value of one register from another.</a:t>
            </a:r>
          </a:p>
          <a:p>
            <a:pPr marL="139700" indent="0" algn="just"/>
            <a:r>
              <a:rPr lang="en-US" sz="1200" b="1" dirty="0"/>
              <a:t>Key Points:</a:t>
            </a:r>
          </a:p>
          <a:p>
            <a:pPr marL="139700" indent="0" algn="just"/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‘memory’: </a:t>
            </a:r>
            <a:r>
              <a:rPr lang="en-US" sz="1100" dirty="0"/>
              <a:t>A 256-byte array simulating the CPU's main memory.</a:t>
            </a:r>
            <a:endParaRPr lang="en-US" sz="1200" dirty="0"/>
          </a:p>
          <a:p>
            <a:pPr marL="139700" indent="0" algn="just"/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‘pc’: </a:t>
            </a:r>
            <a:r>
              <a:rPr lang="en-US" sz="1100" dirty="0"/>
              <a:t>The program counter, which tracks the index of the current instruction being executed.</a:t>
            </a:r>
          </a:p>
          <a:p>
            <a:pPr marL="139700" indent="0" algn="just"/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Extern “C”: </a:t>
            </a:r>
            <a:r>
              <a:rPr lang="en-US" sz="1100" dirty="0"/>
              <a:t>The extern "C" linkage specification prevents name mangling, allowing the C++ code to call the corresponding assembly functions directly, enabling integration between high-level and low-level code.</a:t>
            </a:r>
          </a:p>
        </p:txBody>
      </p:sp>
      <p:pic>
        <p:nvPicPr>
          <p:cNvPr id="2376" name="Google Shape;2376;p59"/>
          <p:cNvPicPr preferRelativeResize="0"/>
          <p:nvPr/>
        </p:nvPicPr>
        <p:blipFill>
          <a:blip r:embed="rId3"/>
          <a:srcRect/>
          <a:stretch/>
        </p:blipFill>
        <p:spPr>
          <a:xfrm>
            <a:off x="4884386" y="1477108"/>
            <a:ext cx="3765887" cy="21945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51958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52"/>
          <p:cNvSpPr txBox="1">
            <a:spLocks noGrp="1"/>
          </p:cNvSpPr>
          <p:nvPr>
            <p:ph type="title"/>
          </p:nvPr>
        </p:nvSpPr>
        <p:spPr>
          <a:xfrm>
            <a:off x="4641350" y="2377375"/>
            <a:ext cx="37908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Demonstration</a:t>
            </a:r>
            <a:endParaRPr sz="3200" dirty="0"/>
          </a:p>
        </p:txBody>
      </p:sp>
      <p:sp>
        <p:nvSpPr>
          <p:cNvPr id="1888" name="Google Shape;1888;p52"/>
          <p:cNvSpPr txBox="1">
            <a:spLocks noGrp="1"/>
          </p:cNvSpPr>
          <p:nvPr>
            <p:ph type="title" idx="2"/>
          </p:nvPr>
        </p:nvSpPr>
        <p:spPr>
          <a:xfrm>
            <a:off x="6780125" y="1422091"/>
            <a:ext cx="16521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889" name="Google Shape;1889;p52"/>
          <p:cNvSpPr txBox="1">
            <a:spLocks noGrp="1"/>
          </p:cNvSpPr>
          <p:nvPr>
            <p:ph type="subTitle" idx="1"/>
          </p:nvPr>
        </p:nvSpPr>
        <p:spPr>
          <a:xfrm>
            <a:off x="4730128" y="3183969"/>
            <a:ext cx="3702021" cy="597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"Witnessing our CPU simulator in action through practical examples."</a:t>
            </a:r>
          </a:p>
        </p:txBody>
      </p:sp>
      <p:sp>
        <p:nvSpPr>
          <p:cNvPr id="1890" name="Google Shape;1890;p52"/>
          <p:cNvSpPr/>
          <p:nvPr/>
        </p:nvSpPr>
        <p:spPr>
          <a:xfrm>
            <a:off x="5875325" y="8208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1" name="Google Shape;1891;p52"/>
          <p:cNvGrpSpPr/>
          <p:nvPr/>
        </p:nvGrpSpPr>
        <p:grpSpPr>
          <a:xfrm>
            <a:off x="854579" y="820869"/>
            <a:ext cx="3441438" cy="3783274"/>
            <a:chOff x="410179" y="820869"/>
            <a:chExt cx="3441438" cy="3783274"/>
          </a:xfrm>
        </p:grpSpPr>
        <p:grpSp>
          <p:nvGrpSpPr>
            <p:cNvPr id="1892" name="Google Shape;1892;p52"/>
            <p:cNvGrpSpPr/>
            <p:nvPr/>
          </p:nvGrpSpPr>
          <p:grpSpPr>
            <a:xfrm>
              <a:off x="1055631" y="820869"/>
              <a:ext cx="2602891" cy="3783274"/>
              <a:chOff x="1055631" y="820869"/>
              <a:chExt cx="2602891" cy="3783274"/>
            </a:xfrm>
          </p:grpSpPr>
          <p:sp>
            <p:nvSpPr>
              <p:cNvPr id="1893" name="Google Shape;1893;p52"/>
              <p:cNvSpPr/>
              <p:nvPr/>
            </p:nvSpPr>
            <p:spPr>
              <a:xfrm>
                <a:off x="1055631" y="1799489"/>
                <a:ext cx="2394769" cy="1973794"/>
              </a:xfrm>
              <a:custGeom>
                <a:avLst/>
                <a:gdLst/>
                <a:ahLst/>
                <a:cxnLst/>
                <a:rect l="l" t="t" r="r" b="b"/>
                <a:pathLst>
                  <a:path w="42568" h="35085" extrusionOk="0">
                    <a:moveTo>
                      <a:pt x="28184" y="1"/>
                    </a:moveTo>
                    <a:cubicBezTo>
                      <a:pt x="27147" y="1"/>
                      <a:pt x="26108" y="74"/>
                      <a:pt x="25087" y="208"/>
                    </a:cubicBezTo>
                    <a:cubicBezTo>
                      <a:pt x="23049" y="477"/>
                      <a:pt x="21019" y="979"/>
                      <a:pt x="19130" y="1771"/>
                    </a:cubicBezTo>
                    <a:cubicBezTo>
                      <a:pt x="14857" y="3603"/>
                      <a:pt x="12530" y="8343"/>
                      <a:pt x="9049" y="11237"/>
                    </a:cubicBezTo>
                    <a:cubicBezTo>
                      <a:pt x="6750" y="13118"/>
                      <a:pt x="3920" y="13918"/>
                      <a:pt x="2357" y="16514"/>
                    </a:cubicBezTo>
                    <a:cubicBezTo>
                      <a:pt x="616" y="19344"/>
                      <a:pt x="1" y="22527"/>
                      <a:pt x="1182" y="25739"/>
                    </a:cubicBezTo>
                    <a:cubicBezTo>
                      <a:pt x="1239" y="25824"/>
                      <a:pt x="1267" y="25944"/>
                      <a:pt x="1296" y="26065"/>
                    </a:cubicBezTo>
                    <a:cubicBezTo>
                      <a:pt x="2654" y="29276"/>
                      <a:pt x="5484" y="31752"/>
                      <a:pt x="8695" y="33167"/>
                    </a:cubicBezTo>
                    <a:cubicBezTo>
                      <a:pt x="11999" y="34639"/>
                      <a:pt x="15685" y="35049"/>
                      <a:pt x="19279" y="35084"/>
                    </a:cubicBezTo>
                    <a:cubicBezTo>
                      <a:pt x="22519" y="35084"/>
                      <a:pt x="25822" y="34759"/>
                      <a:pt x="28624" y="33167"/>
                    </a:cubicBezTo>
                    <a:cubicBezTo>
                      <a:pt x="31807" y="31335"/>
                      <a:pt x="32097" y="28951"/>
                      <a:pt x="33307" y="25916"/>
                    </a:cubicBezTo>
                    <a:cubicBezTo>
                      <a:pt x="34340" y="23320"/>
                      <a:pt x="36936" y="21403"/>
                      <a:pt x="38641" y="19280"/>
                    </a:cubicBezTo>
                    <a:cubicBezTo>
                      <a:pt x="41032" y="16337"/>
                      <a:pt x="42567" y="12411"/>
                      <a:pt x="41683" y="8697"/>
                    </a:cubicBezTo>
                    <a:cubicBezTo>
                      <a:pt x="40884" y="5400"/>
                      <a:pt x="38231" y="2719"/>
                      <a:pt x="35104" y="1333"/>
                    </a:cubicBezTo>
                    <a:cubicBezTo>
                      <a:pt x="32933" y="387"/>
                      <a:pt x="30559" y="1"/>
                      <a:pt x="28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52"/>
              <p:cNvSpPr/>
              <p:nvPr/>
            </p:nvSpPr>
            <p:spPr>
              <a:xfrm rot="-4097330">
                <a:off x="2625560" y="878377"/>
                <a:ext cx="815923" cy="1020571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9619" extrusionOk="0">
                    <a:moveTo>
                      <a:pt x="1814" y="0"/>
                    </a:moveTo>
                    <a:cubicBezTo>
                      <a:pt x="1314" y="0"/>
                      <a:pt x="835" y="161"/>
                      <a:pt x="503" y="527"/>
                    </a:cubicBezTo>
                    <a:cubicBezTo>
                      <a:pt x="114" y="938"/>
                      <a:pt x="1" y="1532"/>
                      <a:pt x="29" y="2063"/>
                    </a:cubicBezTo>
                    <a:cubicBezTo>
                      <a:pt x="57" y="2621"/>
                      <a:pt x="234" y="3152"/>
                      <a:pt x="383" y="3683"/>
                    </a:cubicBezTo>
                    <a:cubicBezTo>
                      <a:pt x="913" y="5777"/>
                      <a:pt x="149" y="9017"/>
                      <a:pt x="3064" y="9547"/>
                    </a:cubicBezTo>
                    <a:cubicBezTo>
                      <a:pt x="3307" y="9596"/>
                      <a:pt x="3542" y="9619"/>
                      <a:pt x="3768" y="9619"/>
                    </a:cubicBezTo>
                    <a:cubicBezTo>
                      <a:pt x="6281" y="9619"/>
                      <a:pt x="7690" y="6774"/>
                      <a:pt x="7365" y="4418"/>
                    </a:cubicBezTo>
                    <a:cubicBezTo>
                      <a:pt x="7252" y="3739"/>
                      <a:pt x="6983" y="3060"/>
                      <a:pt x="6573" y="2501"/>
                    </a:cubicBezTo>
                    <a:cubicBezTo>
                      <a:pt x="6276" y="2119"/>
                      <a:pt x="5922" y="1822"/>
                      <a:pt x="5512" y="1589"/>
                    </a:cubicBezTo>
                    <a:cubicBezTo>
                      <a:pt x="5129" y="1383"/>
                      <a:pt x="4684" y="1263"/>
                      <a:pt x="4274" y="1058"/>
                    </a:cubicBezTo>
                    <a:cubicBezTo>
                      <a:pt x="3863" y="825"/>
                      <a:pt x="3474" y="527"/>
                      <a:pt x="3064" y="322"/>
                    </a:cubicBezTo>
                    <a:cubicBezTo>
                      <a:pt x="2683" y="117"/>
                      <a:pt x="2240" y="0"/>
                      <a:pt x="18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95" name="Google Shape;1895;p52"/>
              <p:cNvGrpSpPr/>
              <p:nvPr/>
            </p:nvGrpSpPr>
            <p:grpSpPr>
              <a:xfrm flipH="1">
                <a:off x="1157326" y="1158393"/>
                <a:ext cx="2173351" cy="3445750"/>
                <a:chOff x="-1560073" y="555050"/>
                <a:chExt cx="2438132" cy="3865549"/>
              </a:xfrm>
            </p:grpSpPr>
            <p:sp>
              <p:nvSpPr>
                <p:cNvPr id="1896" name="Google Shape;1896;p52"/>
                <p:cNvSpPr/>
                <p:nvPr/>
              </p:nvSpPr>
              <p:spPr>
                <a:xfrm>
                  <a:off x="-1035421" y="1298583"/>
                  <a:ext cx="349649" cy="785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" h="4815" extrusionOk="0">
                      <a:moveTo>
                        <a:pt x="670" y="1"/>
                      </a:moveTo>
                      <a:cubicBezTo>
                        <a:pt x="667" y="1"/>
                        <a:pt x="664" y="1"/>
                        <a:pt x="661" y="3"/>
                      </a:cubicBezTo>
                      <a:cubicBezTo>
                        <a:pt x="577" y="51"/>
                        <a:pt x="820" y="733"/>
                        <a:pt x="730" y="796"/>
                      </a:cubicBezTo>
                      <a:cubicBezTo>
                        <a:pt x="730" y="796"/>
                        <a:pt x="729" y="797"/>
                        <a:pt x="729" y="797"/>
                      </a:cubicBezTo>
                      <a:cubicBezTo>
                        <a:pt x="697" y="797"/>
                        <a:pt x="354" y="225"/>
                        <a:pt x="291" y="225"/>
                      </a:cubicBezTo>
                      <a:cubicBezTo>
                        <a:pt x="286" y="224"/>
                        <a:pt x="282" y="223"/>
                        <a:pt x="277" y="223"/>
                      </a:cubicBezTo>
                      <a:cubicBezTo>
                        <a:pt x="143" y="223"/>
                        <a:pt x="660" y="886"/>
                        <a:pt x="619" y="886"/>
                      </a:cubicBezTo>
                      <a:cubicBezTo>
                        <a:pt x="561" y="886"/>
                        <a:pt x="242" y="386"/>
                        <a:pt x="135" y="386"/>
                      </a:cubicBezTo>
                      <a:cubicBezTo>
                        <a:pt x="126" y="386"/>
                        <a:pt x="117" y="390"/>
                        <a:pt x="112" y="399"/>
                      </a:cubicBezTo>
                      <a:cubicBezTo>
                        <a:pt x="90" y="468"/>
                        <a:pt x="466" y="949"/>
                        <a:pt x="424" y="997"/>
                      </a:cubicBezTo>
                      <a:cubicBezTo>
                        <a:pt x="422" y="1000"/>
                        <a:pt x="419" y="1001"/>
                        <a:pt x="416" y="1001"/>
                      </a:cubicBezTo>
                      <a:cubicBezTo>
                        <a:pt x="372" y="1001"/>
                        <a:pt x="194" y="731"/>
                        <a:pt x="90" y="711"/>
                      </a:cubicBezTo>
                      <a:cubicBezTo>
                        <a:pt x="1" y="711"/>
                        <a:pt x="334" y="1171"/>
                        <a:pt x="355" y="1214"/>
                      </a:cubicBezTo>
                      <a:cubicBezTo>
                        <a:pt x="355" y="1282"/>
                        <a:pt x="508" y="1658"/>
                        <a:pt x="709" y="1901"/>
                      </a:cubicBezTo>
                      <a:cubicBezTo>
                        <a:pt x="709" y="1901"/>
                        <a:pt x="1590" y="4814"/>
                        <a:pt x="2104" y="4814"/>
                      </a:cubicBezTo>
                      <a:cubicBezTo>
                        <a:pt x="2117" y="4814"/>
                        <a:pt x="2129" y="4813"/>
                        <a:pt x="2142" y="4809"/>
                      </a:cubicBezTo>
                      <a:lnTo>
                        <a:pt x="2115" y="3265"/>
                      </a:lnTo>
                      <a:cubicBezTo>
                        <a:pt x="2115" y="3266"/>
                        <a:pt x="2115" y="3266"/>
                        <a:pt x="2114" y="3266"/>
                      </a:cubicBezTo>
                      <a:cubicBezTo>
                        <a:pt x="2075" y="3266"/>
                        <a:pt x="1259" y="1526"/>
                        <a:pt x="1259" y="1526"/>
                      </a:cubicBezTo>
                      <a:cubicBezTo>
                        <a:pt x="1259" y="1526"/>
                        <a:pt x="1349" y="664"/>
                        <a:pt x="1238" y="622"/>
                      </a:cubicBezTo>
                      <a:cubicBezTo>
                        <a:pt x="1231" y="617"/>
                        <a:pt x="1225" y="615"/>
                        <a:pt x="1219" y="615"/>
                      </a:cubicBezTo>
                      <a:cubicBezTo>
                        <a:pt x="1129" y="615"/>
                        <a:pt x="1144" y="1083"/>
                        <a:pt x="1084" y="1108"/>
                      </a:cubicBezTo>
                      <a:cubicBezTo>
                        <a:pt x="1083" y="1109"/>
                        <a:pt x="1082" y="1109"/>
                        <a:pt x="1081" y="1109"/>
                      </a:cubicBezTo>
                      <a:cubicBezTo>
                        <a:pt x="1009" y="1109"/>
                        <a:pt x="783" y="1"/>
                        <a:pt x="670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52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1" h="3702" extrusionOk="0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rgbClr val="80FF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52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1" h="3702" extrusionOk="0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52"/>
                <p:cNvSpPr/>
                <p:nvPr/>
              </p:nvSpPr>
              <p:spPr>
                <a:xfrm>
                  <a:off x="-509788" y="1086868"/>
                  <a:ext cx="510109" cy="442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5" h="2712" extrusionOk="0">
                      <a:moveTo>
                        <a:pt x="1153" y="0"/>
                      </a:moveTo>
                      <a:cubicBezTo>
                        <a:pt x="752" y="0"/>
                        <a:pt x="360" y="187"/>
                        <a:pt x="154" y="443"/>
                      </a:cubicBezTo>
                      <a:cubicBezTo>
                        <a:pt x="0" y="639"/>
                        <a:pt x="22" y="1104"/>
                        <a:pt x="85" y="1237"/>
                      </a:cubicBezTo>
                      <a:lnTo>
                        <a:pt x="926" y="2690"/>
                      </a:lnTo>
                      <a:lnTo>
                        <a:pt x="2226" y="2690"/>
                      </a:lnTo>
                      <a:lnTo>
                        <a:pt x="2247" y="2426"/>
                      </a:lnTo>
                      <a:lnTo>
                        <a:pt x="2443" y="2712"/>
                      </a:lnTo>
                      <a:lnTo>
                        <a:pt x="3125" y="2622"/>
                      </a:lnTo>
                      <a:cubicBezTo>
                        <a:pt x="3083" y="2357"/>
                        <a:pt x="2839" y="2246"/>
                        <a:pt x="2665" y="2051"/>
                      </a:cubicBezTo>
                      <a:cubicBezTo>
                        <a:pt x="2491" y="1829"/>
                        <a:pt x="2707" y="1765"/>
                        <a:pt x="2776" y="1543"/>
                      </a:cubicBezTo>
                      <a:cubicBezTo>
                        <a:pt x="2839" y="1300"/>
                        <a:pt x="2554" y="1215"/>
                        <a:pt x="2464" y="1057"/>
                      </a:cubicBezTo>
                      <a:cubicBezTo>
                        <a:pt x="2358" y="903"/>
                        <a:pt x="2332" y="660"/>
                        <a:pt x="2226" y="486"/>
                      </a:cubicBezTo>
                      <a:cubicBezTo>
                        <a:pt x="2046" y="221"/>
                        <a:pt x="1608" y="89"/>
                        <a:pt x="1608" y="89"/>
                      </a:cubicBezTo>
                      <a:cubicBezTo>
                        <a:pt x="1461" y="28"/>
                        <a:pt x="1306" y="0"/>
                        <a:pt x="115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52"/>
                <p:cNvSpPr/>
                <p:nvPr/>
              </p:nvSpPr>
              <p:spPr>
                <a:xfrm>
                  <a:off x="-305249" y="953832"/>
                  <a:ext cx="169275" cy="165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016" extrusionOk="0">
                      <a:moveTo>
                        <a:pt x="508" y="0"/>
                      </a:moveTo>
                      <a:cubicBezTo>
                        <a:pt x="222" y="0"/>
                        <a:pt x="0" y="222"/>
                        <a:pt x="0" y="508"/>
                      </a:cubicBezTo>
                      <a:cubicBezTo>
                        <a:pt x="0" y="793"/>
                        <a:pt x="222" y="1015"/>
                        <a:pt x="508" y="1015"/>
                      </a:cubicBezTo>
                      <a:cubicBezTo>
                        <a:pt x="793" y="1015"/>
                        <a:pt x="1037" y="793"/>
                        <a:pt x="1037" y="508"/>
                      </a:cubicBezTo>
                      <a:cubicBezTo>
                        <a:pt x="1037" y="222"/>
                        <a:pt x="793" y="0"/>
                        <a:pt x="50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52"/>
                <p:cNvSpPr/>
                <p:nvPr/>
              </p:nvSpPr>
              <p:spPr>
                <a:xfrm>
                  <a:off x="-502932" y="1162609"/>
                  <a:ext cx="334958" cy="500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" h="3068" extrusionOk="0">
                      <a:moveTo>
                        <a:pt x="487" y="1"/>
                      </a:moveTo>
                      <a:cubicBezTo>
                        <a:pt x="487" y="43"/>
                        <a:pt x="223" y="133"/>
                        <a:pt x="1" y="773"/>
                      </a:cubicBezTo>
                      <a:cubicBezTo>
                        <a:pt x="39" y="1520"/>
                        <a:pt x="360" y="1793"/>
                        <a:pt x="571" y="1793"/>
                      </a:cubicBezTo>
                      <a:cubicBezTo>
                        <a:pt x="596" y="1793"/>
                        <a:pt x="619" y="1790"/>
                        <a:pt x="640" y="1782"/>
                      </a:cubicBezTo>
                      <a:cubicBezTo>
                        <a:pt x="645" y="1780"/>
                        <a:pt x="649" y="1779"/>
                        <a:pt x="653" y="1779"/>
                      </a:cubicBezTo>
                      <a:cubicBezTo>
                        <a:pt x="765" y="1779"/>
                        <a:pt x="656" y="2612"/>
                        <a:pt x="508" y="2887"/>
                      </a:cubicBezTo>
                      <a:cubicBezTo>
                        <a:pt x="551" y="3017"/>
                        <a:pt x="649" y="3067"/>
                        <a:pt x="776" y="3067"/>
                      </a:cubicBezTo>
                      <a:cubicBezTo>
                        <a:pt x="1034" y="3067"/>
                        <a:pt x="1412" y="2858"/>
                        <a:pt x="1689" y="2678"/>
                      </a:cubicBezTo>
                      <a:lnTo>
                        <a:pt x="1689" y="2678"/>
                      </a:lnTo>
                      <a:cubicBezTo>
                        <a:pt x="1697" y="2680"/>
                        <a:pt x="1706" y="2681"/>
                        <a:pt x="1714" y="2681"/>
                      </a:cubicBezTo>
                      <a:cubicBezTo>
                        <a:pt x="1853" y="2681"/>
                        <a:pt x="2052" y="2422"/>
                        <a:pt x="2052" y="2422"/>
                      </a:cubicBezTo>
                      <a:lnTo>
                        <a:pt x="2052" y="2422"/>
                      </a:lnTo>
                      <a:cubicBezTo>
                        <a:pt x="2052" y="2422"/>
                        <a:pt x="1899" y="2542"/>
                        <a:pt x="1689" y="2678"/>
                      </a:cubicBezTo>
                      <a:lnTo>
                        <a:pt x="1689" y="2678"/>
                      </a:lnTo>
                      <a:cubicBezTo>
                        <a:pt x="1638" y="2665"/>
                        <a:pt x="1598" y="2606"/>
                        <a:pt x="1587" y="2470"/>
                      </a:cubicBezTo>
                      <a:cubicBezTo>
                        <a:pt x="1566" y="2248"/>
                        <a:pt x="1391" y="1677"/>
                        <a:pt x="1523" y="1386"/>
                      </a:cubicBezTo>
                      <a:cubicBezTo>
                        <a:pt x="1544" y="1365"/>
                        <a:pt x="1655" y="1301"/>
                        <a:pt x="1677" y="1280"/>
                      </a:cubicBezTo>
                      <a:cubicBezTo>
                        <a:pt x="1788" y="1232"/>
                        <a:pt x="1941" y="1058"/>
                        <a:pt x="1851" y="857"/>
                      </a:cubicBezTo>
                      <a:cubicBezTo>
                        <a:pt x="1807" y="760"/>
                        <a:pt x="1742" y="734"/>
                        <a:pt x="1680" y="734"/>
                      </a:cubicBezTo>
                      <a:cubicBezTo>
                        <a:pt x="1616" y="734"/>
                        <a:pt x="1555" y="762"/>
                        <a:pt x="1523" y="773"/>
                      </a:cubicBezTo>
                      <a:cubicBezTo>
                        <a:pt x="1499" y="773"/>
                        <a:pt x="1441" y="907"/>
                        <a:pt x="1417" y="907"/>
                      </a:cubicBezTo>
                      <a:cubicBezTo>
                        <a:pt x="1415" y="907"/>
                        <a:pt x="1414" y="906"/>
                        <a:pt x="1412" y="905"/>
                      </a:cubicBezTo>
                      <a:cubicBezTo>
                        <a:pt x="773" y="725"/>
                        <a:pt x="508" y="439"/>
                        <a:pt x="487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52"/>
                <p:cNvSpPr/>
                <p:nvPr/>
              </p:nvSpPr>
              <p:spPr>
                <a:xfrm>
                  <a:off x="-395031" y="1424273"/>
                  <a:ext cx="87331" cy="52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" h="322" extrusionOk="0">
                      <a:moveTo>
                        <a:pt x="458" y="1"/>
                      </a:moveTo>
                      <a:cubicBezTo>
                        <a:pt x="453" y="1"/>
                        <a:pt x="447" y="2"/>
                        <a:pt x="439" y="5"/>
                      </a:cubicBezTo>
                      <a:cubicBezTo>
                        <a:pt x="265" y="74"/>
                        <a:pt x="1" y="158"/>
                        <a:pt x="1" y="158"/>
                      </a:cubicBezTo>
                      <a:cubicBezTo>
                        <a:pt x="52" y="278"/>
                        <a:pt x="117" y="322"/>
                        <a:pt x="182" y="322"/>
                      </a:cubicBezTo>
                      <a:cubicBezTo>
                        <a:pt x="357" y="322"/>
                        <a:pt x="534" y="1"/>
                        <a:pt x="4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52"/>
                <p:cNvSpPr/>
                <p:nvPr/>
              </p:nvSpPr>
              <p:spPr>
                <a:xfrm>
                  <a:off x="-499504" y="4100339"/>
                  <a:ext cx="162419" cy="22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" h="1379" extrusionOk="0">
                      <a:moveTo>
                        <a:pt x="1" y="0"/>
                      </a:moveTo>
                      <a:lnTo>
                        <a:pt x="70" y="968"/>
                      </a:lnTo>
                      <a:cubicBezTo>
                        <a:pt x="70" y="968"/>
                        <a:pt x="265" y="1079"/>
                        <a:pt x="466" y="1322"/>
                      </a:cubicBezTo>
                      <a:cubicBezTo>
                        <a:pt x="498" y="1362"/>
                        <a:pt x="530" y="1379"/>
                        <a:pt x="562" y="1379"/>
                      </a:cubicBezTo>
                      <a:cubicBezTo>
                        <a:pt x="722" y="1379"/>
                        <a:pt x="863" y="947"/>
                        <a:pt x="863" y="947"/>
                      </a:cubicBezTo>
                      <a:lnTo>
                        <a:pt x="995" y="2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52"/>
                <p:cNvSpPr/>
                <p:nvPr/>
              </p:nvSpPr>
              <p:spPr>
                <a:xfrm>
                  <a:off x="166025" y="4093483"/>
                  <a:ext cx="136464" cy="179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1100" extrusionOk="0">
                      <a:moveTo>
                        <a:pt x="0" y="0"/>
                      </a:moveTo>
                      <a:lnTo>
                        <a:pt x="286" y="925"/>
                      </a:lnTo>
                      <a:cubicBezTo>
                        <a:pt x="286" y="925"/>
                        <a:pt x="508" y="1100"/>
                        <a:pt x="598" y="1100"/>
                      </a:cubicBezTo>
                      <a:cubicBezTo>
                        <a:pt x="730" y="1100"/>
                        <a:pt x="814" y="857"/>
                        <a:pt x="814" y="857"/>
                      </a:cubicBezTo>
                      <a:lnTo>
                        <a:pt x="835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5" name="Google Shape;1905;p52"/>
                <p:cNvSpPr/>
                <p:nvPr/>
              </p:nvSpPr>
              <p:spPr>
                <a:xfrm>
                  <a:off x="-632381" y="4229783"/>
                  <a:ext cx="291864" cy="144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" h="884" extrusionOk="0">
                      <a:moveTo>
                        <a:pt x="1677" y="0"/>
                      </a:moveTo>
                      <a:cubicBezTo>
                        <a:pt x="1655" y="0"/>
                        <a:pt x="1629" y="22"/>
                        <a:pt x="1608" y="22"/>
                      </a:cubicBezTo>
                      <a:cubicBezTo>
                        <a:pt x="1550" y="103"/>
                        <a:pt x="1328" y="293"/>
                        <a:pt x="1189" y="293"/>
                      </a:cubicBezTo>
                      <a:cubicBezTo>
                        <a:pt x="1174" y="293"/>
                        <a:pt x="1160" y="290"/>
                        <a:pt x="1148" y="286"/>
                      </a:cubicBezTo>
                      <a:cubicBezTo>
                        <a:pt x="1058" y="244"/>
                        <a:pt x="947" y="201"/>
                        <a:pt x="926" y="175"/>
                      </a:cubicBezTo>
                      <a:cubicBezTo>
                        <a:pt x="905" y="154"/>
                        <a:pt x="862" y="154"/>
                        <a:pt x="815" y="154"/>
                      </a:cubicBezTo>
                      <a:lnTo>
                        <a:pt x="43" y="794"/>
                      </a:lnTo>
                      <a:cubicBezTo>
                        <a:pt x="1" y="815"/>
                        <a:pt x="43" y="883"/>
                        <a:pt x="91" y="883"/>
                      </a:cubicBezTo>
                      <a:lnTo>
                        <a:pt x="1232" y="883"/>
                      </a:lnTo>
                      <a:cubicBezTo>
                        <a:pt x="1259" y="883"/>
                        <a:pt x="1301" y="862"/>
                        <a:pt x="1301" y="862"/>
                      </a:cubicBezTo>
                      <a:lnTo>
                        <a:pt x="1391" y="682"/>
                      </a:lnTo>
                      <a:cubicBezTo>
                        <a:pt x="1403" y="648"/>
                        <a:pt x="1421" y="632"/>
                        <a:pt x="1435" y="632"/>
                      </a:cubicBezTo>
                      <a:cubicBezTo>
                        <a:pt x="1446" y="632"/>
                        <a:pt x="1455" y="642"/>
                        <a:pt x="1455" y="661"/>
                      </a:cubicBezTo>
                      <a:lnTo>
                        <a:pt x="1497" y="836"/>
                      </a:lnTo>
                      <a:cubicBezTo>
                        <a:pt x="1497" y="849"/>
                        <a:pt x="1563" y="856"/>
                        <a:pt x="1629" y="856"/>
                      </a:cubicBezTo>
                      <a:cubicBezTo>
                        <a:pt x="1695" y="856"/>
                        <a:pt x="1761" y="849"/>
                        <a:pt x="1761" y="836"/>
                      </a:cubicBezTo>
                      <a:cubicBezTo>
                        <a:pt x="1788" y="682"/>
                        <a:pt x="1761" y="201"/>
                        <a:pt x="1719" y="43"/>
                      </a:cubicBezTo>
                      <a:cubicBezTo>
                        <a:pt x="1719" y="22"/>
                        <a:pt x="1698" y="22"/>
                        <a:pt x="16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6" name="Google Shape;1906;p52"/>
                <p:cNvSpPr/>
                <p:nvPr/>
              </p:nvSpPr>
              <p:spPr>
                <a:xfrm>
                  <a:off x="191000" y="4226356"/>
                  <a:ext cx="187394" cy="19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1190" extrusionOk="0">
                      <a:moveTo>
                        <a:pt x="640" y="0"/>
                      </a:moveTo>
                      <a:lnTo>
                        <a:pt x="550" y="175"/>
                      </a:lnTo>
                      <a:cubicBezTo>
                        <a:pt x="527" y="212"/>
                        <a:pt x="477" y="229"/>
                        <a:pt x="426" y="229"/>
                      </a:cubicBezTo>
                      <a:cubicBezTo>
                        <a:pt x="384" y="229"/>
                        <a:pt x="341" y="218"/>
                        <a:pt x="312" y="196"/>
                      </a:cubicBezTo>
                      <a:lnTo>
                        <a:pt x="133" y="43"/>
                      </a:lnTo>
                      <a:lnTo>
                        <a:pt x="111" y="43"/>
                      </a:lnTo>
                      <a:lnTo>
                        <a:pt x="0" y="793"/>
                      </a:lnTo>
                      <a:cubicBezTo>
                        <a:pt x="0" y="857"/>
                        <a:pt x="69" y="926"/>
                        <a:pt x="180" y="968"/>
                      </a:cubicBezTo>
                      <a:cubicBezTo>
                        <a:pt x="312" y="1037"/>
                        <a:pt x="550" y="1190"/>
                        <a:pt x="709" y="1190"/>
                      </a:cubicBezTo>
                      <a:cubicBezTo>
                        <a:pt x="793" y="1190"/>
                        <a:pt x="904" y="1037"/>
                        <a:pt x="1037" y="947"/>
                      </a:cubicBezTo>
                      <a:cubicBezTo>
                        <a:pt x="1127" y="904"/>
                        <a:pt x="1148" y="815"/>
                        <a:pt x="1105" y="751"/>
                      </a:cubicBezTo>
                      <a:lnTo>
                        <a:pt x="6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52"/>
                <p:cNvSpPr/>
                <p:nvPr/>
              </p:nvSpPr>
              <p:spPr>
                <a:xfrm>
                  <a:off x="-704044" y="2075252"/>
                  <a:ext cx="1024626" cy="2081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7" h="12751" extrusionOk="0">
                      <a:moveTo>
                        <a:pt x="3333" y="0"/>
                      </a:moveTo>
                      <a:cubicBezTo>
                        <a:pt x="2703" y="0"/>
                        <a:pt x="2177" y="80"/>
                        <a:pt x="1539" y="157"/>
                      </a:cubicBezTo>
                      <a:cubicBezTo>
                        <a:pt x="1" y="2694"/>
                        <a:pt x="1058" y="10646"/>
                        <a:pt x="1254" y="12713"/>
                      </a:cubicBezTo>
                      <a:cubicBezTo>
                        <a:pt x="1361" y="12729"/>
                        <a:pt x="1641" y="12750"/>
                        <a:pt x="1881" y="12750"/>
                      </a:cubicBezTo>
                      <a:cubicBezTo>
                        <a:pt x="2043" y="12750"/>
                        <a:pt x="2186" y="12741"/>
                        <a:pt x="2248" y="12713"/>
                      </a:cubicBezTo>
                      <a:cubicBezTo>
                        <a:pt x="2248" y="9388"/>
                        <a:pt x="2623" y="4941"/>
                        <a:pt x="2465" y="3725"/>
                      </a:cubicBezTo>
                      <a:cubicBezTo>
                        <a:pt x="2453" y="3630"/>
                        <a:pt x="2527" y="3580"/>
                        <a:pt x="2604" y="3580"/>
                      </a:cubicBezTo>
                      <a:cubicBezTo>
                        <a:pt x="2668" y="3580"/>
                        <a:pt x="2734" y="3614"/>
                        <a:pt x="2755" y="3683"/>
                      </a:cubicBezTo>
                      <a:cubicBezTo>
                        <a:pt x="2993" y="4740"/>
                        <a:pt x="4759" y="10910"/>
                        <a:pt x="5351" y="12581"/>
                      </a:cubicBezTo>
                      <a:cubicBezTo>
                        <a:pt x="5456" y="12581"/>
                        <a:pt x="5647" y="12597"/>
                        <a:pt x="5850" y="12597"/>
                      </a:cubicBezTo>
                      <a:cubicBezTo>
                        <a:pt x="5996" y="12597"/>
                        <a:pt x="6148" y="12589"/>
                        <a:pt x="6276" y="12560"/>
                      </a:cubicBezTo>
                      <a:cubicBezTo>
                        <a:pt x="6144" y="10889"/>
                        <a:pt x="4801" y="3022"/>
                        <a:pt x="4558" y="2097"/>
                      </a:cubicBezTo>
                      <a:cubicBezTo>
                        <a:pt x="4363" y="1304"/>
                        <a:pt x="3897" y="622"/>
                        <a:pt x="3548" y="3"/>
                      </a:cubicBezTo>
                      <a:cubicBezTo>
                        <a:pt x="3475" y="1"/>
                        <a:pt x="3403" y="0"/>
                        <a:pt x="333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52"/>
                <p:cNvSpPr/>
                <p:nvPr/>
              </p:nvSpPr>
              <p:spPr>
                <a:xfrm>
                  <a:off x="-542599" y="2115408"/>
                  <a:ext cx="122753" cy="2024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12404" extrusionOk="0">
                      <a:moveTo>
                        <a:pt x="730" y="0"/>
                      </a:moveTo>
                      <a:cubicBezTo>
                        <a:pt x="730" y="0"/>
                        <a:pt x="0" y="1740"/>
                        <a:pt x="0" y="3923"/>
                      </a:cubicBezTo>
                      <a:cubicBezTo>
                        <a:pt x="0" y="6123"/>
                        <a:pt x="598" y="12404"/>
                        <a:pt x="598" y="12404"/>
                      </a:cubicBezTo>
                      <a:lnTo>
                        <a:pt x="619" y="12382"/>
                      </a:lnTo>
                      <a:cubicBezTo>
                        <a:pt x="619" y="12382"/>
                        <a:pt x="619" y="12293"/>
                        <a:pt x="598" y="12118"/>
                      </a:cubicBezTo>
                      <a:cubicBezTo>
                        <a:pt x="487" y="10881"/>
                        <a:pt x="22" y="5837"/>
                        <a:pt x="22" y="3923"/>
                      </a:cubicBezTo>
                      <a:cubicBezTo>
                        <a:pt x="22" y="2845"/>
                        <a:pt x="223" y="1851"/>
                        <a:pt x="397" y="1148"/>
                      </a:cubicBezTo>
                      <a:cubicBezTo>
                        <a:pt x="487" y="793"/>
                        <a:pt x="577" y="508"/>
                        <a:pt x="640" y="307"/>
                      </a:cubicBezTo>
                      <a:cubicBezTo>
                        <a:pt x="661" y="222"/>
                        <a:pt x="709" y="154"/>
                        <a:pt x="730" y="90"/>
                      </a:cubicBezTo>
                      <a:cubicBezTo>
                        <a:pt x="730" y="43"/>
                        <a:pt x="751" y="22"/>
                        <a:pt x="751" y="22"/>
                      </a:cubicBezTo>
                      <a:lnTo>
                        <a:pt x="73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52"/>
                <p:cNvSpPr/>
                <p:nvPr/>
              </p:nvSpPr>
              <p:spPr>
                <a:xfrm>
                  <a:off x="-139560" y="2133527"/>
                  <a:ext cx="395355" cy="1991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2" h="12203" extrusionOk="0">
                      <a:moveTo>
                        <a:pt x="0" y="0"/>
                      </a:moveTo>
                      <a:lnTo>
                        <a:pt x="2401" y="12203"/>
                      </a:lnTo>
                      <a:lnTo>
                        <a:pt x="2422" y="12203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52"/>
                <p:cNvSpPr/>
                <p:nvPr/>
              </p:nvSpPr>
              <p:spPr>
                <a:xfrm>
                  <a:off x="-517624" y="1514705"/>
                  <a:ext cx="525780" cy="636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1" h="3901" extrusionOk="0">
                      <a:moveTo>
                        <a:pt x="1677" y="1"/>
                      </a:moveTo>
                      <a:cubicBezTo>
                        <a:pt x="1677" y="1"/>
                        <a:pt x="1253" y="288"/>
                        <a:pt x="986" y="288"/>
                      </a:cubicBezTo>
                      <a:cubicBezTo>
                        <a:pt x="974" y="288"/>
                        <a:pt x="963" y="287"/>
                        <a:pt x="952" y="286"/>
                      </a:cubicBezTo>
                      <a:cubicBezTo>
                        <a:pt x="896" y="286"/>
                        <a:pt x="840" y="309"/>
                        <a:pt x="801" y="309"/>
                      </a:cubicBezTo>
                      <a:cubicBezTo>
                        <a:pt x="763" y="309"/>
                        <a:pt x="741" y="288"/>
                        <a:pt x="752" y="202"/>
                      </a:cubicBezTo>
                      <a:lnTo>
                        <a:pt x="752" y="202"/>
                      </a:lnTo>
                      <a:cubicBezTo>
                        <a:pt x="688" y="244"/>
                        <a:pt x="1" y="1851"/>
                        <a:pt x="27" y="2338"/>
                      </a:cubicBezTo>
                      <a:cubicBezTo>
                        <a:pt x="48" y="2845"/>
                        <a:pt x="292" y="3770"/>
                        <a:pt x="292" y="3770"/>
                      </a:cubicBezTo>
                      <a:cubicBezTo>
                        <a:pt x="292" y="3770"/>
                        <a:pt x="422" y="3901"/>
                        <a:pt x="1092" y="3901"/>
                      </a:cubicBezTo>
                      <a:cubicBezTo>
                        <a:pt x="1450" y="3901"/>
                        <a:pt x="1963" y="3863"/>
                        <a:pt x="2692" y="3749"/>
                      </a:cubicBezTo>
                      <a:cubicBezTo>
                        <a:pt x="3221" y="2623"/>
                        <a:pt x="3110" y="926"/>
                        <a:pt x="2428" y="223"/>
                      </a:cubicBezTo>
                      <a:cubicBezTo>
                        <a:pt x="2428" y="223"/>
                        <a:pt x="1851" y="1"/>
                        <a:pt x="167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52"/>
                <p:cNvSpPr/>
                <p:nvPr/>
              </p:nvSpPr>
              <p:spPr>
                <a:xfrm>
                  <a:off x="-6683" y="1453492"/>
                  <a:ext cx="662081" cy="632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6" h="3873" extrusionOk="0">
                      <a:moveTo>
                        <a:pt x="4035" y="0"/>
                      </a:moveTo>
                      <a:cubicBezTo>
                        <a:pt x="3770" y="111"/>
                        <a:pt x="2845" y="355"/>
                        <a:pt x="2845" y="355"/>
                      </a:cubicBezTo>
                      <a:cubicBezTo>
                        <a:pt x="2845" y="355"/>
                        <a:pt x="1318" y="2227"/>
                        <a:pt x="1281" y="2227"/>
                      </a:cubicBezTo>
                      <a:cubicBezTo>
                        <a:pt x="1280" y="2227"/>
                        <a:pt x="1280" y="2227"/>
                        <a:pt x="1280" y="2226"/>
                      </a:cubicBezTo>
                      <a:lnTo>
                        <a:pt x="598" y="1719"/>
                      </a:lnTo>
                      <a:lnTo>
                        <a:pt x="1" y="2908"/>
                      </a:lnTo>
                      <a:lnTo>
                        <a:pt x="1322" y="3860"/>
                      </a:lnTo>
                      <a:cubicBezTo>
                        <a:pt x="1340" y="3868"/>
                        <a:pt x="1359" y="3872"/>
                        <a:pt x="1378" y="3872"/>
                      </a:cubicBezTo>
                      <a:cubicBezTo>
                        <a:pt x="1917" y="3872"/>
                        <a:pt x="3109" y="793"/>
                        <a:pt x="3109" y="793"/>
                      </a:cubicBezTo>
                      <a:cubicBezTo>
                        <a:pt x="3109" y="793"/>
                        <a:pt x="3638" y="640"/>
                        <a:pt x="3702" y="577"/>
                      </a:cubicBezTo>
                      <a:lnTo>
                        <a:pt x="4056" y="27"/>
                      </a:lnTo>
                      <a:cubicBezTo>
                        <a:pt x="4056" y="0"/>
                        <a:pt x="4056" y="0"/>
                        <a:pt x="4035" y="0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52"/>
                <p:cNvSpPr/>
                <p:nvPr/>
              </p:nvSpPr>
              <p:spPr>
                <a:xfrm>
                  <a:off x="-409722" y="1541149"/>
                  <a:ext cx="608540" cy="469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8" h="2879" extrusionOk="0">
                      <a:moveTo>
                        <a:pt x="1537" y="0"/>
                      </a:moveTo>
                      <a:cubicBezTo>
                        <a:pt x="1413" y="0"/>
                        <a:pt x="1322" y="18"/>
                        <a:pt x="1322" y="18"/>
                      </a:cubicBezTo>
                      <a:cubicBezTo>
                        <a:pt x="1" y="1271"/>
                        <a:pt x="3088" y="2879"/>
                        <a:pt x="3088" y="2879"/>
                      </a:cubicBezTo>
                      <a:lnTo>
                        <a:pt x="3728" y="1668"/>
                      </a:lnTo>
                      <a:cubicBezTo>
                        <a:pt x="3728" y="1668"/>
                        <a:pt x="2359" y="589"/>
                        <a:pt x="2115" y="235"/>
                      </a:cubicBezTo>
                      <a:cubicBezTo>
                        <a:pt x="1974" y="40"/>
                        <a:pt x="1719" y="0"/>
                        <a:pt x="15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52"/>
                <p:cNvSpPr/>
                <p:nvPr/>
              </p:nvSpPr>
              <p:spPr>
                <a:xfrm>
                  <a:off x="457652" y="1437369"/>
                  <a:ext cx="108062" cy="74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455" extrusionOk="0">
                      <a:moveTo>
                        <a:pt x="641" y="1"/>
                      </a:moveTo>
                      <a:cubicBezTo>
                        <a:pt x="528" y="1"/>
                        <a:pt x="1" y="455"/>
                        <a:pt x="1" y="455"/>
                      </a:cubicBezTo>
                      <a:lnTo>
                        <a:pt x="508" y="322"/>
                      </a:lnTo>
                      <a:cubicBezTo>
                        <a:pt x="508" y="322"/>
                        <a:pt x="662" y="79"/>
                        <a:pt x="662" y="16"/>
                      </a:cubicBezTo>
                      <a:cubicBezTo>
                        <a:pt x="660" y="6"/>
                        <a:pt x="652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4" name="Google Shape;1914;p52"/>
                <p:cNvSpPr/>
                <p:nvPr/>
              </p:nvSpPr>
              <p:spPr>
                <a:xfrm>
                  <a:off x="-488241" y="2281091"/>
                  <a:ext cx="277173" cy="5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8" h="308" extrusionOk="0">
                      <a:moveTo>
                        <a:pt x="1" y="1"/>
                      </a:moveTo>
                      <a:lnTo>
                        <a:pt x="85" y="307"/>
                      </a:lnTo>
                      <a:lnTo>
                        <a:pt x="1698" y="307"/>
                      </a:lnTo>
                      <a:lnTo>
                        <a:pt x="169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5" name="Google Shape;1915;p52"/>
                <p:cNvSpPr/>
                <p:nvPr/>
              </p:nvSpPr>
              <p:spPr>
                <a:xfrm>
                  <a:off x="-1304603" y="1871209"/>
                  <a:ext cx="830376" cy="460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7" h="2819" extrusionOk="0">
                      <a:moveTo>
                        <a:pt x="0" y="0"/>
                      </a:moveTo>
                      <a:lnTo>
                        <a:pt x="989" y="2818"/>
                      </a:lnTo>
                      <a:lnTo>
                        <a:pt x="5086" y="2818"/>
                      </a:lnTo>
                      <a:lnTo>
                        <a:pt x="409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6" name="Google Shape;1916;p52"/>
                <p:cNvSpPr/>
                <p:nvPr/>
              </p:nvSpPr>
              <p:spPr>
                <a:xfrm>
                  <a:off x="-927519" y="2072314"/>
                  <a:ext cx="83087" cy="82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" h="508" extrusionOk="0">
                      <a:moveTo>
                        <a:pt x="244" y="0"/>
                      </a:moveTo>
                      <a:cubicBezTo>
                        <a:pt x="112" y="0"/>
                        <a:pt x="0" y="111"/>
                        <a:pt x="0" y="264"/>
                      </a:cubicBezTo>
                      <a:cubicBezTo>
                        <a:pt x="0" y="397"/>
                        <a:pt x="112" y="508"/>
                        <a:pt x="244" y="508"/>
                      </a:cubicBezTo>
                      <a:cubicBezTo>
                        <a:pt x="397" y="508"/>
                        <a:pt x="508" y="397"/>
                        <a:pt x="508" y="264"/>
                      </a:cubicBezTo>
                      <a:cubicBezTo>
                        <a:pt x="508" y="111"/>
                        <a:pt x="397" y="0"/>
                        <a:pt x="2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7" name="Google Shape;1917;p52"/>
                <p:cNvSpPr/>
                <p:nvPr/>
              </p:nvSpPr>
              <p:spPr>
                <a:xfrm>
                  <a:off x="-1560073" y="2331204"/>
                  <a:ext cx="1492294" cy="68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2" h="418" extrusionOk="0">
                      <a:moveTo>
                        <a:pt x="0" y="0"/>
                      </a:moveTo>
                      <a:lnTo>
                        <a:pt x="0" y="418"/>
                      </a:lnTo>
                      <a:lnTo>
                        <a:pt x="9141" y="418"/>
                      </a:lnTo>
                      <a:lnTo>
                        <a:pt x="91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52"/>
                <p:cNvSpPr/>
                <p:nvPr/>
              </p:nvSpPr>
              <p:spPr>
                <a:xfrm>
                  <a:off x="277267" y="576844"/>
                  <a:ext cx="589605" cy="7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2" h="4384" extrusionOk="0">
                      <a:moveTo>
                        <a:pt x="1809" y="1"/>
                      </a:moveTo>
                      <a:cubicBezTo>
                        <a:pt x="815" y="1"/>
                        <a:pt x="1" y="815"/>
                        <a:pt x="1" y="1804"/>
                      </a:cubicBezTo>
                      <a:cubicBezTo>
                        <a:pt x="1" y="2798"/>
                        <a:pt x="1719" y="4384"/>
                        <a:pt x="1719" y="4384"/>
                      </a:cubicBezTo>
                      <a:cubicBezTo>
                        <a:pt x="1719" y="4384"/>
                        <a:pt x="3612" y="2798"/>
                        <a:pt x="3612" y="1804"/>
                      </a:cubicBezTo>
                      <a:cubicBezTo>
                        <a:pt x="3612" y="815"/>
                        <a:pt x="2797" y="1"/>
                        <a:pt x="180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52"/>
                <p:cNvSpPr/>
                <p:nvPr/>
              </p:nvSpPr>
              <p:spPr>
                <a:xfrm>
                  <a:off x="270335" y="555050"/>
                  <a:ext cx="607724" cy="733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3" h="4495" extrusionOk="0">
                      <a:moveTo>
                        <a:pt x="1872" y="112"/>
                      </a:moveTo>
                      <a:cubicBezTo>
                        <a:pt x="2359" y="112"/>
                        <a:pt x="2798" y="307"/>
                        <a:pt x="3104" y="614"/>
                      </a:cubicBezTo>
                      <a:cubicBezTo>
                        <a:pt x="3416" y="926"/>
                        <a:pt x="3612" y="1365"/>
                        <a:pt x="3612" y="1851"/>
                      </a:cubicBezTo>
                      <a:cubicBezTo>
                        <a:pt x="3612" y="2094"/>
                        <a:pt x="3501" y="2380"/>
                        <a:pt x="3326" y="2665"/>
                      </a:cubicBezTo>
                      <a:cubicBezTo>
                        <a:pt x="3062" y="3083"/>
                        <a:pt x="2665" y="3501"/>
                        <a:pt x="2338" y="3834"/>
                      </a:cubicBezTo>
                      <a:cubicBezTo>
                        <a:pt x="2179" y="4008"/>
                        <a:pt x="2026" y="4140"/>
                        <a:pt x="1915" y="4230"/>
                      </a:cubicBezTo>
                      <a:cubicBezTo>
                        <a:pt x="1872" y="4272"/>
                        <a:pt x="1830" y="4315"/>
                        <a:pt x="1783" y="4341"/>
                      </a:cubicBezTo>
                      <a:cubicBezTo>
                        <a:pt x="1779" y="4345"/>
                        <a:pt x="1776" y="4348"/>
                        <a:pt x="1772" y="4352"/>
                      </a:cubicBezTo>
                      <a:lnTo>
                        <a:pt x="1772" y="4352"/>
                      </a:lnTo>
                      <a:cubicBezTo>
                        <a:pt x="1668" y="4244"/>
                        <a:pt x="1266" y="3859"/>
                        <a:pt x="884" y="3390"/>
                      </a:cubicBezTo>
                      <a:cubicBezTo>
                        <a:pt x="683" y="3125"/>
                        <a:pt x="487" y="2861"/>
                        <a:pt x="329" y="2597"/>
                      </a:cubicBezTo>
                      <a:cubicBezTo>
                        <a:pt x="196" y="2332"/>
                        <a:pt x="112" y="2068"/>
                        <a:pt x="112" y="1851"/>
                      </a:cubicBezTo>
                      <a:cubicBezTo>
                        <a:pt x="112" y="1365"/>
                        <a:pt x="307" y="926"/>
                        <a:pt x="619" y="614"/>
                      </a:cubicBezTo>
                      <a:cubicBezTo>
                        <a:pt x="947" y="307"/>
                        <a:pt x="1386" y="112"/>
                        <a:pt x="1872" y="112"/>
                      </a:cubicBezTo>
                      <a:close/>
                      <a:moveTo>
                        <a:pt x="1872" y="1"/>
                      </a:moveTo>
                      <a:cubicBezTo>
                        <a:pt x="836" y="1"/>
                        <a:pt x="1" y="836"/>
                        <a:pt x="1" y="1851"/>
                      </a:cubicBezTo>
                      <a:cubicBezTo>
                        <a:pt x="1" y="2115"/>
                        <a:pt x="133" y="2422"/>
                        <a:pt x="286" y="2708"/>
                      </a:cubicBezTo>
                      <a:cubicBezTo>
                        <a:pt x="773" y="3569"/>
                        <a:pt x="1740" y="4447"/>
                        <a:pt x="1740" y="4447"/>
                      </a:cubicBezTo>
                      <a:lnTo>
                        <a:pt x="1783" y="4495"/>
                      </a:lnTo>
                      <a:lnTo>
                        <a:pt x="1809" y="4447"/>
                      </a:lnTo>
                      <a:cubicBezTo>
                        <a:pt x="1809" y="4447"/>
                        <a:pt x="2290" y="4077"/>
                        <a:pt x="2755" y="3548"/>
                      </a:cubicBezTo>
                      <a:cubicBezTo>
                        <a:pt x="2999" y="3284"/>
                        <a:pt x="3236" y="2993"/>
                        <a:pt x="3416" y="2708"/>
                      </a:cubicBezTo>
                      <a:cubicBezTo>
                        <a:pt x="3591" y="2422"/>
                        <a:pt x="3723" y="2115"/>
                        <a:pt x="3723" y="1851"/>
                      </a:cubicBezTo>
                      <a:cubicBezTo>
                        <a:pt x="3723" y="836"/>
                        <a:pt x="2887" y="1"/>
                        <a:pt x="18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52"/>
                <p:cNvSpPr/>
                <p:nvPr/>
              </p:nvSpPr>
              <p:spPr>
                <a:xfrm>
                  <a:off x="453327" y="827815"/>
                  <a:ext cx="237507" cy="3599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5" h="2205" extrusionOk="0">
                      <a:moveTo>
                        <a:pt x="983" y="184"/>
                      </a:moveTo>
                      <a:cubicBezTo>
                        <a:pt x="1005" y="237"/>
                        <a:pt x="1016" y="298"/>
                        <a:pt x="1016" y="355"/>
                      </a:cubicBezTo>
                      <a:cubicBezTo>
                        <a:pt x="1016" y="397"/>
                        <a:pt x="1016" y="444"/>
                        <a:pt x="995" y="466"/>
                      </a:cubicBezTo>
                      <a:cubicBezTo>
                        <a:pt x="995" y="487"/>
                        <a:pt x="995" y="508"/>
                        <a:pt x="973" y="529"/>
                      </a:cubicBezTo>
                      <a:cubicBezTo>
                        <a:pt x="973" y="529"/>
                        <a:pt x="973" y="555"/>
                        <a:pt x="952" y="555"/>
                      </a:cubicBezTo>
                      <a:cubicBezTo>
                        <a:pt x="926" y="508"/>
                        <a:pt x="926" y="444"/>
                        <a:pt x="926" y="397"/>
                      </a:cubicBezTo>
                      <a:cubicBezTo>
                        <a:pt x="926" y="333"/>
                        <a:pt x="926" y="265"/>
                        <a:pt x="973" y="201"/>
                      </a:cubicBezTo>
                      <a:cubicBezTo>
                        <a:pt x="976" y="195"/>
                        <a:pt x="979" y="190"/>
                        <a:pt x="983" y="184"/>
                      </a:cubicBezTo>
                      <a:close/>
                      <a:moveTo>
                        <a:pt x="469" y="263"/>
                      </a:moveTo>
                      <a:cubicBezTo>
                        <a:pt x="515" y="352"/>
                        <a:pt x="541" y="456"/>
                        <a:pt x="556" y="555"/>
                      </a:cubicBezTo>
                      <a:lnTo>
                        <a:pt x="556" y="577"/>
                      </a:lnTo>
                      <a:lnTo>
                        <a:pt x="556" y="598"/>
                      </a:lnTo>
                      <a:cubicBezTo>
                        <a:pt x="556" y="619"/>
                        <a:pt x="529" y="619"/>
                        <a:pt x="529" y="619"/>
                      </a:cubicBezTo>
                      <a:cubicBezTo>
                        <a:pt x="508" y="619"/>
                        <a:pt x="487" y="619"/>
                        <a:pt x="487" y="598"/>
                      </a:cubicBezTo>
                      <a:cubicBezTo>
                        <a:pt x="466" y="577"/>
                        <a:pt x="466" y="555"/>
                        <a:pt x="445" y="508"/>
                      </a:cubicBezTo>
                      <a:lnTo>
                        <a:pt x="445" y="423"/>
                      </a:lnTo>
                      <a:cubicBezTo>
                        <a:pt x="445" y="372"/>
                        <a:pt x="452" y="315"/>
                        <a:pt x="469" y="263"/>
                      </a:cubicBezTo>
                      <a:close/>
                      <a:moveTo>
                        <a:pt x="773" y="0"/>
                      </a:moveTo>
                      <a:cubicBezTo>
                        <a:pt x="662" y="0"/>
                        <a:pt x="577" y="48"/>
                        <a:pt x="508" y="132"/>
                      </a:cubicBezTo>
                      <a:cubicBezTo>
                        <a:pt x="491" y="156"/>
                        <a:pt x="477" y="182"/>
                        <a:pt x="466" y="208"/>
                      </a:cubicBezTo>
                      <a:lnTo>
                        <a:pt x="466" y="208"/>
                      </a:lnTo>
                      <a:cubicBezTo>
                        <a:pt x="428" y="150"/>
                        <a:pt x="377" y="102"/>
                        <a:pt x="313" y="69"/>
                      </a:cubicBezTo>
                      <a:cubicBezTo>
                        <a:pt x="291" y="48"/>
                        <a:pt x="244" y="48"/>
                        <a:pt x="223" y="48"/>
                      </a:cubicBezTo>
                      <a:lnTo>
                        <a:pt x="180" y="48"/>
                      </a:lnTo>
                      <a:cubicBezTo>
                        <a:pt x="91" y="69"/>
                        <a:pt x="27" y="132"/>
                        <a:pt x="27" y="222"/>
                      </a:cubicBezTo>
                      <a:cubicBezTo>
                        <a:pt x="1" y="243"/>
                        <a:pt x="1" y="291"/>
                        <a:pt x="1" y="312"/>
                      </a:cubicBezTo>
                      <a:cubicBezTo>
                        <a:pt x="1" y="376"/>
                        <a:pt x="1" y="423"/>
                        <a:pt x="27" y="466"/>
                      </a:cubicBezTo>
                      <a:cubicBezTo>
                        <a:pt x="112" y="973"/>
                        <a:pt x="223" y="1481"/>
                        <a:pt x="355" y="1983"/>
                      </a:cubicBezTo>
                      <a:lnTo>
                        <a:pt x="376" y="1962"/>
                      </a:lnTo>
                      <a:cubicBezTo>
                        <a:pt x="244" y="1481"/>
                        <a:pt x="133" y="973"/>
                        <a:pt x="48" y="466"/>
                      </a:cubicBezTo>
                      <a:cubicBezTo>
                        <a:pt x="48" y="423"/>
                        <a:pt x="27" y="355"/>
                        <a:pt x="27" y="312"/>
                      </a:cubicBezTo>
                      <a:cubicBezTo>
                        <a:pt x="27" y="291"/>
                        <a:pt x="27" y="265"/>
                        <a:pt x="48" y="222"/>
                      </a:cubicBezTo>
                      <a:cubicBezTo>
                        <a:pt x="48" y="159"/>
                        <a:pt x="112" y="90"/>
                        <a:pt x="180" y="69"/>
                      </a:cubicBezTo>
                      <a:lnTo>
                        <a:pt x="223" y="69"/>
                      </a:lnTo>
                      <a:cubicBezTo>
                        <a:pt x="244" y="69"/>
                        <a:pt x="291" y="69"/>
                        <a:pt x="313" y="90"/>
                      </a:cubicBezTo>
                      <a:cubicBezTo>
                        <a:pt x="373" y="125"/>
                        <a:pt x="419" y="177"/>
                        <a:pt x="455" y="237"/>
                      </a:cubicBezTo>
                      <a:lnTo>
                        <a:pt x="455" y="237"/>
                      </a:lnTo>
                      <a:cubicBezTo>
                        <a:pt x="432" y="301"/>
                        <a:pt x="424" y="366"/>
                        <a:pt x="424" y="423"/>
                      </a:cubicBezTo>
                      <a:lnTo>
                        <a:pt x="424" y="529"/>
                      </a:lnTo>
                      <a:cubicBezTo>
                        <a:pt x="445" y="555"/>
                        <a:pt x="445" y="598"/>
                        <a:pt x="466" y="619"/>
                      </a:cubicBezTo>
                      <a:cubicBezTo>
                        <a:pt x="487" y="640"/>
                        <a:pt x="508" y="640"/>
                        <a:pt x="529" y="640"/>
                      </a:cubicBezTo>
                      <a:cubicBezTo>
                        <a:pt x="556" y="640"/>
                        <a:pt x="577" y="640"/>
                        <a:pt x="577" y="619"/>
                      </a:cubicBezTo>
                      <a:cubicBezTo>
                        <a:pt x="577" y="598"/>
                        <a:pt x="598" y="598"/>
                        <a:pt x="598" y="577"/>
                      </a:cubicBezTo>
                      <a:lnTo>
                        <a:pt x="577" y="555"/>
                      </a:lnTo>
                      <a:cubicBezTo>
                        <a:pt x="565" y="439"/>
                        <a:pt x="536" y="325"/>
                        <a:pt x="481" y="231"/>
                      </a:cubicBezTo>
                      <a:lnTo>
                        <a:pt x="481" y="231"/>
                      </a:lnTo>
                      <a:cubicBezTo>
                        <a:pt x="493" y="204"/>
                        <a:pt x="509" y="179"/>
                        <a:pt x="529" y="159"/>
                      </a:cubicBezTo>
                      <a:cubicBezTo>
                        <a:pt x="598" y="69"/>
                        <a:pt x="688" y="27"/>
                        <a:pt x="773" y="27"/>
                      </a:cubicBezTo>
                      <a:cubicBezTo>
                        <a:pt x="794" y="27"/>
                        <a:pt x="841" y="48"/>
                        <a:pt x="884" y="69"/>
                      </a:cubicBezTo>
                      <a:cubicBezTo>
                        <a:pt x="921" y="87"/>
                        <a:pt x="950" y="120"/>
                        <a:pt x="972" y="161"/>
                      </a:cubicBezTo>
                      <a:lnTo>
                        <a:pt x="972" y="161"/>
                      </a:lnTo>
                      <a:cubicBezTo>
                        <a:pt x="964" y="174"/>
                        <a:pt x="958" y="187"/>
                        <a:pt x="952" y="201"/>
                      </a:cubicBezTo>
                      <a:cubicBezTo>
                        <a:pt x="905" y="243"/>
                        <a:pt x="905" y="333"/>
                        <a:pt x="905" y="397"/>
                      </a:cubicBezTo>
                      <a:cubicBezTo>
                        <a:pt x="905" y="466"/>
                        <a:pt x="905" y="508"/>
                        <a:pt x="926" y="555"/>
                      </a:cubicBezTo>
                      <a:lnTo>
                        <a:pt x="926" y="577"/>
                      </a:lnTo>
                      <a:lnTo>
                        <a:pt x="952" y="577"/>
                      </a:lnTo>
                      <a:cubicBezTo>
                        <a:pt x="973" y="577"/>
                        <a:pt x="995" y="555"/>
                        <a:pt x="995" y="529"/>
                      </a:cubicBezTo>
                      <a:cubicBezTo>
                        <a:pt x="1016" y="508"/>
                        <a:pt x="1016" y="487"/>
                        <a:pt x="1016" y="487"/>
                      </a:cubicBezTo>
                      <a:cubicBezTo>
                        <a:pt x="1037" y="444"/>
                        <a:pt x="1037" y="397"/>
                        <a:pt x="1037" y="355"/>
                      </a:cubicBezTo>
                      <a:cubicBezTo>
                        <a:pt x="1037" y="293"/>
                        <a:pt x="1024" y="226"/>
                        <a:pt x="994" y="167"/>
                      </a:cubicBezTo>
                      <a:lnTo>
                        <a:pt x="994" y="167"/>
                      </a:lnTo>
                      <a:cubicBezTo>
                        <a:pt x="1045" y="95"/>
                        <a:pt x="1139" y="48"/>
                        <a:pt x="1217" y="48"/>
                      </a:cubicBezTo>
                      <a:cubicBezTo>
                        <a:pt x="1238" y="48"/>
                        <a:pt x="1259" y="48"/>
                        <a:pt x="1280" y="69"/>
                      </a:cubicBezTo>
                      <a:cubicBezTo>
                        <a:pt x="1370" y="90"/>
                        <a:pt x="1412" y="159"/>
                        <a:pt x="1433" y="243"/>
                      </a:cubicBezTo>
                      <a:lnTo>
                        <a:pt x="1433" y="355"/>
                      </a:lnTo>
                      <a:lnTo>
                        <a:pt x="1433" y="487"/>
                      </a:lnTo>
                      <a:cubicBezTo>
                        <a:pt x="1371" y="1044"/>
                        <a:pt x="1198" y="1587"/>
                        <a:pt x="1048" y="2105"/>
                      </a:cubicBezTo>
                      <a:lnTo>
                        <a:pt x="1048" y="2105"/>
                      </a:lnTo>
                      <a:cubicBezTo>
                        <a:pt x="1045" y="2102"/>
                        <a:pt x="1041" y="2098"/>
                        <a:pt x="1037" y="2094"/>
                      </a:cubicBezTo>
                      <a:lnTo>
                        <a:pt x="1016" y="2094"/>
                      </a:lnTo>
                      <a:cubicBezTo>
                        <a:pt x="1016" y="2115"/>
                        <a:pt x="1037" y="2142"/>
                        <a:pt x="1037" y="2163"/>
                      </a:cubicBezTo>
                      <a:lnTo>
                        <a:pt x="1037" y="2205"/>
                      </a:lnTo>
                      <a:lnTo>
                        <a:pt x="1058" y="2163"/>
                      </a:lnTo>
                      <a:cubicBezTo>
                        <a:pt x="1238" y="1613"/>
                        <a:pt x="1391" y="1058"/>
                        <a:pt x="1455" y="487"/>
                      </a:cubicBezTo>
                      <a:lnTo>
                        <a:pt x="1455" y="355"/>
                      </a:lnTo>
                      <a:lnTo>
                        <a:pt x="1455" y="243"/>
                      </a:lnTo>
                      <a:cubicBezTo>
                        <a:pt x="1433" y="159"/>
                        <a:pt x="1391" y="69"/>
                        <a:pt x="1301" y="48"/>
                      </a:cubicBezTo>
                      <a:cubicBezTo>
                        <a:pt x="1280" y="27"/>
                        <a:pt x="1238" y="27"/>
                        <a:pt x="1217" y="27"/>
                      </a:cubicBezTo>
                      <a:cubicBezTo>
                        <a:pt x="1126" y="27"/>
                        <a:pt x="1035" y="69"/>
                        <a:pt x="982" y="145"/>
                      </a:cubicBezTo>
                      <a:lnTo>
                        <a:pt x="982" y="145"/>
                      </a:lnTo>
                      <a:cubicBezTo>
                        <a:pt x="958" y="106"/>
                        <a:pt x="926" y="72"/>
                        <a:pt x="884" y="48"/>
                      </a:cubicBezTo>
                      <a:cubicBezTo>
                        <a:pt x="862" y="27"/>
                        <a:pt x="820" y="0"/>
                        <a:pt x="7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52"/>
                <p:cNvSpPr/>
                <p:nvPr/>
              </p:nvSpPr>
              <p:spPr>
                <a:xfrm>
                  <a:off x="468018" y="1184156"/>
                  <a:ext cx="165847" cy="933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57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307" y="329"/>
                        <a:pt x="572" y="572"/>
                        <a:pt x="572" y="572"/>
                      </a:cubicBezTo>
                      <a:cubicBezTo>
                        <a:pt x="572" y="572"/>
                        <a:pt x="751" y="418"/>
                        <a:pt x="1016" y="175"/>
                      </a:cubicBezTo>
                      <a:cubicBezTo>
                        <a:pt x="794" y="175"/>
                        <a:pt x="572" y="154"/>
                        <a:pt x="355" y="112"/>
                      </a:cubicBezTo>
                      <a:cubicBezTo>
                        <a:pt x="223" y="91"/>
                        <a:pt x="112" y="43"/>
                        <a:pt x="1" y="1"/>
                      </a:cubicBezTo>
                      <a:close/>
                    </a:path>
                  </a:pathLst>
                </a:custGeom>
                <a:solidFill>
                  <a:srgbClr val="FFD8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52"/>
                <p:cNvSpPr/>
                <p:nvPr/>
              </p:nvSpPr>
              <p:spPr>
                <a:xfrm>
                  <a:off x="406803" y="1144490"/>
                  <a:ext cx="305576" cy="6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2" h="398" extrusionOk="0">
                      <a:moveTo>
                        <a:pt x="222" y="1"/>
                      </a:moveTo>
                      <a:cubicBezTo>
                        <a:pt x="90" y="1"/>
                        <a:pt x="0" y="90"/>
                        <a:pt x="0" y="202"/>
                      </a:cubicBezTo>
                      <a:cubicBezTo>
                        <a:pt x="0" y="307"/>
                        <a:pt x="90" y="397"/>
                        <a:pt x="222" y="397"/>
                      </a:cubicBezTo>
                      <a:lnTo>
                        <a:pt x="1676" y="397"/>
                      </a:lnTo>
                      <a:cubicBezTo>
                        <a:pt x="1787" y="397"/>
                        <a:pt x="1872" y="307"/>
                        <a:pt x="1872" y="202"/>
                      </a:cubicBezTo>
                      <a:cubicBezTo>
                        <a:pt x="1872" y="90"/>
                        <a:pt x="1787" y="1"/>
                        <a:pt x="167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52"/>
                <p:cNvSpPr/>
                <p:nvPr/>
              </p:nvSpPr>
              <p:spPr>
                <a:xfrm>
                  <a:off x="422714" y="1202275"/>
                  <a:ext cx="273745" cy="15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7" h="969" extrusionOk="0">
                      <a:moveTo>
                        <a:pt x="0" y="1"/>
                      </a:moveTo>
                      <a:lnTo>
                        <a:pt x="0" y="133"/>
                      </a:lnTo>
                      <a:cubicBezTo>
                        <a:pt x="0" y="593"/>
                        <a:pt x="376" y="968"/>
                        <a:pt x="841" y="968"/>
                      </a:cubicBezTo>
                      <a:cubicBezTo>
                        <a:pt x="1301" y="968"/>
                        <a:pt x="1676" y="593"/>
                        <a:pt x="1676" y="133"/>
                      </a:cubicBezTo>
                      <a:lnTo>
                        <a:pt x="167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52"/>
                <p:cNvSpPr/>
                <p:nvPr/>
              </p:nvSpPr>
              <p:spPr>
                <a:xfrm>
                  <a:off x="-254318" y="1294176"/>
                  <a:ext cx="39013" cy="26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" h="163" extrusionOk="0">
                      <a:moveTo>
                        <a:pt x="187" y="0"/>
                      </a:moveTo>
                      <a:cubicBezTo>
                        <a:pt x="150" y="0"/>
                        <a:pt x="119" y="15"/>
                        <a:pt x="85" y="30"/>
                      </a:cubicBezTo>
                      <a:cubicBezTo>
                        <a:pt x="43" y="51"/>
                        <a:pt x="0" y="99"/>
                        <a:pt x="0" y="162"/>
                      </a:cubicBezTo>
                      <a:lnTo>
                        <a:pt x="21" y="162"/>
                      </a:lnTo>
                      <a:cubicBezTo>
                        <a:pt x="43" y="120"/>
                        <a:pt x="64" y="78"/>
                        <a:pt x="106" y="51"/>
                      </a:cubicBezTo>
                      <a:cubicBezTo>
                        <a:pt x="119" y="41"/>
                        <a:pt x="136" y="35"/>
                        <a:pt x="156" y="35"/>
                      </a:cubicBezTo>
                      <a:cubicBezTo>
                        <a:pt x="175" y="35"/>
                        <a:pt x="196" y="41"/>
                        <a:pt x="217" y="51"/>
                      </a:cubicBezTo>
                      <a:lnTo>
                        <a:pt x="238" y="9"/>
                      </a:lnTo>
                      <a:cubicBezTo>
                        <a:pt x="220" y="3"/>
                        <a:pt x="203" y="0"/>
                        <a:pt x="1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5" name="Google Shape;1925;p52"/>
                <p:cNvSpPr/>
                <p:nvPr/>
              </p:nvSpPr>
              <p:spPr>
                <a:xfrm>
                  <a:off x="-452818" y="1381833"/>
                  <a:ext cx="90759" cy="29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18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8" y="90"/>
                        <a:pt x="159" y="175"/>
                        <a:pt x="265" y="175"/>
                      </a:cubicBezTo>
                      <a:cubicBezTo>
                        <a:pt x="285" y="180"/>
                        <a:pt x="306" y="182"/>
                        <a:pt x="327" y="182"/>
                      </a:cubicBezTo>
                      <a:cubicBezTo>
                        <a:pt x="416" y="182"/>
                        <a:pt x="500" y="138"/>
                        <a:pt x="555" y="6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26" name="Google Shape;1926;p52"/>
            <p:cNvGrpSpPr/>
            <p:nvPr/>
          </p:nvGrpSpPr>
          <p:grpSpPr>
            <a:xfrm>
              <a:off x="3071765" y="3307025"/>
              <a:ext cx="360758" cy="258297"/>
              <a:chOff x="4992850" y="4345375"/>
              <a:chExt cx="607336" cy="638400"/>
            </a:xfrm>
          </p:grpSpPr>
          <p:sp>
            <p:nvSpPr>
              <p:cNvPr id="1927" name="Google Shape;1927;p52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52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9" name="Google Shape;1929;p52"/>
            <p:cNvGrpSpPr/>
            <p:nvPr/>
          </p:nvGrpSpPr>
          <p:grpSpPr>
            <a:xfrm>
              <a:off x="1815072" y="917396"/>
              <a:ext cx="234196" cy="188409"/>
              <a:chOff x="5151797" y="479071"/>
              <a:chExt cx="234196" cy="188409"/>
            </a:xfrm>
          </p:grpSpPr>
          <p:sp>
            <p:nvSpPr>
              <p:cNvPr id="1930" name="Google Shape;1930;p52"/>
              <p:cNvSpPr/>
              <p:nvPr/>
            </p:nvSpPr>
            <p:spPr>
              <a:xfrm>
                <a:off x="5151797" y="479071"/>
                <a:ext cx="12222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226" extrusionOk="0">
                    <a:moveTo>
                      <a:pt x="1234" y="0"/>
                    </a:moveTo>
                    <a:cubicBezTo>
                      <a:pt x="1175" y="0"/>
                      <a:pt x="1109" y="21"/>
                      <a:pt x="1062" y="68"/>
                    </a:cubicBezTo>
                    <a:lnTo>
                      <a:pt x="1" y="1165"/>
                    </a:lnTo>
                    <a:lnTo>
                      <a:pt x="1062" y="2162"/>
                    </a:lnTo>
                    <a:cubicBezTo>
                      <a:pt x="1118" y="2190"/>
                      <a:pt x="1175" y="2226"/>
                      <a:pt x="1203" y="2226"/>
                    </a:cubicBezTo>
                    <a:cubicBezTo>
                      <a:pt x="1267" y="2226"/>
                      <a:pt x="1324" y="2190"/>
                      <a:pt x="1380" y="2162"/>
                    </a:cubicBezTo>
                    <a:cubicBezTo>
                      <a:pt x="1444" y="2077"/>
                      <a:pt x="1444" y="1929"/>
                      <a:pt x="1352" y="1837"/>
                    </a:cubicBezTo>
                    <a:lnTo>
                      <a:pt x="616" y="1165"/>
                    </a:lnTo>
                    <a:lnTo>
                      <a:pt x="1380" y="365"/>
                    </a:lnTo>
                    <a:cubicBezTo>
                      <a:pt x="1444" y="280"/>
                      <a:pt x="1444" y="132"/>
                      <a:pt x="1352" y="40"/>
                    </a:cubicBezTo>
                    <a:cubicBezTo>
                      <a:pt x="1327" y="14"/>
                      <a:pt x="1282" y="0"/>
                      <a:pt x="12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52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226" extrusionOk="0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2" name="Google Shape;1932;p52"/>
            <p:cNvGrpSpPr/>
            <p:nvPr/>
          </p:nvGrpSpPr>
          <p:grpSpPr>
            <a:xfrm>
              <a:off x="3616829" y="1825222"/>
              <a:ext cx="234788" cy="188409"/>
              <a:chOff x="6428979" y="917397"/>
              <a:chExt cx="234788" cy="188409"/>
            </a:xfrm>
          </p:grpSpPr>
          <p:sp>
            <p:nvSpPr>
              <p:cNvPr id="1933" name="Google Shape;1933;p52"/>
              <p:cNvSpPr/>
              <p:nvPr/>
            </p:nvSpPr>
            <p:spPr>
              <a:xfrm>
                <a:off x="6538500" y="917397"/>
                <a:ext cx="125267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226" extrusionOk="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52"/>
              <p:cNvSpPr/>
              <p:nvPr/>
            </p:nvSpPr>
            <p:spPr>
              <a:xfrm>
                <a:off x="6428979" y="917397"/>
                <a:ext cx="12222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226" extrusionOk="0">
                    <a:moveTo>
                      <a:pt x="218" y="1"/>
                    </a:moveTo>
                    <a:cubicBezTo>
                      <a:pt x="172" y="1"/>
                      <a:pt x="126" y="15"/>
                      <a:pt x="85" y="39"/>
                    </a:cubicBezTo>
                    <a:cubicBezTo>
                      <a:pt x="0" y="131"/>
                      <a:pt x="0" y="280"/>
                      <a:pt x="85" y="365"/>
                    </a:cubicBezTo>
                    <a:lnTo>
                      <a:pt x="856" y="1136"/>
                    </a:lnTo>
                    <a:lnTo>
                      <a:pt x="85" y="1843"/>
                    </a:lnTo>
                    <a:cubicBezTo>
                      <a:pt x="0" y="1928"/>
                      <a:pt x="0" y="2077"/>
                      <a:pt x="85" y="2133"/>
                    </a:cubicBezTo>
                    <a:cubicBezTo>
                      <a:pt x="121" y="2197"/>
                      <a:pt x="177" y="2225"/>
                      <a:pt x="234" y="2225"/>
                    </a:cubicBezTo>
                    <a:cubicBezTo>
                      <a:pt x="297" y="2225"/>
                      <a:pt x="326" y="2197"/>
                      <a:pt x="382" y="2162"/>
                    </a:cubicBezTo>
                    <a:lnTo>
                      <a:pt x="1444" y="1164"/>
                    </a:lnTo>
                    <a:lnTo>
                      <a:pt x="382" y="75"/>
                    </a:lnTo>
                    <a:cubicBezTo>
                      <a:pt x="335" y="23"/>
                      <a:pt x="276" y="1"/>
                      <a:pt x="2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5" name="Google Shape;1935;p52"/>
            <p:cNvGrpSpPr/>
            <p:nvPr/>
          </p:nvGrpSpPr>
          <p:grpSpPr>
            <a:xfrm>
              <a:off x="410179" y="2612664"/>
              <a:ext cx="1097920" cy="199693"/>
              <a:chOff x="3539162" y="2822395"/>
              <a:chExt cx="360695" cy="65604"/>
            </a:xfrm>
          </p:grpSpPr>
          <p:sp>
            <p:nvSpPr>
              <p:cNvPr id="1936" name="Google Shape;1936;p52"/>
              <p:cNvSpPr/>
              <p:nvPr/>
            </p:nvSpPr>
            <p:spPr>
              <a:xfrm>
                <a:off x="3610541" y="2831002"/>
                <a:ext cx="23504" cy="3670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52"/>
              <p:cNvSpPr/>
              <p:nvPr/>
            </p:nvSpPr>
            <p:spPr>
              <a:xfrm>
                <a:off x="3626925" y="2831002"/>
                <a:ext cx="23504" cy="3670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52"/>
              <p:cNvSpPr/>
              <p:nvPr/>
            </p:nvSpPr>
            <p:spPr>
              <a:xfrm>
                <a:off x="3659452" y="2830000"/>
                <a:ext cx="23504" cy="3574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34" extrusionOk="0">
                    <a:moveTo>
                      <a:pt x="326" y="86"/>
                    </a:moveTo>
                    <a:cubicBezTo>
                      <a:pt x="475" y="86"/>
                      <a:pt x="588" y="291"/>
                      <a:pt x="588" y="531"/>
                    </a:cubicBezTo>
                    <a:cubicBezTo>
                      <a:pt x="588" y="765"/>
                      <a:pt x="475" y="942"/>
                      <a:pt x="326" y="942"/>
                    </a:cubicBezTo>
                    <a:cubicBezTo>
                      <a:pt x="206" y="942"/>
                      <a:pt x="93" y="765"/>
                      <a:pt x="93" y="531"/>
                    </a:cubicBezTo>
                    <a:cubicBezTo>
                      <a:pt x="93" y="291"/>
                      <a:pt x="206" y="86"/>
                      <a:pt x="326" y="86"/>
                    </a:cubicBezTo>
                    <a:close/>
                    <a:moveTo>
                      <a:pt x="326" y="1"/>
                    </a:moveTo>
                    <a:cubicBezTo>
                      <a:pt x="149" y="1"/>
                      <a:pt x="1" y="234"/>
                      <a:pt x="1" y="531"/>
                    </a:cubicBezTo>
                    <a:cubicBezTo>
                      <a:pt x="1" y="822"/>
                      <a:pt x="149" y="1034"/>
                      <a:pt x="326" y="1034"/>
                    </a:cubicBezTo>
                    <a:cubicBezTo>
                      <a:pt x="531" y="1034"/>
                      <a:pt x="680" y="822"/>
                      <a:pt x="680" y="531"/>
                    </a:cubicBezTo>
                    <a:cubicBezTo>
                      <a:pt x="680" y="234"/>
                      <a:pt x="531" y="1"/>
                      <a:pt x="3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52"/>
              <p:cNvSpPr/>
              <p:nvPr/>
            </p:nvSpPr>
            <p:spPr>
              <a:xfrm>
                <a:off x="3704215" y="2833940"/>
                <a:ext cx="3215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93" h="949" extrusionOk="0">
                    <a:moveTo>
                      <a:pt x="0" y="0"/>
                    </a:moveTo>
                    <a:lnTo>
                      <a:pt x="0" y="948"/>
                    </a:lnTo>
                    <a:lnTo>
                      <a:pt x="92" y="948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52"/>
              <p:cNvSpPr/>
              <p:nvPr/>
            </p:nvSpPr>
            <p:spPr>
              <a:xfrm>
                <a:off x="3719596" y="2835150"/>
                <a:ext cx="22536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970" extrusionOk="0">
                    <a:moveTo>
                      <a:pt x="560" y="85"/>
                    </a:moveTo>
                    <a:lnTo>
                      <a:pt x="560" y="885"/>
                    </a:lnTo>
                    <a:lnTo>
                      <a:pt x="86" y="885"/>
                    </a:lnTo>
                    <a:lnTo>
                      <a:pt x="86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652" y="970"/>
                    </a:lnTo>
                    <a:lnTo>
                      <a:pt x="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52"/>
              <p:cNvSpPr/>
              <p:nvPr/>
            </p:nvSpPr>
            <p:spPr>
              <a:xfrm>
                <a:off x="3753125" y="2835150"/>
                <a:ext cx="30590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885" h="970" extrusionOk="0">
                    <a:moveTo>
                      <a:pt x="800" y="85"/>
                    </a:moveTo>
                    <a:lnTo>
                      <a:pt x="800" y="885"/>
                    </a:lnTo>
                    <a:lnTo>
                      <a:pt x="92" y="885"/>
                    </a:lnTo>
                    <a:lnTo>
                      <a:pt x="92" y="85"/>
                    </a:lnTo>
                    <a:close/>
                    <a:moveTo>
                      <a:pt x="0" y="0"/>
                    </a:moveTo>
                    <a:lnTo>
                      <a:pt x="0" y="970"/>
                    </a:lnTo>
                    <a:lnTo>
                      <a:pt x="884" y="970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52"/>
              <p:cNvSpPr/>
              <p:nvPr/>
            </p:nvSpPr>
            <p:spPr>
              <a:xfrm>
                <a:off x="3793948" y="2835150"/>
                <a:ext cx="34772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970" extrusionOk="0">
                    <a:moveTo>
                      <a:pt x="913" y="85"/>
                    </a:moveTo>
                    <a:lnTo>
                      <a:pt x="913" y="885"/>
                    </a:lnTo>
                    <a:lnTo>
                      <a:pt x="93" y="885"/>
                    </a:lnTo>
                    <a:lnTo>
                      <a:pt x="93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1005" y="970"/>
                    </a:lnTo>
                    <a:lnTo>
                      <a:pt x="10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52"/>
              <p:cNvSpPr/>
              <p:nvPr/>
            </p:nvSpPr>
            <p:spPr>
              <a:xfrm>
                <a:off x="3839921" y="2822395"/>
                <a:ext cx="21292" cy="61699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52"/>
              <p:cNvSpPr/>
              <p:nvPr/>
            </p:nvSpPr>
            <p:spPr>
              <a:xfrm>
                <a:off x="3873415" y="2824884"/>
                <a:ext cx="10300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52"/>
              <p:cNvSpPr/>
              <p:nvPr/>
            </p:nvSpPr>
            <p:spPr>
              <a:xfrm>
                <a:off x="3886619" y="2823916"/>
                <a:ext cx="13238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52"/>
              <p:cNvSpPr/>
              <p:nvPr/>
            </p:nvSpPr>
            <p:spPr>
              <a:xfrm>
                <a:off x="3578014" y="2822395"/>
                <a:ext cx="21327" cy="6169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52"/>
              <p:cNvSpPr/>
              <p:nvPr/>
            </p:nvSpPr>
            <p:spPr>
              <a:xfrm>
                <a:off x="3555547" y="2824884"/>
                <a:ext cx="10300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52"/>
              <p:cNvSpPr/>
              <p:nvPr/>
            </p:nvSpPr>
            <p:spPr>
              <a:xfrm>
                <a:off x="3539162" y="2823916"/>
                <a:ext cx="13480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9" name="Google Shape;1949;p52"/>
            <p:cNvGrpSpPr/>
            <p:nvPr/>
          </p:nvGrpSpPr>
          <p:grpSpPr>
            <a:xfrm>
              <a:off x="2477344" y="1232101"/>
              <a:ext cx="1051808" cy="229363"/>
              <a:chOff x="4002795" y="1877329"/>
              <a:chExt cx="345546" cy="75352"/>
            </a:xfrm>
          </p:grpSpPr>
          <p:sp>
            <p:nvSpPr>
              <p:cNvPr id="1950" name="Google Shape;1950;p52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52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52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52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52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52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52"/>
              <p:cNvSpPr/>
              <p:nvPr/>
            </p:nvSpPr>
            <p:spPr>
              <a:xfrm>
                <a:off x="4167847" y="1898587"/>
                <a:ext cx="21534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623" h="921" extrusionOk="0">
                    <a:moveTo>
                      <a:pt x="531" y="93"/>
                    </a:moveTo>
                    <a:lnTo>
                      <a:pt x="531" y="828"/>
                    </a:lnTo>
                    <a:lnTo>
                      <a:pt x="92" y="828"/>
                    </a:lnTo>
                    <a:lnTo>
                      <a:pt x="92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623" y="920"/>
                    </a:lnTo>
                    <a:lnTo>
                      <a:pt x="6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52"/>
              <p:cNvSpPr/>
              <p:nvPr/>
            </p:nvSpPr>
            <p:spPr>
              <a:xfrm>
                <a:off x="4128235" y="1898587"/>
                <a:ext cx="29622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857" h="921" extrusionOk="0">
                    <a:moveTo>
                      <a:pt x="764" y="93"/>
                    </a:moveTo>
                    <a:lnTo>
                      <a:pt x="764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856" y="920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52"/>
              <p:cNvSpPr/>
              <p:nvPr/>
            </p:nvSpPr>
            <p:spPr>
              <a:xfrm>
                <a:off x="4086410" y="1898587"/>
                <a:ext cx="32560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21" extrusionOk="0">
                    <a:moveTo>
                      <a:pt x="856" y="93"/>
                    </a:moveTo>
                    <a:lnTo>
                      <a:pt x="856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941" y="920"/>
                    </a:lnTo>
                    <a:lnTo>
                      <a:pt x="9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52"/>
              <p:cNvSpPr/>
              <p:nvPr/>
            </p:nvSpPr>
            <p:spPr>
              <a:xfrm>
                <a:off x="4223844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326" y="92"/>
                    </a:moveTo>
                    <a:cubicBezTo>
                      <a:pt x="446" y="92"/>
                      <a:pt x="566" y="269"/>
                      <a:pt x="566" y="503"/>
                    </a:cubicBezTo>
                    <a:cubicBezTo>
                      <a:pt x="566" y="708"/>
                      <a:pt x="446" y="913"/>
                      <a:pt x="326" y="913"/>
                    </a:cubicBezTo>
                    <a:cubicBezTo>
                      <a:pt x="177" y="913"/>
                      <a:pt x="92" y="708"/>
                      <a:pt x="92" y="503"/>
                    </a:cubicBezTo>
                    <a:cubicBezTo>
                      <a:pt x="92" y="269"/>
                      <a:pt x="177" y="92"/>
                      <a:pt x="326" y="92"/>
                    </a:cubicBezTo>
                    <a:close/>
                    <a:moveTo>
                      <a:pt x="326" y="0"/>
                    </a:moveTo>
                    <a:cubicBezTo>
                      <a:pt x="149" y="0"/>
                      <a:pt x="0" y="205"/>
                      <a:pt x="0" y="503"/>
                    </a:cubicBezTo>
                    <a:cubicBezTo>
                      <a:pt x="0" y="771"/>
                      <a:pt x="149" y="1005"/>
                      <a:pt x="326" y="1005"/>
                    </a:cubicBezTo>
                    <a:cubicBezTo>
                      <a:pt x="503" y="1005"/>
                      <a:pt x="651" y="771"/>
                      <a:pt x="651" y="503"/>
                    </a:cubicBezTo>
                    <a:cubicBezTo>
                      <a:pt x="651" y="205"/>
                      <a:pt x="503" y="0"/>
                      <a:pt x="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52"/>
              <p:cNvSpPr/>
              <p:nvPr/>
            </p:nvSpPr>
            <p:spPr>
              <a:xfrm>
                <a:off x="4200616" y="1899831"/>
                <a:ext cx="2973" cy="30590"/>
              </a:xfrm>
              <a:custGeom>
                <a:avLst/>
                <a:gdLst/>
                <a:ahLst/>
                <a:cxnLst/>
                <a:rect l="l" t="t" r="r" b="b"/>
                <a:pathLst>
                  <a:path w="86" h="885" extrusionOk="0">
                    <a:moveTo>
                      <a:pt x="0" y="0"/>
                    </a:moveTo>
                    <a:lnTo>
                      <a:pt x="0" y="884"/>
                    </a:lnTo>
                    <a:lnTo>
                      <a:pt x="85" y="884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1" name="Google Shape;1961;p52"/>
            <p:cNvGrpSpPr/>
            <p:nvPr/>
          </p:nvGrpSpPr>
          <p:grpSpPr>
            <a:xfrm>
              <a:off x="589980" y="3118760"/>
              <a:ext cx="957285" cy="300300"/>
              <a:chOff x="3583454" y="2026924"/>
              <a:chExt cx="430899" cy="135173"/>
            </a:xfrm>
          </p:grpSpPr>
          <p:sp>
            <p:nvSpPr>
              <p:cNvPr id="1962" name="Google Shape;1962;p52"/>
              <p:cNvSpPr/>
              <p:nvPr/>
            </p:nvSpPr>
            <p:spPr>
              <a:xfrm>
                <a:off x="3754867" y="2128093"/>
                <a:ext cx="32109" cy="30891"/>
              </a:xfrm>
              <a:custGeom>
                <a:avLst/>
                <a:gdLst/>
                <a:ahLst/>
                <a:cxnLst/>
                <a:rect l="l" t="t" r="r" b="b"/>
                <a:pathLst>
                  <a:path w="949" h="913" extrusionOk="0">
                    <a:moveTo>
                      <a:pt x="0" y="0"/>
                    </a:moveTo>
                    <a:lnTo>
                      <a:pt x="0" y="913"/>
                    </a:lnTo>
                    <a:lnTo>
                      <a:pt x="948" y="9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52"/>
              <p:cNvSpPr/>
              <p:nvPr/>
            </p:nvSpPr>
            <p:spPr>
              <a:xfrm>
                <a:off x="3801763" y="2125217"/>
                <a:ext cx="58941" cy="33767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998" extrusionOk="0">
                    <a:moveTo>
                      <a:pt x="913" y="205"/>
                    </a:moveTo>
                    <a:lnTo>
                      <a:pt x="1444" y="885"/>
                    </a:lnTo>
                    <a:lnTo>
                      <a:pt x="326" y="885"/>
                    </a:lnTo>
                    <a:lnTo>
                      <a:pt x="913" y="205"/>
                    </a:lnTo>
                    <a:close/>
                    <a:moveTo>
                      <a:pt x="913" y="0"/>
                    </a:moveTo>
                    <a:lnTo>
                      <a:pt x="1" y="998"/>
                    </a:lnTo>
                    <a:lnTo>
                      <a:pt x="1741" y="998"/>
                    </a:lnTo>
                    <a:lnTo>
                      <a:pt x="9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52"/>
              <p:cNvSpPr/>
              <p:nvPr/>
            </p:nvSpPr>
            <p:spPr>
              <a:xfrm>
                <a:off x="3871668" y="2125217"/>
                <a:ext cx="34985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062" extrusionOk="0">
                    <a:moveTo>
                      <a:pt x="941" y="0"/>
                    </a:moveTo>
                    <a:lnTo>
                      <a:pt x="0" y="969"/>
                    </a:lnTo>
                    <a:lnTo>
                      <a:pt x="85" y="1061"/>
                    </a:lnTo>
                    <a:lnTo>
                      <a:pt x="1033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52"/>
              <p:cNvSpPr/>
              <p:nvPr/>
            </p:nvSpPr>
            <p:spPr>
              <a:xfrm>
                <a:off x="3889635" y="2125217"/>
                <a:ext cx="35933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062" extrusionOk="0">
                    <a:moveTo>
                      <a:pt x="941" y="0"/>
                    </a:moveTo>
                    <a:lnTo>
                      <a:pt x="0" y="969"/>
                    </a:lnTo>
                    <a:lnTo>
                      <a:pt x="120" y="1061"/>
                    </a:lnTo>
                    <a:lnTo>
                      <a:pt x="1061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52"/>
              <p:cNvSpPr/>
              <p:nvPr/>
            </p:nvSpPr>
            <p:spPr>
              <a:xfrm>
                <a:off x="3937479" y="2123052"/>
                <a:ext cx="10117" cy="3498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034" extrusionOk="0">
                    <a:moveTo>
                      <a:pt x="1" y="1"/>
                    </a:moveTo>
                    <a:lnTo>
                      <a:pt x="1" y="93"/>
                    </a:lnTo>
                    <a:lnTo>
                      <a:pt x="29" y="93"/>
                    </a:lnTo>
                    <a:cubicBezTo>
                      <a:pt x="86" y="93"/>
                      <a:pt x="121" y="121"/>
                      <a:pt x="121" y="177"/>
                    </a:cubicBezTo>
                    <a:lnTo>
                      <a:pt x="121" y="418"/>
                    </a:lnTo>
                    <a:cubicBezTo>
                      <a:pt x="121" y="503"/>
                      <a:pt x="149" y="503"/>
                      <a:pt x="178" y="531"/>
                    </a:cubicBezTo>
                    <a:cubicBezTo>
                      <a:pt x="149" y="531"/>
                      <a:pt x="121" y="559"/>
                      <a:pt x="121" y="623"/>
                    </a:cubicBezTo>
                    <a:lnTo>
                      <a:pt x="121" y="857"/>
                    </a:lnTo>
                    <a:cubicBezTo>
                      <a:pt x="121" y="913"/>
                      <a:pt x="86" y="949"/>
                      <a:pt x="29" y="949"/>
                    </a:cubicBezTo>
                    <a:lnTo>
                      <a:pt x="1" y="949"/>
                    </a:lnTo>
                    <a:lnTo>
                      <a:pt x="1" y="1033"/>
                    </a:lnTo>
                    <a:lnTo>
                      <a:pt x="58" y="1033"/>
                    </a:lnTo>
                    <a:cubicBezTo>
                      <a:pt x="178" y="1033"/>
                      <a:pt x="234" y="977"/>
                      <a:pt x="234" y="885"/>
                    </a:cubicBezTo>
                    <a:lnTo>
                      <a:pt x="234" y="623"/>
                    </a:lnTo>
                    <a:cubicBezTo>
                      <a:pt x="234" y="595"/>
                      <a:pt x="234" y="559"/>
                      <a:pt x="263" y="559"/>
                    </a:cubicBezTo>
                    <a:lnTo>
                      <a:pt x="298" y="559"/>
                    </a:lnTo>
                    <a:lnTo>
                      <a:pt x="298" y="475"/>
                    </a:lnTo>
                    <a:lnTo>
                      <a:pt x="263" y="475"/>
                    </a:lnTo>
                    <a:cubicBezTo>
                      <a:pt x="234" y="475"/>
                      <a:pt x="234" y="475"/>
                      <a:pt x="234" y="418"/>
                    </a:cubicBezTo>
                    <a:lnTo>
                      <a:pt x="234" y="177"/>
                    </a:lnTo>
                    <a:cubicBezTo>
                      <a:pt x="234" y="64"/>
                      <a:pt x="178" y="1"/>
                      <a:pt x="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52"/>
              <p:cNvSpPr/>
              <p:nvPr/>
            </p:nvSpPr>
            <p:spPr>
              <a:xfrm>
                <a:off x="3959506" y="2123052"/>
                <a:ext cx="24936" cy="39046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154" extrusionOk="0">
                    <a:moveTo>
                      <a:pt x="354" y="149"/>
                    </a:moveTo>
                    <a:cubicBezTo>
                      <a:pt x="468" y="149"/>
                      <a:pt x="588" y="326"/>
                      <a:pt x="588" y="559"/>
                    </a:cubicBezTo>
                    <a:cubicBezTo>
                      <a:pt x="588" y="828"/>
                      <a:pt x="468" y="1005"/>
                      <a:pt x="354" y="1005"/>
                    </a:cubicBezTo>
                    <a:cubicBezTo>
                      <a:pt x="263" y="1005"/>
                      <a:pt x="142" y="828"/>
                      <a:pt x="142" y="559"/>
                    </a:cubicBezTo>
                    <a:cubicBezTo>
                      <a:pt x="142" y="326"/>
                      <a:pt x="263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1" y="269"/>
                      <a:pt x="1" y="559"/>
                    </a:cubicBezTo>
                    <a:cubicBezTo>
                      <a:pt x="1" y="885"/>
                      <a:pt x="142" y="1154"/>
                      <a:pt x="354" y="1154"/>
                    </a:cubicBezTo>
                    <a:cubicBezTo>
                      <a:pt x="560" y="1154"/>
                      <a:pt x="737" y="885"/>
                      <a:pt x="737" y="559"/>
                    </a:cubicBezTo>
                    <a:cubicBezTo>
                      <a:pt x="737" y="269"/>
                      <a:pt x="560" y="1"/>
                      <a:pt x="3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52"/>
              <p:cNvSpPr/>
              <p:nvPr/>
            </p:nvSpPr>
            <p:spPr>
              <a:xfrm>
                <a:off x="3989451" y="2123052"/>
                <a:ext cx="24903" cy="3904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154" extrusionOk="0">
                    <a:moveTo>
                      <a:pt x="354" y="149"/>
                    </a:moveTo>
                    <a:cubicBezTo>
                      <a:pt x="467" y="149"/>
                      <a:pt x="587" y="326"/>
                      <a:pt x="587" y="559"/>
                    </a:cubicBezTo>
                    <a:cubicBezTo>
                      <a:pt x="587" y="828"/>
                      <a:pt x="467" y="1005"/>
                      <a:pt x="354" y="1005"/>
                    </a:cubicBezTo>
                    <a:cubicBezTo>
                      <a:pt x="262" y="1005"/>
                      <a:pt x="142" y="828"/>
                      <a:pt x="142" y="559"/>
                    </a:cubicBezTo>
                    <a:cubicBezTo>
                      <a:pt x="142" y="326"/>
                      <a:pt x="262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0" y="269"/>
                      <a:pt x="0" y="559"/>
                    </a:cubicBezTo>
                    <a:cubicBezTo>
                      <a:pt x="0" y="885"/>
                      <a:pt x="142" y="1154"/>
                      <a:pt x="354" y="1154"/>
                    </a:cubicBezTo>
                    <a:cubicBezTo>
                      <a:pt x="559" y="1154"/>
                      <a:pt x="736" y="885"/>
                      <a:pt x="736" y="559"/>
                    </a:cubicBezTo>
                    <a:cubicBezTo>
                      <a:pt x="736" y="269"/>
                      <a:pt x="559" y="1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52"/>
              <p:cNvSpPr/>
              <p:nvPr/>
            </p:nvSpPr>
            <p:spPr>
              <a:xfrm>
                <a:off x="3656235" y="2034537"/>
                <a:ext cx="24936" cy="4067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202" extrusionOk="0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5" y="1202"/>
                      <a:pt x="85" y="1202"/>
                      <a:pt x="85" y="1173"/>
                    </a:cubicBezTo>
                    <a:lnTo>
                      <a:pt x="708" y="763"/>
                    </a:lnTo>
                    <a:cubicBezTo>
                      <a:pt x="708" y="735"/>
                      <a:pt x="736" y="735"/>
                      <a:pt x="736" y="699"/>
                    </a:cubicBezTo>
                    <a:cubicBezTo>
                      <a:pt x="736" y="699"/>
                      <a:pt x="736" y="671"/>
                      <a:pt x="708" y="671"/>
                    </a:cubicBezTo>
                    <a:lnTo>
                      <a:pt x="121" y="27"/>
                    </a:lnTo>
                    <a:cubicBezTo>
                      <a:pt x="103" y="10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52"/>
              <p:cNvSpPr/>
              <p:nvPr/>
            </p:nvSpPr>
            <p:spPr>
              <a:xfrm>
                <a:off x="3673221" y="2034537"/>
                <a:ext cx="24936" cy="4067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202" extrusionOk="0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6" y="1202"/>
                      <a:pt x="86" y="1202"/>
                      <a:pt x="86" y="1173"/>
                    </a:cubicBezTo>
                    <a:lnTo>
                      <a:pt x="708" y="763"/>
                    </a:lnTo>
                    <a:cubicBezTo>
                      <a:pt x="708" y="735"/>
                      <a:pt x="737" y="735"/>
                      <a:pt x="737" y="699"/>
                    </a:cubicBezTo>
                    <a:cubicBezTo>
                      <a:pt x="737" y="699"/>
                      <a:pt x="737" y="671"/>
                      <a:pt x="708" y="671"/>
                    </a:cubicBezTo>
                    <a:lnTo>
                      <a:pt x="114" y="27"/>
                    </a:lnTo>
                    <a:cubicBezTo>
                      <a:pt x="100" y="10"/>
                      <a:pt x="86" y="1"/>
                      <a:pt x="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52"/>
              <p:cNvSpPr/>
              <p:nvPr/>
            </p:nvSpPr>
            <p:spPr>
              <a:xfrm>
                <a:off x="3706989" y="2034233"/>
                <a:ext cx="26121" cy="38098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126" extrusionOk="0">
                    <a:moveTo>
                      <a:pt x="389" y="121"/>
                    </a:moveTo>
                    <a:cubicBezTo>
                      <a:pt x="531" y="121"/>
                      <a:pt x="651" y="326"/>
                      <a:pt x="651" y="567"/>
                    </a:cubicBezTo>
                    <a:cubicBezTo>
                      <a:pt x="651" y="800"/>
                      <a:pt x="531" y="1006"/>
                      <a:pt x="389" y="1006"/>
                    </a:cubicBezTo>
                    <a:cubicBezTo>
                      <a:pt x="241" y="1006"/>
                      <a:pt x="121" y="800"/>
                      <a:pt x="121" y="567"/>
                    </a:cubicBezTo>
                    <a:cubicBezTo>
                      <a:pt x="121" y="326"/>
                      <a:pt x="241" y="121"/>
                      <a:pt x="389" y="121"/>
                    </a:cubicBezTo>
                    <a:close/>
                    <a:moveTo>
                      <a:pt x="389" y="1"/>
                    </a:moveTo>
                    <a:cubicBezTo>
                      <a:pt x="177" y="1"/>
                      <a:pt x="0" y="270"/>
                      <a:pt x="0" y="567"/>
                    </a:cubicBezTo>
                    <a:cubicBezTo>
                      <a:pt x="0" y="885"/>
                      <a:pt x="177" y="1126"/>
                      <a:pt x="389" y="1126"/>
                    </a:cubicBezTo>
                    <a:cubicBezTo>
                      <a:pt x="595" y="1126"/>
                      <a:pt x="771" y="885"/>
                      <a:pt x="771" y="567"/>
                    </a:cubicBezTo>
                    <a:cubicBezTo>
                      <a:pt x="771" y="270"/>
                      <a:pt x="595" y="1"/>
                      <a:pt x="3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52"/>
              <p:cNvSpPr/>
              <p:nvPr/>
            </p:nvSpPr>
            <p:spPr>
              <a:xfrm>
                <a:off x="3753885" y="2037346"/>
                <a:ext cx="4128" cy="3786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119" extrusionOk="0">
                    <a:moveTo>
                      <a:pt x="65" y="1"/>
                    </a:moveTo>
                    <a:cubicBezTo>
                      <a:pt x="29" y="1"/>
                      <a:pt x="1" y="29"/>
                      <a:pt x="1" y="58"/>
                    </a:cubicBezTo>
                    <a:lnTo>
                      <a:pt x="1" y="1062"/>
                    </a:lnTo>
                    <a:cubicBezTo>
                      <a:pt x="1" y="1090"/>
                      <a:pt x="29" y="1119"/>
                      <a:pt x="65" y="1119"/>
                    </a:cubicBezTo>
                    <a:cubicBezTo>
                      <a:pt x="93" y="1119"/>
                      <a:pt x="121" y="1090"/>
                      <a:pt x="121" y="1062"/>
                    </a:cubicBezTo>
                    <a:lnTo>
                      <a:pt x="121" y="58"/>
                    </a:lnTo>
                    <a:cubicBezTo>
                      <a:pt x="121" y="29"/>
                      <a:pt x="93" y="1"/>
                      <a:pt x="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52"/>
              <p:cNvSpPr/>
              <p:nvPr/>
            </p:nvSpPr>
            <p:spPr>
              <a:xfrm>
                <a:off x="3771852" y="2041440"/>
                <a:ext cx="20132" cy="31873"/>
              </a:xfrm>
              <a:custGeom>
                <a:avLst/>
                <a:gdLst/>
                <a:ahLst/>
                <a:cxnLst/>
                <a:rect l="l" t="t" r="r" b="b"/>
                <a:pathLst>
                  <a:path w="595" h="942" extrusionOk="0">
                    <a:moveTo>
                      <a:pt x="0" y="0"/>
                    </a:moveTo>
                    <a:lnTo>
                      <a:pt x="0" y="941"/>
                    </a:lnTo>
                    <a:lnTo>
                      <a:pt x="595" y="941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52"/>
              <p:cNvSpPr/>
              <p:nvPr/>
            </p:nvSpPr>
            <p:spPr>
              <a:xfrm>
                <a:off x="3803929" y="2039274"/>
                <a:ext cx="32820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062" extrusionOk="0">
                    <a:moveTo>
                      <a:pt x="849" y="121"/>
                    </a:moveTo>
                    <a:lnTo>
                      <a:pt x="849" y="948"/>
                    </a:lnTo>
                    <a:lnTo>
                      <a:pt x="114" y="948"/>
                    </a:lnTo>
                    <a:lnTo>
                      <a:pt x="114" y="121"/>
                    </a:lnTo>
                    <a:close/>
                    <a:moveTo>
                      <a:pt x="57" y="1"/>
                    </a:moveTo>
                    <a:cubicBezTo>
                      <a:pt x="29" y="1"/>
                      <a:pt x="0" y="29"/>
                      <a:pt x="0" y="64"/>
                    </a:cubicBezTo>
                    <a:lnTo>
                      <a:pt x="0" y="1005"/>
                    </a:lnTo>
                    <a:cubicBezTo>
                      <a:pt x="0" y="1033"/>
                      <a:pt x="29" y="1062"/>
                      <a:pt x="57" y="1062"/>
                    </a:cubicBezTo>
                    <a:lnTo>
                      <a:pt x="913" y="1062"/>
                    </a:lnTo>
                    <a:cubicBezTo>
                      <a:pt x="941" y="1062"/>
                      <a:pt x="970" y="1033"/>
                      <a:pt x="970" y="1005"/>
                    </a:cubicBezTo>
                    <a:lnTo>
                      <a:pt x="970" y="64"/>
                    </a:lnTo>
                    <a:cubicBezTo>
                      <a:pt x="970" y="29"/>
                      <a:pt x="941" y="1"/>
                      <a:pt x="9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52"/>
              <p:cNvSpPr/>
              <p:nvPr/>
            </p:nvSpPr>
            <p:spPr>
              <a:xfrm>
                <a:off x="3847746" y="2041440"/>
                <a:ext cx="32820" cy="31873"/>
              </a:xfrm>
              <a:custGeom>
                <a:avLst/>
                <a:gdLst/>
                <a:ahLst/>
                <a:cxnLst/>
                <a:rect l="l" t="t" r="r" b="b"/>
                <a:pathLst>
                  <a:path w="970" h="942" extrusionOk="0">
                    <a:moveTo>
                      <a:pt x="0" y="0"/>
                    </a:moveTo>
                    <a:lnTo>
                      <a:pt x="0" y="941"/>
                    </a:lnTo>
                    <a:lnTo>
                      <a:pt x="969" y="941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52"/>
              <p:cNvSpPr/>
              <p:nvPr/>
            </p:nvSpPr>
            <p:spPr>
              <a:xfrm>
                <a:off x="3892477" y="2026924"/>
                <a:ext cx="2517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901" extrusionOk="0">
                    <a:moveTo>
                      <a:pt x="349" y="0"/>
                    </a:moveTo>
                    <a:cubicBezTo>
                      <a:pt x="332" y="0"/>
                      <a:pt x="315" y="4"/>
                      <a:pt x="298" y="12"/>
                    </a:cubicBezTo>
                    <a:cubicBezTo>
                      <a:pt x="270" y="12"/>
                      <a:pt x="241" y="40"/>
                      <a:pt x="241" y="75"/>
                    </a:cubicBezTo>
                    <a:cubicBezTo>
                      <a:pt x="270" y="104"/>
                      <a:pt x="298" y="132"/>
                      <a:pt x="326" y="132"/>
                    </a:cubicBezTo>
                    <a:cubicBezTo>
                      <a:pt x="336" y="123"/>
                      <a:pt x="346" y="120"/>
                      <a:pt x="357" y="120"/>
                    </a:cubicBezTo>
                    <a:cubicBezTo>
                      <a:pt x="377" y="120"/>
                      <a:pt x="399" y="132"/>
                      <a:pt x="418" y="132"/>
                    </a:cubicBezTo>
                    <a:cubicBezTo>
                      <a:pt x="447" y="160"/>
                      <a:pt x="475" y="252"/>
                      <a:pt x="503" y="309"/>
                    </a:cubicBezTo>
                    <a:cubicBezTo>
                      <a:pt x="503" y="366"/>
                      <a:pt x="475" y="429"/>
                      <a:pt x="475" y="514"/>
                    </a:cubicBezTo>
                    <a:cubicBezTo>
                      <a:pt x="475" y="542"/>
                      <a:pt x="447" y="606"/>
                      <a:pt x="447" y="663"/>
                    </a:cubicBezTo>
                    <a:cubicBezTo>
                      <a:pt x="447" y="783"/>
                      <a:pt x="475" y="868"/>
                      <a:pt x="532" y="960"/>
                    </a:cubicBezTo>
                    <a:cubicBezTo>
                      <a:pt x="503" y="988"/>
                      <a:pt x="475" y="1016"/>
                      <a:pt x="447" y="1045"/>
                    </a:cubicBezTo>
                    <a:lnTo>
                      <a:pt x="447" y="1278"/>
                    </a:lnTo>
                    <a:lnTo>
                      <a:pt x="447" y="1313"/>
                    </a:lnTo>
                    <a:cubicBezTo>
                      <a:pt x="475" y="1455"/>
                      <a:pt x="447" y="1575"/>
                      <a:pt x="390" y="1667"/>
                    </a:cubicBezTo>
                    <a:cubicBezTo>
                      <a:pt x="344" y="1728"/>
                      <a:pt x="273" y="1775"/>
                      <a:pt x="202" y="1775"/>
                    </a:cubicBezTo>
                    <a:cubicBezTo>
                      <a:pt x="174" y="1775"/>
                      <a:pt x="147" y="1768"/>
                      <a:pt x="121" y="1752"/>
                    </a:cubicBezTo>
                    <a:cubicBezTo>
                      <a:pt x="107" y="1738"/>
                      <a:pt x="93" y="1731"/>
                      <a:pt x="79" y="1731"/>
                    </a:cubicBezTo>
                    <a:cubicBezTo>
                      <a:pt x="65" y="1731"/>
                      <a:pt x="50" y="1738"/>
                      <a:pt x="36" y="1752"/>
                    </a:cubicBezTo>
                    <a:cubicBezTo>
                      <a:pt x="1" y="1780"/>
                      <a:pt x="36" y="1809"/>
                      <a:pt x="65" y="1844"/>
                    </a:cubicBezTo>
                    <a:cubicBezTo>
                      <a:pt x="93" y="1872"/>
                      <a:pt x="150" y="1901"/>
                      <a:pt x="213" y="1901"/>
                    </a:cubicBezTo>
                    <a:cubicBezTo>
                      <a:pt x="326" y="1901"/>
                      <a:pt x="447" y="1809"/>
                      <a:pt x="503" y="1724"/>
                    </a:cubicBezTo>
                    <a:cubicBezTo>
                      <a:pt x="567" y="1604"/>
                      <a:pt x="595" y="1455"/>
                      <a:pt x="567" y="1278"/>
                    </a:cubicBezTo>
                    <a:lnTo>
                      <a:pt x="567" y="1250"/>
                    </a:lnTo>
                    <a:lnTo>
                      <a:pt x="567" y="1101"/>
                    </a:lnTo>
                    <a:cubicBezTo>
                      <a:pt x="567" y="1073"/>
                      <a:pt x="595" y="1045"/>
                      <a:pt x="623" y="1045"/>
                    </a:cubicBezTo>
                    <a:cubicBezTo>
                      <a:pt x="623" y="1016"/>
                      <a:pt x="652" y="1016"/>
                      <a:pt x="652" y="1016"/>
                    </a:cubicBezTo>
                    <a:cubicBezTo>
                      <a:pt x="660" y="1025"/>
                      <a:pt x="668" y="1028"/>
                      <a:pt x="677" y="1028"/>
                    </a:cubicBezTo>
                    <a:cubicBezTo>
                      <a:pt x="697" y="1028"/>
                      <a:pt x="719" y="1008"/>
                      <a:pt x="744" y="988"/>
                    </a:cubicBezTo>
                    <a:cubicBezTo>
                      <a:pt x="744" y="960"/>
                      <a:pt x="744" y="924"/>
                      <a:pt x="708" y="924"/>
                    </a:cubicBezTo>
                    <a:cubicBezTo>
                      <a:pt x="680" y="924"/>
                      <a:pt x="680" y="896"/>
                      <a:pt x="680" y="896"/>
                    </a:cubicBezTo>
                    <a:cubicBezTo>
                      <a:pt x="595" y="896"/>
                      <a:pt x="567" y="783"/>
                      <a:pt x="567" y="663"/>
                    </a:cubicBezTo>
                    <a:cubicBezTo>
                      <a:pt x="567" y="634"/>
                      <a:pt x="567" y="571"/>
                      <a:pt x="595" y="514"/>
                    </a:cubicBezTo>
                    <a:cubicBezTo>
                      <a:pt x="595" y="458"/>
                      <a:pt x="623" y="366"/>
                      <a:pt x="623" y="281"/>
                    </a:cubicBezTo>
                    <a:cubicBezTo>
                      <a:pt x="595" y="189"/>
                      <a:pt x="532" y="104"/>
                      <a:pt x="475" y="40"/>
                    </a:cubicBezTo>
                    <a:cubicBezTo>
                      <a:pt x="435" y="20"/>
                      <a:pt x="391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52"/>
              <p:cNvSpPr/>
              <p:nvPr/>
            </p:nvSpPr>
            <p:spPr>
              <a:xfrm>
                <a:off x="3928411" y="2028278"/>
                <a:ext cx="11030" cy="59854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769" extrusionOk="0">
                    <a:moveTo>
                      <a:pt x="35" y="0"/>
                    </a:moveTo>
                    <a:cubicBezTo>
                      <a:pt x="0" y="35"/>
                      <a:pt x="0" y="64"/>
                      <a:pt x="0" y="92"/>
                    </a:cubicBezTo>
                    <a:cubicBezTo>
                      <a:pt x="212" y="594"/>
                      <a:pt x="212" y="1182"/>
                      <a:pt x="0" y="1684"/>
                    </a:cubicBezTo>
                    <a:cubicBezTo>
                      <a:pt x="0" y="1712"/>
                      <a:pt x="0" y="1769"/>
                      <a:pt x="35" y="1769"/>
                    </a:cubicBezTo>
                    <a:lnTo>
                      <a:pt x="64" y="1769"/>
                    </a:lnTo>
                    <a:cubicBezTo>
                      <a:pt x="92" y="1769"/>
                      <a:pt x="120" y="1769"/>
                      <a:pt x="120" y="1740"/>
                    </a:cubicBezTo>
                    <a:cubicBezTo>
                      <a:pt x="326" y="1210"/>
                      <a:pt x="326" y="594"/>
                      <a:pt x="120" y="64"/>
                    </a:cubicBezTo>
                    <a:cubicBezTo>
                      <a:pt x="92" y="35"/>
                      <a:pt x="64" y="0"/>
                      <a:pt x="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52"/>
              <p:cNvSpPr/>
              <p:nvPr/>
            </p:nvSpPr>
            <p:spPr>
              <a:xfrm>
                <a:off x="3941573" y="2027296"/>
                <a:ext cx="14854" cy="6899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039" extrusionOk="0">
                    <a:moveTo>
                      <a:pt x="85" y="1"/>
                    </a:moveTo>
                    <a:cubicBezTo>
                      <a:pt x="57" y="29"/>
                      <a:pt x="28" y="64"/>
                      <a:pt x="57" y="93"/>
                    </a:cubicBezTo>
                    <a:cubicBezTo>
                      <a:pt x="319" y="680"/>
                      <a:pt x="290" y="1387"/>
                      <a:pt x="0" y="1946"/>
                    </a:cubicBezTo>
                    <a:cubicBezTo>
                      <a:pt x="0" y="1975"/>
                      <a:pt x="0" y="2038"/>
                      <a:pt x="28" y="2038"/>
                    </a:cubicBezTo>
                    <a:lnTo>
                      <a:pt x="57" y="2038"/>
                    </a:lnTo>
                    <a:cubicBezTo>
                      <a:pt x="85" y="2038"/>
                      <a:pt x="85" y="2038"/>
                      <a:pt x="113" y="2010"/>
                    </a:cubicBezTo>
                    <a:cubicBezTo>
                      <a:pt x="439" y="1416"/>
                      <a:pt x="439" y="652"/>
                      <a:pt x="142" y="29"/>
                    </a:cubicBezTo>
                    <a:cubicBezTo>
                      <a:pt x="142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52"/>
              <p:cNvSpPr/>
              <p:nvPr/>
            </p:nvSpPr>
            <p:spPr>
              <a:xfrm>
                <a:off x="3622264" y="2026924"/>
                <a:ext cx="2490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901" extrusionOk="0">
                    <a:moveTo>
                      <a:pt x="417" y="0"/>
                    </a:moveTo>
                    <a:cubicBezTo>
                      <a:pt x="367" y="0"/>
                      <a:pt x="309" y="20"/>
                      <a:pt x="269" y="40"/>
                    </a:cubicBezTo>
                    <a:cubicBezTo>
                      <a:pt x="205" y="104"/>
                      <a:pt x="149" y="189"/>
                      <a:pt x="149" y="281"/>
                    </a:cubicBezTo>
                    <a:cubicBezTo>
                      <a:pt x="120" y="366"/>
                      <a:pt x="149" y="458"/>
                      <a:pt x="149" y="514"/>
                    </a:cubicBezTo>
                    <a:cubicBezTo>
                      <a:pt x="177" y="571"/>
                      <a:pt x="177" y="634"/>
                      <a:pt x="177" y="663"/>
                    </a:cubicBezTo>
                    <a:cubicBezTo>
                      <a:pt x="177" y="783"/>
                      <a:pt x="149" y="896"/>
                      <a:pt x="64" y="896"/>
                    </a:cubicBezTo>
                    <a:lnTo>
                      <a:pt x="64" y="924"/>
                    </a:lnTo>
                    <a:cubicBezTo>
                      <a:pt x="28" y="924"/>
                      <a:pt x="0" y="960"/>
                      <a:pt x="0" y="988"/>
                    </a:cubicBezTo>
                    <a:cubicBezTo>
                      <a:pt x="20" y="1008"/>
                      <a:pt x="44" y="1028"/>
                      <a:pt x="66" y="1028"/>
                    </a:cubicBezTo>
                    <a:cubicBezTo>
                      <a:pt x="75" y="1028"/>
                      <a:pt x="84" y="1025"/>
                      <a:pt x="92" y="1016"/>
                    </a:cubicBezTo>
                    <a:cubicBezTo>
                      <a:pt x="120" y="1016"/>
                      <a:pt x="120" y="1016"/>
                      <a:pt x="120" y="1045"/>
                    </a:cubicBezTo>
                    <a:cubicBezTo>
                      <a:pt x="149" y="1045"/>
                      <a:pt x="177" y="1073"/>
                      <a:pt x="177" y="1101"/>
                    </a:cubicBezTo>
                    <a:cubicBezTo>
                      <a:pt x="205" y="1137"/>
                      <a:pt x="177" y="1193"/>
                      <a:pt x="177" y="1250"/>
                    </a:cubicBezTo>
                    <a:lnTo>
                      <a:pt x="177" y="1278"/>
                    </a:lnTo>
                    <a:cubicBezTo>
                      <a:pt x="149" y="1455"/>
                      <a:pt x="177" y="1604"/>
                      <a:pt x="269" y="1724"/>
                    </a:cubicBezTo>
                    <a:cubicBezTo>
                      <a:pt x="325" y="1809"/>
                      <a:pt x="446" y="1901"/>
                      <a:pt x="559" y="1901"/>
                    </a:cubicBezTo>
                    <a:cubicBezTo>
                      <a:pt x="594" y="1901"/>
                      <a:pt x="651" y="1872"/>
                      <a:pt x="707" y="1844"/>
                    </a:cubicBezTo>
                    <a:cubicBezTo>
                      <a:pt x="736" y="1809"/>
                      <a:pt x="736" y="1780"/>
                      <a:pt x="707" y="1752"/>
                    </a:cubicBezTo>
                    <a:cubicBezTo>
                      <a:pt x="707" y="1738"/>
                      <a:pt x="693" y="1731"/>
                      <a:pt x="676" y="1731"/>
                    </a:cubicBezTo>
                    <a:cubicBezTo>
                      <a:pt x="658" y="1731"/>
                      <a:pt x="637" y="1738"/>
                      <a:pt x="623" y="1752"/>
                    </a:cubicBezTo>
                    <a:cubicBezTo>
                      <a:pt x="597" y="1768"/>
                      <a:pt x="570" y="1775"/>
                      <a:pt x="542" y="1775"/>
                    </a:cubicBezTo>
                    <a:cubicBezTo>
                      <a:pt x="471" y="1775"/>
                      <a:pt x="400" y="1728"/>
                      <a:pt x="354" y="1667"/>
                    </a:cubicBezTo>
                    <a:cubicBezTo>
                      <a:pt x="297" y="1575"/>
                      <a:pt x="269" y="1455"/>
                      <a:pt x="297" y="1313"/>
                    </a:cubicBezTo>
                    <a:lnTo>
                      <a:pt x="297" y="1278"/>
                    </a:lnTo>
                    <a:cubicBezTo>
                      <a:pt x="297" y="1193"/>
                      <a:pt x="325" y="1137"/>
                      <a:pt x="297" y="1045"/>
                    </a:cubicBezTo>
                    <a:cubicBezTo>
                      <a:pt x="269" y="1016"/>
                      <a:pt x="241" y="988"/>
                      <a:pt x="205" y="960"/>
                    </a:cubicBezTo>
                    <a:cubicBezTo>
                      <a:pt x="269" y="868"/>
                      <a:pt x="297" y="783"/>
                      <a:pt x="297" y="663"/>
                    </a:cubicBezTo>
                    <a:cubicBezTo>
                      <a:pt x="297" y="606"/>
                      <a:pt x="297" y="542"/>
                      <a:pt x="269" y="514"/>
                    </a:cubicBezTo>
                    <a:cubicBezTo>
                      <a:pt x="269" y="429"/>
                      <a:pt x="241" y="366"/>
                      <a:pt x="269" y="309"/>
                    </a:cubicBezTo>
                    <a:cubicBezTo>
                      <a:pt x="269" y="252"/>
                      <a:pt x="297" y="160"/>
                      <a:pt x="354" y="132"/>
                    </a:cubicBezTo>
                    <a:cubicBezTo>
                      <a:pt x="373" y="132"/>
                      <a:pt x="395" y="120"/>
                      <a:pt x="416" y="120"/>
                    </a:cubicBezTo>
                    <a:cubicBezTo>
                      <a:pt x="426" y="120"/>
                      <a:pt x="436" y="123"/>
                      <a:pt x="446" y="132"/>
                    </a:cubicBezTo>
                    <a:cubicBezTo>
                      <a:pt x="474" y="132"/>
                      <a:pt x="502" y="104"/>
                      <a:pt x="502" y="75"/>
                    </a:cubicBezTo>
                    <a:cubicBezTo>
                      <a:pt x="502" y="40"/>
                      <a:pt x="502" y="12"/>
                      <a:pt x="474" y="12"/>
                    </a:cubicBezTo>
                    <a:cubicBezTo>
                      <a:pt x="457" y="4"/>
                      <a:pt x="438" y="0"/>
                      <a:pt x="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52"/>
              <p:cNvSpPr/>
              <p:nvPr/>
            </p:nvSpPr>
            <p:spPr>
              <a:xfrm>
                <a:off x="3600474" y="2028278"/>
                <a:ext cx="11978" cy="59854"/>
              </a:xfrm>
              <a:custGeom>
                <a:avLst/>
                <a:gdLst/>
                <a:ahLst/>
                <a:cxnLst/>
                <a:rect l="l" t="t" r="r" b="b"/>
                <a:pathLst>
                  <a:path w="354" h="1769" extrusionOk="0">
                    <a:moveTo>
                      <a:pt x="290" y="0"/>
                    </a:moveTo>
                    <a:cubicBezTo>
                      <a:pt x="262" y="0"/>
                      <a:pt x="234" y="35"/>
                      <a:pt x="234" y="64"/>
                    </a:cubicBezTo>
                    <a:cubicBezTo>
                      <a:pt x="0" y="594"/>
                      <a:pt x="0" y="1210"/>
                      <a:pt x="205" y="1740"/>
                    </a:cubicBezTo>
                    <a:cubicBezTo>
                      <a:pt x="234" y="1769"/>
                      <a:pt x="234" y="1769"/>
                      <a:pt x="262" y="1769"/>
                    </a:cubicBezTo>
                    <a:lnTo>
                      <a:pt x="290" y="1769"/>
                    </a:lnTo>
                    <a:cubicBezTo>
                      <a:pt x="319" y="1769"/>
                      <a:pt x="319" y="1712"/>
                      <a:pt x="319" y="1684"/>
                    </a:cubicBezTo>
                    <a:cubicBezTo>
                      <a:pt x="113" y="1182"/>
                      <a:pt x="113" y="594"/>
                      <a:pt x="319" y="92"/>
                    </a:cubicBezTo>
                    <a:cubicBezTo>
                      <a:pt x="354" y="64"/>
                      <a:pt x="319" y="35"/>
                      <a:pt x="2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52"/>
              <p:cNvSpPr/>
              <p:nvPr/>
            </p:nvSpPr>
            <p:spPr>
              <a:xfrm>
                <a:off x="3583454" y="2027296"/>
                <a:ext cx="14887" cy="6899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039" extrusionOk="0">
                    <a:moveTo>
                      <a:pt x="355" y="1"/>
                    </a:moveTo>
                    <a:cubicBezTo>
                      <a:pt x="326" y="1"/>
                      <a:pt x="291" y="1"/>
                      <a:pt x="291" y="29"/>
                    </a:cubicBezTo>
                    <a:cubicBezTo>
                      <a:pt x="1" y="652"/>
                      <a:pt x="29" y="1416"/>
                      <a:pt x="326" y="2010"/>
                    </a:cubicBezTo>
                    <a:cubicBezTo>
                      <a:pt x="355" y="2038"/>
                      <a:pt x="355" y="2038"/>
                      <a:pt x="383" y="2038"/>
                    </a:cubicBezTo>
                    <a:lnTo>
                      <a:pt x="411" y="2038"/>
                    </a:lnTo>
                    <a:cubicBezTo>
                      <a:pt x="440" y="2038"/>
                      <a:pt x="440" y="1975"/>
                      <a:pt x="440" y="1946"/>
                    </a:cubicBezTo>
                    <a:cubicBezTo>
                      <a:pt x="150" y="1387"/>
                      <a:pt x="114" y="680"/>
                      <a:pt x="383" y="93"/>
                    </a:cubicBezTo>
                    <a:cubicBezTo>
                      <a:pt x="411" y="64"/>
                      <a:pt x="383" y="29"/>
                      <a:pt x="3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2" name="Google Shape;1982;p52"/>
            <p:cNvGrpSpPr/>
            <p:nvPr/>
          </p:nvGrpSpPr>
          <p:grpSpPr>
            <a:xfrm>
              <a:off x="490876" y="1760660"/>
              <a:ext cx="598344" cy="498891"/>
              <a:chOff x="2715768" y="1997386"/>
              <a:chExt cx="269330" cy="224564"/>
            </a:xfrm>
          </p:grpSpPr>
          <p:sp>
            <p:nvSpPr>
              <p:cNvPr id="1983" name="Google Shape;1983;p52"/>
              <p:cNvSpPr/>
              <p:nvPr/>
            </p:nvSpPr>
            <p:spPr>
              <a:xfrm>
                <a:off x="2868233" y="1997386"/>
                <a:ext cx="116866" cy="116832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453" extrusionOk="0">
                    <a:moveTo>
                      <a:pt x="1729" y="947"/>
                    </a:moveTo>
                    <a:cubicBezTo>
                      <a:pt x="1938" y="947"/>
                      <a:pt x="2145" y="1036"/>
                      <a:pt x="2300" y="1210"/>
                    </a:cubicBezTo>
                    <a:cubicBezTo>
                      <a:pt x="2597" y="1536"/>
                      <a:pt x="2597" y="2038"/>
                      <a:pt x="2272" y="2328"/>
                    </a:cubicBezTo>
                    <a:cubicBezTo>
                      <a:pt x="2120" y="2466"/>
                      <a:pt x="1930" y="2534"/>
                      <a:pt x="1741" y="2534"/>
                    </a:cubicBezTo>
                    <a:cubicBezTo>
                      <a:pt x="1524" y="2534"/>
                      <a:pt x="1309" y="2445"/>
                      <a:pt x="1154" y="2271"/>
                    </a:cubicBezTo>
                    <a:cubicBezTo>
                      <a:pt x="857" y="1946"/>
                      <a:pt x="885" y="1444"/>
                      <a:pt x="1211" y="1154"/>
                    </a:cubicBezTo>
                    <a:cubicBezTo>
                      <a:pt x="1362" y="1015"/>
                      <a:pt x="1546" y="947"/>
                      <a:pt x="1729" y="947"/>
                    </a:cubicBezTo>
                    <a:close/>
                    <a:moveTo>
                      <a:pt x="1621" y="1"/>
                    </a:moveTo>
                    <a:cubicBezTo>
                      <a:pt x="1656" y="1"/>
                      <a:pt x="1656" y="29"/>
                      <a:pt x="1656" y="29"/>
                    </a:cubicBezTo>
                    <a:cubicBezTo>
                      <a:pt x="1684" y="177"/>
                      <a:pt x="1593" y="354"/>
                      <a:pt x="1444" y="383"/>
                    </a:cubicBezTo>
                    <a:cubicBezTo>
                      <a:pt x="1423" y="387"/>
                      <a:pt x="1402" y="389"/>
                      <a:pt x="1382" y="389"/>
                    </a:cubicBezTo>
                    <a:cubicBezTo>
                      <a:pt x="1235" y="389"/>
                      <a:pt x="1121" y="280"/>
                      <a:pt x="1090" y="149"/>
                    </a:cubicBezTo>
                    <a:lnTo>
                      <a:pt x="1090" y="121"/>
                    </a:lnTo>
                    <a:cubicBezTo>
                      <a:pt x="977" y="149"/>
                      <a:pt x="885" y="206"/>
                      <a:pt x="800" y="269"/>
                    </a:cubicBezTo>
                    <a:cubicBezTo>
                      <a:pt x="800" y="269"/>
                      <a:pt x="800" y="298"/>
                      <a:pt x="828" y="298"/>
                    </a:cubicBezTo>
                    <a:cubicBezTo>
                      <a:pt x="913" y="418"/>
                      <a:pt x="913" y="595"/>
                      <a:pt x="800" y="708"/>
                    </a:cubicBezTo>
                    <a:cubicBezTo>
                      <a:pt x="744" y="751"/>
                      <a:pt x="676" y="774"/>
                      <a:pt x="610" y="774"/>
                    </a:cubicBezTo>
                    <a:cubicBezTo>
                      <a:pt x="535" y="774"/>
                      <a:pt x="463" y="744"/>
                      <a:pt x="418" y="680"/>
                    </a:cubicBezTo>
                    <a:cubicBezTo>
                      <a:pt x="383" y="680"/>
                      <a:pt x="383" y="651"/>
                      <a:pt x="383" y="651"/>
                    </a:cubicBezTo>
                    <a:cubicBezTo>
                      <a:pt x="326" y="736"/>
                      <a:pt x="270" y="828"/>
                      <a:pt x="206" y="913"/>
                    </a:cubicBezTo>
                    <a:cubicBezTo>
                      <a:pt x="206" y="913"/>
                      <a:pt x="241" y="913"/>
                      <a:pt x="241" y="948"/>
                    </a:cubicBezTo>
                    <a:cubicBezTo>
                      <a:pt x="383" y="977"/>
                      <a:pt x="475" y="1154"/>
                      <a:pt x="418" y="1302"/>
                    </a:cubicBezTo>
                    <a:cubicBezTo>
                      <a:pt x="390" y="1415"/>
                      <a:pt x="272" y="1496"/>
                      <a:pt x="154" y="1496"/>
                    </a:cubicBezTo>
                    <a:cubicBezTo>
                      <a:pt x="124" y="1496"/>
                      <a:pt x="93" y="1491"/>
                      <a:pt x="64" y="1479"/>
                    </a:cubicBezTo>
                    <a:lnTo>
                      <a:pt x="29" y="1479"/>
                    </a:lnTo>
                    <a:cubicBezTo>
                      <a:pt x="29" y="1564"/>
                      <a:pt x="1" y="1684"/>
                      <a:pt x="29" y="1797"/>
                    </a:cubicBezTo>
                    <a:lnTo>
                      <a:pt x="64" y="1797"/>
                    </a:lnTo>
                    <a:cubicBezTo>
                      <a:pt x="89" y="1788"/>
                      <a:pt x="113" y="1783"/>
                      <a:pt x="138" y="1783"/>
                    </a:cubicBezTo>
                    <a:cubicBezTo>
                      <a:pt x="254" y="1783"/>
                      <a:pt x="359" y="1887"/>
                      <a:pt x="383" y="2010"/>
                    </a:cubicBezTo>
                    <a:cubicBezTo>
                      <a:pt x="418" y="2151"/>
                      <a:pt x="326" y="2300"/>
                      <a:pt x="178" y="2328"/>
                    </a:cubicBezTo>
                    <a:lnTo>
                      <a:pt x="149" y="2363"/>
                    </a:lnTo>
                    <a:cubicBezTo>
                      <a:pt x="178" y="2448"/>
                      <a:pt x="241" y="2569"/>
                      <a:pt x="298" y="2653"/>
                    </a:cubicBezTo>
                    <a:cubicBezTo>
                      <a:pt x="298" y="2653"/>
                      <a:pt x="298" y="2625"/>
                      <a:pt x="326" y="2625"/>
                    </a:cubicBezTo>
                    <a:cubicBezTo>
                      <a:pt x="378" y="2573"/>
                      <a:pt x="441" y="2550"/>
                      <a:pt x="502" y="2550"/>
                    </a:cubicBezTo>
                    <a:cubicBezTo>
                      <a:pt x="582" y="2550"/>
                      <a:pt x="660" y="2589"/>
                      <a:pt x="708" y="2653"/>
                    </a:cubicBezTo>
                    <a:cubicBezTo>
                      <a:pt x="828" y="2774"/>
                      <a:pt x="828" y="2951"/>
                      <a:pt x="708" y="3035"/>
                    </a:cubicBezTo>
                    <a:lnTo>
                      <a:pt x="680" y="3071"/>
                    </a:lnTo>
                    <a:cubicBezTo>
                      <a:pt x="772" y="3156"/>
                      <a:pt x="857" y="3212"/>
                      <a:pt x="949" y="3276"/>
                    </a:cubicBezTo>
                    <a:cubicBezTo>
                      <a:pt x="949" y="3248"/>
                      <a:pt x="949" y="3248"/>
                      <a:pt x="977" y="3212"/>
                    </a:cubicBezTo>
                    <a:cubicBezTo>
                      <a:pt x="1000" y="3100"/>
                      <a:pt x="1116" y="3018"/>
                      <a:pt x="1238" y="3018"/>
                    </a:cubicBezTo>
                    <a:cubicBezTo>
                      <a:pt x="1269" y="3018"/>
                      <a:pt x="1300" y="3024"/>
                      <a:pt x="1331" y="3035"/>
                    </a:cubicBezTo>
                    <a:cubicBezTo>
                      <a:pt x="1479" y="3099"/>
                      <a:pt x="1536" y="3248"/>
                      <a:pt x="1508" y="3389"/>
                    </a:cubicBezTo>
                    <a:cubicBezTo>
                      <a:pt x="1508" y="3425"/>
                      <a:pt x="1508" y="3425"/>
                      <a:pt x="1479" y="3453"/>
                    </a:cubicBezTo>
                    <a:lnTo>
                      <a:pt x="1833" y="3453"/>
                    </a:lnTo>
                    <a:cubicBezTo>
                      <a:pt x="1833" y="3453"/>
                      <a:pt x="1833" y="3425"/>
                      <a:pt x="1798" y="3425"/>
                    </a:cubicBezTo>
                    <a:cubicBezTo>
                      <a:pt x="1769" y="3276"/>
                      <a:pt x="1890" y="3127"/>
                      <a:pt x="2038" y="3071"/>
                    </a:cubicBezTo>
                    <a:cubicBezTo>
                      <a:pt x="2056" y="3067"/>
                      <a:pt x="2074" y="3065"/>
                      <a:pt x="2091" y="3065"/>
                    </a:cubicBezTo>
                    <a:cubicBezTo>
                      <a:pt x="2219" y="3065"/>
                      <a:pt x="2332" y="3173"/>
                      <a:pt x="2364" y="3304"/>
                    </a:cubicBezTo>
                    <a:lnTo>
                      <a:pt x="2364" y="3333"/>
                    </a:lnTo>
                    <a:cubicBezTo>
                      <a:pt x="2477" y="3304"/>
                      <a:pt x="2569" y="3248"/>
                      <a:pt x="2682" y="3184"/>
                    </a:cubicBezTo>
                    <a:cubicBezTo>
                      <a:pt x="2654" y="3184"/>
                      <a:pt x="2654" y="3184"/>
                      <a:pt x="2654" y="3156"/>
                    </a:cubicBezTo>
                    <a:cubicBezTo>
                      <a:pt x="2540" y="3035"/>
                      <a:pt x="2540" y="2859"/>
                      <a:pt x="2654" y="2774"/>
                    </a:cubicBezTo>
                    <a:cubicBezTo>
                      <a:pt x="2714" y="2714"/>
                      <a:pt x="2788" y="2683"/>
                      <a:pt x="2862" y="2683"/>
                    </a:cubicBezTo>
                    <a:cubicBezTo>
                      <a:pt x="2937" y="2683"/>
                      <a:pt x="3011" y="2714"/>
                      <a:pt x="3071" y="2774"/>
                    </a:cubicBezTo>
                    <a:cubicBezTo>
                      <a:pt x="3071" y="2802"/>
                      <a:pt x="3071" y="2802"/>
                      <a:pt x="3099" y="2830"/>
                    </a:cubicBezTo>
                    <a:cubicBezTo>
                      <a:pt x="3156" y="2717"/>
                      <a:pt x="3213" y="2625"/>
                      <a:pt x="3276" y="2540"/>
                    </a:cubicBezTo>
                    <a:cubicBezTo>
                      <a:pt x="3248" y="2540"/>
                      <a:pt x="3248" y="2540"/>
                      <a:pt x="3213" y="2505"/>
                    </a:cubicBezTo>
                    <a:cubicBezTo>
                      <a:pt x="3071" y="2477"/>
                      <a:pt x="2979" y="2300"/>
                      <a:pt x="3036" y="2151"/>
                    </a:cubicBezTo>
                    <a:cubicBezTo>
                      <a:pt x="3086" y="2039"/>
                      <a:pt x="3191" y="1957"/>
                      <a:pt x="3303" y="1957"/>
                    </a:cubicBezTo>
                    <a:cubicBezTo>
                      <a:pt x="3331" y="1957"/>
                      <a:pt x="3360" y="1963"/>
                      <a:pt x="3389" y="1974"/>
                    </a:cubicBezTo>
                    <a:cubicBezTo>
                      <a:pt x="3425" y="1974"/>
                      <a:pt x="3425" y="1974"/>
                      <a:pt x="3453" y="2010"/>
                    </a:cubicBezTo>
                    <a:lnTo>
                      <a:pt x="3453" y="1656"/>
                    </a:lnTo>
                    <a:cubicBezTo>
                      <a:pt x="3453" y="1656"/>
                      <a:pt x="3425" y="1656"/>
                      <a:pt x="3425" y="1684"/>
                    </a:cubicBezTo>
                    <a:cubicBezTo>
                      <a:pt x="3407" y="1687"/>
                      <a:pt x="3390" y="1688"/>
                      <a:pt x="3373" y="1688"/>
                    </a:cubicBezTo>
                    <a:cubicBezTo>
                      <a:pt x="3220" y="1688"/>
                      <a:pt x="3097" y="1578"/>
                      <a:pt x="3071" y="1444"/>
                    </a:cubicBezTo>
                    <a:cubicBezTo>
                      <a:pt x="3036" y="1302"/>
                      <a:pt x="3128" y="1154"/>
                      <a:pt x="3276" y="1125"/>
                    </a:cubicBezTo>
                    <a:cubicBezTo>
                      <a:pt x="3305" y="1090"/>
                      <a:pt x="3305" y="1090"/>
                      <a:pt x="3333" y="1090"/>
                    </a:cubicBezTo>
                    <a:cubicBezTo>
                      <a:pt x="3276" y="1005"/>
                      <a:pt x="3248" y="885"/>
                      <a:pt x="3156" y="800"/>
                    </a:cubicBezTo>
                    <a:lnTo>
                      <a:pt x="3156" y="828"/>
                    </a:lnTo>
                    <a:cubicBezTo>
                      <a:pt x="3104" y="880"/>
                      <a:pt x="3041" y="903"/>
                      <a:pt x="2978" y="903"/>
                    </a:cubicBezTo>
                    <a:cubicBezTo>
                      <a:pt x="2894" y="903"/>
                      <a:pt x="2810" y="864"/>
                      <a:pt x="2746" y="800"/>
                    </a:cubicBezTo>
                    <a:cubicBezTo>
                      <a:pt x="2625" y="680"/>
                      <a:pt x="2654" y="503"/>
                      <a:pt x="2774" y="418"/>
                    </a:cubicBezTo>
                    <a:cubicBezTo>
                      <a:pt x="2774" y="383"/>
                      <a:pt x="2774" y="383"/>
                      <a:pt x="2802" y="383"/>
                    </a:cubicBezTo>
                    <a:cubicBezTo>
                      <a:pt x="2717" y="326"/>
                      <a:pt x="2597" y="241"/>
                      <a:pt x="2505" y="206"/>
                    </a:cubicBezTo>
                    <a:lnTo>
                      <a:pt x="2505" y="241"/>
                    </a:lnTo>
                    <a:cubicBezTo>
                      <a:pt x="2460" y="354"/>
                      <a:pt x="2357" y="435"/>
                      <a:pt x="2242" y="435"/>
                    </a:cubicBezTo>
                    <a:cubicBezTo>
                      <a:pt x="2212" y="435"/>
                      <a:pt x="2182" y="429"/>
                      <a:pt x="2151" y="418"/>
                    </a:cubicBezTo>
                    <a:cubicBezTo>
                      <a:pt x="2010" y="354"/>
                      <a:pt x="1918" y="206"/>
                      <a:pt x="1946" y="64"/>
                    </a:cubicBezTo>
                    <a:cubicBezTo>
                      <a:pt x="1946" y="29"/>
                      <a:pt x="1975" y="29"/>
                      <a:pt x="1975" y="29"/>
                    </a:cubicBezTo>
                    <a:cubicBezTo>
                      <a:pt x="1861" y="1"/>
                      <a:pt x="1741" y="1"/>
                      <a:pt x="16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52"/>
              <p:cNvSpPr/>
              <p:nvPr/>
            </p:nvSpPr>
            <p:spPr>
              <a:xfrm>
                <a:off x="2888365" y="2020360"/>
                <a:ext cx="77821" cy="70884"/>
              </a:xfrm>
              <a:custGeom>
                <a:avLst/>
                <a:gdLst/>
                <a:ahLst/>
                <a:cxnLst/>
                <a:rect l="l" t="t" r="r" b="b"/>
                <a:pathLst>
                  <a:path w="2300" h="2095" extrusionOk="0">
                    <a:moveTo>
                      <a:pt x="1118" y="57"/>
                    </a:moveTo>
                    <a:cubicBezTo>
                      <a:pt x="1415" y="57"/>
                      <a:pt x="1677" y="178"/>
                      <a:pt x="1854" y="383"/>
                    </a:cubicBezTo>
                    <a:cubicBezTo>
                      <a:pt x="2236" y="800"/>
                      <a:pt x="2207" y="1416"/>
                      <a:pt x="1797" y="1798"/>
                    </a:cubicBezTo>
                    <a:cubicBezTo>
                      <a:pt x="1620" y="1946"/>
                      <a:pt x="1380" y="2038"/>
                      <a:pt x="1146" y="2038"/>
                    </a:cubicBezTo>
                    <a:cubicBezTo>
                      <a:pt x="884" y="2038"/>
                      <a:pt x="616" y="1918"/>
                      <a:pt x="410" y="1713"/>
                    </a:cubicBezTo>
                    <a:cubicBezTo>
                      <a:pt x="57" y="1295"/>
                      <a:pt x="85" y="680"/>
                      <a:pt x="467" y="326"/>
                    </a:cubicBezTo>
                    <a:cubicBezTo>
                      <a:pt x="644" y="149"/>
                      <a:pt x="884" y="57"/>
                      <a:pt x="1118" y="57"/>
                    </a:cubicBezTo>
                    <a:close/>
                    <a:moveTo>
                      <a:pt x="1118" y="1"/>
                    </a:moveTo>
                    <a:cubicBezTo>
                      <a:pt x="884" y="1"/>
                      <a:pt x="616" y="93"/>
                      <a:pt x="439" y="269"/>
                    </a:cubicBezTo>
                    <a:cubicBezTo>
                      <a:pt x="0" y="652"/>
                      <a:pt x="0" y="1331"/>
                      <a:pt x="382" y="1741"/>
                    </a:cubicBezTo>
                    <a:cubicBezTo>
                      <a:pt x="587" y="1974"/>
                      <a:pt x="849" y="2095"/>
                      <a:pt x="1146" y="2095"/>
                    </a:cubicBezTo>
                    <a:cubicBezTo>
                      <a:pt x="1415" y="2095"/>
                      <a:pt x="1648" y="2003"/>
                      <a:pt x="1854" y="1826"/>
                    </a:cubicBezTo>
                    <a:cubicBezTo>
                      <a:pt x="2264" y="1444"/>
                      <a:pt x="2299" y="800"/>
                      <a:pt x="1910" y="354"/>
                    </a:cubicBezTo>
                    <a:cubicBezTo>
                      <a:pt x="1705" y="149"/>
                      <a:pt x="1415" y="1"/>
                      <a:pt x="1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52"/>
              <p:cNvSpPr/>
              <p:nvPr/>
            </p:nvSpPr>
            <p:spPr>
              <a:xfrm>
                <a:off x="2715768" y="2042387"/>
                <a:ext cx="179562" cy="179562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5307" extrusionOk="0">
                    <a:moveTo>
                      <a:pt x="2625" y="861"/>
                    </a:moveTo>
                    <a:cubicBezTo>
                      <a:pt x="3132" y="861"/>
                      <a:pt x="3636" y="1078"/>
                      <a:pt x="3976" y="1500"/>
                    </a:cubicBezTo>
                    <a:cubicBezTo>
                      <a:pt x="4627" y="2271"/>
                      <a:pt x="4535" y="3389"/>
                      <a:pt x="3799" y="4040"/>
                    </a:cubicBezTo>
                    <a:cubicBezTo>
                      <a:pt x="3475" y="4312"/>
                      <a:pt x="3075" y="4447"/>
                      <a:pt x="2675" y="4447"/>
                    </a:cubicBezTo>
                    <a:cubicBezTo>
                      <a:pt x="2168" y="4447"/>
                      <a:pt x="1659" y="4230"/>
                      <a:pt x="1295" y="3799"/>
                    </a:cubicBezTo>
                    <a:cubicBezTo>
                      <a:pt x="644" y="3064"/>
                      <a:pt x="736" y="1918"/>
                      <a:pt x="1472" y="1295"/>
                    </a:cubicBezTo>
                    <a:cubicBezTo>
                      <a:pt x="1801" y="1004"/>
                      <a:pt x="2214" y="861"/>
                      <a:pt x="2625" y="861"/>
                    </a:cubicBezTo>
                    <a:close/>
                    <a:moveTo>
                      <a:pt x="2590" y="1"/>
                    </a:moveTo>
                    <a:lnTo>
                      <a:pt x="2590" y="29"/>
                    </a:lnTo>
                    <a:cubicBezTo>
                      <a:pt x="2653" y="262"/>
                      <a:pt x="2476" y="503"/>
                      <a:pt x="2236" y="559"/>
                    </a:cubicBezTo>
                    <a:cubicBezTo>
                      <a:pt x="2217" y="562"/>
                      <a:pt x="2198" y="563"/>
                      <a:pt x="2179" y="563"/>
                    </a:cubicBezTo>
                    <a:cubicBezTo>
                      <a:pt x="1966" y="563"/>
                      <a:pt x="1767" y="420"/>
                      <a:pt x="1741" y="206"/>
                    </a:cubicBezTo>
                    <a:lnTo>
                      <a:pt x="1741" y="149"/>
                    </a:lnTo>
                    <a:cubicBezTo>
                      <a:pt x="1564" y="206"/>
                      <a:pt x="1415" y="262"/>
                      <a:pt x="1267" y="354"/>
                    </a:cubicBezTo>
                    <a:cubicBezTo>
                      <a:pt x="1267" y="383"/>
                      <a:pt x="1295" y="383"/>
                      <a:pt x="1295" y="383"/>
                    </a:cubicBezTo>
                    <a:cubicBezTo>
                      <a:pt x="1472" y="588"/>
                      <a:pt x="1444" y="856"/>
                      <a:pt x="1267" y="998"/>
                    </a:cubicBezTo>
                    <a:cubicBezTo>
                      <a:pt x="1188" y="1077"/>
                      <a:pt x="1086" y="1115"/>
                      <a:pt x="983" y="1115"/>
                    </a:cubicBezTo>
                    <a:cubicBezTo>
                      <a:pt x="855" y="1115"/>
                      <a:pt x="727" y="1055"/>
                      <a:pt x="644" y="941"/>
                    </a:cubicBezTo>
                    <a:cubicBezTo>
                      <a:pt x="616" y="941"/>
                      <a:pt x="616" y="941"/>
                      <a:pt x="616" y="913"/>
                    </a:cubicBezTo>
                    <a:cubicBezTo>
                      <a:pt x="503" y="1062"/>
                      <a:pt x="411" y="1175"/>
                      <a:pt x="326" y="1323"/>
                    </a:cubicBezTo>
                    <a:cubicBezTo>
                      <a:pt x="354" y="1323"/>
                      <a:pt x="354" y="1352"/>
                      <a:pt x="382" y="1352"/>
                    </a:cubicBezTo>
                    <a:cubicBezTo>
                      <a:pt x="588" y="1444"/>
                      <a:pt x="708" y="1677"/>
                      <a:pt x="644" y="1918"/>
                    </a:cubicBezTo>
                    <a:cubicBezTo>
                      <a:pt x="579" y="2098"/>
                      <a:pt x="425" y="2210"/>
                      <a:pt x="248" y="2210"/>
                    </a:cubicBezTo>
                    <a:cubicBezTo>
                      <a:pt x="195" y="2210"/>
                      <a:pt x="140" y="2200"/>
                      <a:pt x="85" y="2179"/>
                    </a:cubicBezTo>
                    <a:cubicBezTo>
                      <a:pt x="57" y="2179"/>
                      <a:pt x="57" y="2151"/>
                      <a:pt x="29" y="2151"/>
                    </a:cubicBezTo>
                    <a:cubicBezTo>
                      <a:pt x="0" y="2328"/>
                      <a:pt x="0" y="2505"/>
                      <a:pt x="0" y="2653"/>
                    </a:cubicBezTo>
                    <a:lnTo>
                      <a:pt x="57" y="2653"/>
                    </a:lnTo>
                    <a:cubicBezTo>
                      <a:pt x="77" y="2651"/>
                      <a:pt x="96" y="2650"/>
                      <a:pt x="116" y="2650"/>
                    </a:cubicBezTo>
                    <a:cubicBezTo>
                      <a:pt x="325" y="2650"/>
                      <a:pt x="508" y="2787"/>
                      <a:pt x="559" y="3007"/>
                    </a:cubicBezTo>
                    <a:cubicBezTo>
                      <a:pt x="588" y="3241"/>
                      <a:pt x="439" y="3474"/>
                      <a:pt x="206" y="3509"/>
                    </a:cubicBezTo>
                    <a:lnTo>
                      <a:pt x="149" y="3509"/>
                    </a:lnTo>
                    <a:cubicBezTo>
                      <a:pt x="206" y="3686"/>
                      <a:pt x="290" y="3828"/>
                      <a:pt x="382" y="4005"/>
                    </a:cubicBezTo>
                    <a:cubicBezTo>
                      <a:pt x="382" y="3976"/>
                      <a:pt x="411" y="3976"/>
                      <a:pt x="411" y="3948"/>
                    </a:cubicBezTo>
                    <a:cubicBezTo>
                      <a:pt x="488" y="3883"/>
                      <a:pt x="587" y="3852"/>
                      <a:pt x="688" y="3852"/>
                    </a:cubicBezTo>
                    <a:cubicBezTo>
                      <a:pt x="818" y="3852"/>
                      <a:pt x="949" y="3905"/>
                      <a:pt x="1033" y="4005"/>
                    </a:cubicBezTo>
                    <a:cubicBezTo>
                      <a:pt x="1175" y="4181"/>
                      <a:pt x="1175" y="4479"/>
                      <a:pt x="970" y="4627"/>
                    </a:cubicBezTo>
                    <a:lnTo>
                      <a:pt x="941" y="4655"/>
                    </a:lnTo>
                    <a:cubicBezTo>
                      <a:pt x="1062" y="4776"/>
                      <a:pt x="1210" y="4889"/>
                      <a:pt x="1352" y="4981"/>
                    </a:cubicBezTo>
                    <a:cubicBezTo>
                      <a:pt x="1352" y="4953"/>
                      <a:pt x="1387" y="4924"/>
                      <a:pt x="1387" y="4889"/>
                    </a:cubicBezTo>
                    <a:cubicBezTo>
                      <a:pt x="1431" y="4731"/>
                      <a:pt x="1597" y="4627"/>
                      <a:pt x="1781" y="4627"/>
                    </a:cubicBezTo>
                    <a:cubicBezTo>
                      <a:pt x="1835" y="4627"/>
                      <a:pt x="1891" y="4636"/>
                      <a:pt x="1946" y="4655"/>
                    </a:cubicBezTo>
                    <a:cubicBezTo>
                      <a:pt x="2151" y="4712"/>
                      <a:pt x="2271" y="4981"/>
                      <a:pt x="2208" y="5214"/>
                    </a:cubicBezTo>
                    <a:cubicBezTo>
                      <a:pt x="2208" y="5214"/>
                      <a:pt x="2179" y="5243"/>
                      <a:pt x="2179" y="5278"/>
                    </a:cubicBezTo>
                    <a:cubicBezTo>
                      <a:pt x="2356" y="5306"/>
                      <a:pt x="2533" y="5306"/>
                      <a:pt x="2710" y="5306"/>
                    </a:cubicBezTo>
                    <a:cubicBezTo>
                      <a:pt x="2682" y="5306"/>
                      <a:pt x="2682" y="5278"/>
                      <a:pt x="2682" y="5243"/>
                    </a:cubicBezTo>
                    <a:cubicBezTo>
                      <a:pt x="2625" y="5009"/>
                      <a:pt x="2802" y="4776"/>
                      <a:pt x="3035" y="4747"/>
                    </a:cubicBezTo>
                    <a:cubicBezTo>
                      <a:pt x="3058" y="4744"/>
                      <a:pt x="3081" y="4742"/>
                      <a:pt x="3104" y="4742"/>
                    </a:cubicBezTo>
                    <a:cubicBezTo>
                      <a:pt x="3314" y="4742"/>
                      <a:pt x="3512" y="4884"/>
                      <a:pt x="3538" y="5101"/>
                    </a:cubicBezTo>
                    <a:lnTo>
                      <a:pt x="3538" y="5158"/>
                    </a:lnTo>
                    <a:cubicBezTo>
                      <a:pt x="3714" y="5129"/>
                      <a:pt x="3863" y="5037"/>
                      <a:pt x="4005" y="4953"/>
                    </a:cubicBezTo>
                    <a:cubicBezTo>
                      <a:pt x="4005" y="4924"/>
                      <a:pt x="3976" y="4924"/>
                      <a:pt x="3976" y="4889"/>
                    </a:cubicBezTo>
                    <a:cubicBezTo>
                      <a:pt x="3799" y="4712"/>
                      <a:pt x="3828" y="4450"/>
                      <a:pt x="4005" y="4273"/>
                    </a:cubicBezTo>
                    <a:cubicBezTo>
                      <a:pt x="4081" y="4209"/>
                      <a:pt x="4181" y="4178"/>
                      <a:pt x="4282" y="4178"/>
                    </a:cubicBezTo>
                    <a:cubicBezTo>
                      <a:pt x="4412" y="4178"/>
                      <a:pt x="4543" y="4230"/>
                      <a:pt x="4627" y="4330"/>
                    </a:cubicBezTo>
                    <a:cubicBezTo>
                      <a:pt x="4655" y="4358"/>
                      <a:pt x="4655" y="4358"/>
                      <a:pt x="4684" y="4394"/>
                    </a:cubicBezTo>
                    <a:cubicBezTo>
                      <a:pt x="4776" y="4273"/>
                      <a:pt x="4889" y="4125"/>
                      <a:pt x="4981" y="3948"/>
                    </a:cubicBezTo>
                    <a:lnTo>
                      <a:pt x="4889" y="3948"/>
                    </a:lnTo>
                    <a:cubicBezTo>
                      <a:pt x="4684" y="3863"/>
                      <a:pt x="4570" y="3594"/>
                      <a:pt x="4627" y="3389"/>
                    </a:cubicBezTo>
                    <a:cubicBezTo>
                      <a:pt x="4693" y="3206"/>
                      <a:pt x="4855" y="3093"/>
                      <a:pt x="5034" y="3093"/>
                    </a:cubicBezTo>
                    <a:cubicBezTo>
                      <a:pt x="5084" y="3093"/>
                      <a:pt x="5135" y="3102"/>
                      <a:pt x="5186" y="3120"/>
                    </a:cubicBezTo>
                    <a:cubicBezTo>
                      <a:pt x="5214" y="3120"/>
                      <a:pt x="5243" y="3120"/>
                      <a:pt x="5243" y="3156"/>
                    </a:cubicBezTo>
                    <a:cubicBezTo>
                      <a:pt x="5278" y="2979"/>
                      <a:pt x="5306" y="2802"/>
                      <a:pt x="5306" y="2625"/>
                    </a:cubicBezTo>
                    <a:cubicBezTo>
                      <a:pt x="5278" y="2625"/>
                      <a:pt x="5243" y="2625"/>
                      <a:pt x="5214" y="2653"/>
                    </a:cubicBezTo>
                    <a:cubicBezTo>
                      <a:pt x="5195" y="2656"/>
                      <a:pt x="5177" y="2657"/>
                      <a:pt x="5158" y="2657"/>
                    </a:cubicBezTo>
                    <a:cubicBezTo>
                      <a:pt x="4948" y="2657"/>
                      <a:pt x="4770" y="2512"/>
                      <a:pt x="4712" y="2271"/>
                    </a:cubicBezTo>
                    <a:cubicBezTo>
                      <a:pt x="4684" y="2031"/>
                      <a:pt x="4832" y="1826"/>
                      <a:pt x="5066" y="1769"/>
                    </a:cubicBezTo>
                    <a:lnTo>
                      <a:pt x="5129" y="1769"/>
                    </a:lnTo>
                    <a:cubicBezTo>
                      <a:pt x="5066" y="1592"/>
                      <a:pt x="4981" y="1444"/>
                      <a:pt x="4889" y="1295"/>
                    </a:cubicBezTo>
                    <a:lnTo>
                      <a:pt x="4861" y="1323"/>
                    </a:lnTo>
                    <a:cubicBezTo>
                      <a:pt x="4779" y="1405"/>
                      <a:pt x="4674" y="1443"/>
                      <a:pt x="4569" y="1443"/>
                    </a:cubicBezTo>
                    <a:cubicBezTo>
                      <a:pt x="4447" y="1443"/>
                      <a:pt x="4325" y="1391"/>
                      <a:pt x="4245" y="1295"/>
                    </a:cubicBezTo>
                    <a:cubicBezTo>
                      <a:pt x="4096" y="1090"/>
                      <a:pt x="4096" y="821"/>
                      <a:pt x="4302" y="680"/>
                    </a:cubicBezTo>
                    <a:cubicBezTo>
                      <a:pt x="4302" y="644"/>
                      <a:pt x="4330" y="644"/>
                      <a:pt x="4330" y="616"/>
                    </a:cubicBezTo>
                    <a:cubicBezTo>
                      <a:pt x="4217" y="531"/>
                      <a:pt x="4068" y="411"/>
                      <a:pt x="3920" y="326"/>
                    </a:cubicBezTo>
                    <a:cubicBezTo>
                      <a:pt x="3891" y="354"/>
                      <a:pt x="3891" y="354"/>
                      <a:pt x="3891" y="383"/>
                    </a:cubicBezTo>
                    <a:cubicBezTo>
                      <a:pt x="3842" y="563"/>
                      <a:pt x="3675" y="675"/>
                      <a:pt x="3494" y="675"/>
                    </a:cubicBezTo>
                    <a:cubicBezTo>
                      <a:pt x="3441" y="675"/>
                      <a:pt x="3386" y="665"/>
                      <a:pt x="3332" y="644"/>
                    </a:cubicBezTo>
                    <a:cubicBezTo>
                      <a:pt x="3120" y="559"/>
                      <a:pt x="2979" y="326"/>
                      <a:pt x="3064" y="85"/>
                    </a:cubicBezTo>
                    <a:cubicBezTo>
                      <a:pt x="3064" y="57"/>
                      <a:pt x="3092" y="57"/>
                      <a:pt x="3092" y="29"/>
                    </a:cubicBezTo>
                    <a:cubicBezTo>
                      <a:pt x="2915" y="1"/>
                      <a:pt x="2738" y="1"/>
                      <a:pt x="25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52"/>
              <p:cNvSpPr/>
              <p:nvPr/>
            </p:nvSpPr>
            <p:spPr>
              <a:xfrm>
                <a:off x="2726765" y="2063061"/>
                <a:ext cx="156588" cy="138148"/>
              </a:xfrm>
              <a:custGeom>
                <a:avLst/>
                <a:gdLst/>
                <a:ahLst/>
                <a:cxnLst/>
                <a:rect l="l" t="t" r="r" b="b"/>
                <a:pathLst>
                  <a:path w="4628" h="4083" extrusionOk="0">
                    <a:moveTo>
                      <a:pt x="2326" y="675"/>
                    </a:moveTo>
                    <a:cubicBezTo>
                      <a:pt x="2813" y="675"/>
                      <a:pt x="3291" y="946"/>
                      <a:pt x="3538" y="1420"/>
                    </a:cubicBezTo>
                    <a:cubicBezTo>
                      <a:pt x="3856" y="2099"/>
                      <a:pt x="3623" y="2927"/>
                      <a:pt x="2944" y="3280"/>
                    </a:cubicBezTo>
                    <a:cubicBezTo>
                      <a:pt x="2749" y="3374"/>
                      <a:pt x="2545" y="3418"/>
                      <a:pt x="2345" y="3418"/>
                    </a:cubicBezTo>
                    <a:cubicBezTo>
                      <a:pt x="1847" y="3418"/>
                      <a:pt x="1371" y="3142"/>
                      <a:pt x="1119" y="2658"/>
                    </a:cubicBezTo>
                    <a:cubicBezTo>
                      <a:pt x="765" y="1979"/>
                      <a:pt x="1027" y="1158"/>
                      <a:pt x="1706" y="833"/>
                    </a:cubicBezTo>
                    <a:cubicBezTo>
                      <a:pt x="1902" y="726"/>
                      <a:pt x="2115" y="675"/>
                      <a:pt x="2326" y="675"/>
                    </a:cubicBezTo>
                    <a:close/>
                    <a:moveTo>
                      <a:pt x="2277" y="0"/>
                    </a:moveTo>
                    <a:cubicBezTo>
                      <a:pt x="1975" y="0"/>
                      <a:pt x="1669" y="68"/>
                      <a:pt x="1380" y="210"/>
                    </a:cubicBezTo>
                    <a:cubicBezTo>
                      <a:pt x="411" y="712"/>
                      <a:pt x="1" y="1950"/>
                      <a:pt x="531" y="2955"/>
                    </a:cubicBezTo>
                    <a:cubicBezTo>
                      <a:pt x="883" y="3668"/>
                      <a:pt x="1609" y="4082"/>
                      <a:pt x="2350" y="4082"/>
                    </a:cubicBezTo>
                    <a:cubicBezTo>
                      <a:pt x="2653" y="4082"/>
                      <a:pt x="2958" y="4013"/>
                      <a:pt x="3241" y="3868"/>
                    </a:cubicBezTo>
                    <a:cubicBezTo>
                      <a:pt x="4245" y="3365"/>
                      <a:pt x="4627" y="2127"/>
                      <a:pt x="4125" y="1130"/>
                    </a:cubicBezTo>
                    <a:cubicBezTo>
                      <a:pt x="3747" y="414"/>
                      <a:pt x="3025" y="0"/>
                      <a:pt x="22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52"/>
              <p:cNvSpPr/>
              <p:nvPr/>
            </p:nvSpPr>
            <p:spPr>
              <a:xfrm>
                <a:off x="2748555" y="2076121"/>
                <a:ext cx="113719" cy="111825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3305" extrusionOk="0">
                    <a:moveTo>
                      <a:pt x="1656" y="65"/>
                    </a:moveTo>
                    <a:cubicBezTo>
                      <a:pt x="2243" y="65"/>
                      <a:pt x="2802" y="418"/>
                      <a:pt x="3071" y="949"/>
                    </a:cubicBezTo>
                    <a:cubicBezTo>
                      <a:pt x="3276" y="1331"/>
                      <a:pt x="3304" y="1770"/>
                      <a:pt x="3156" y="2159"/>
                    </a:cubicBezTo>
                    <a:cubicBezTo>
                      <a:pt x="3036" y="2569"/>
                      <a:pt x="2774" y="2894"/>
                      <a:pt x="2392" y="3071"/>
                    </a:cubicBezTo>
                    <a:cubicBezTo>
                      <a:pt x="2187" y="3184"/>
                      <a:pt x="1946" y="3248"/>
                      <a:pt x="1713" y="3248"/>
                    </a:cubicBezTo>
                    <a:cubicBezTo>
                      <a:pt x="1090" y="3248"/>
                      <a:pt x="559" y="2894"/>
                      <a:pt x="269" y="2364"/>
                    </a:cubicBezTo>
                    <a:cubicBezTo>
                      <a:pt x="93" y="1982"/>
                      <a:pt x="64" y="1536"/>
                      <a:pt x="177" y="1154"/>
                    </a:cubicBezTo>
                    <a:cubicBezTo>
                      <a:pt x="298" y="744"/>
                      <a:pt x="595" y="418"/>
                      <a:pt x="949" y="242"/>
                    </a:cubicBezTo>
                    <a:cubicBezTo>
                      <a:pt x="1182" y="121"/>
                      <a:pt x="1415" y="65"/>
                      <a:pt x="1656" y="65"/>
                    </a:cubicBezTo>
                    <a:close/>
                    <a:moveTo>
                      <a:pt x="1656" y="1"/>
                    </a:moveTo>
                    <a:cubicBezTo>
                      <a:pt x="1387" y="1"/>
                      <a:pt x="1154" y="65"/>
                      <a:pt x="913" y="178"/>
                    </a:cubicBezTo>
                    <a:cubicBezTo>
                      <a:pt x="531" y="390"/>
                      <a:pt x="269" y="708"/>
                      <a:pt x="121" y="1126"/>
                    </a:cubicBezTo>
                    <a:cubicBezTo>
                      <a:pt x="1" y="1536"/>
                      <a:pt x="29" y="2010"/>
                      <a:pt x="241" y="2392"/>
                    </a:cubicBezTo>
                    <a:cubicBezTo>
                      <a:pt x="503" y="2951"/>
                      <a:pt x="1062" y="3305"/>
                      <a:pt x="1713" y="3305"/>
                    </a:cubicBezTo>
                    <a:cubicBezTo>
                      <a:pt x="1946" y="3305"/>
                      <a:pt x="2187" y="3248"/>
                      <a:pt x="2420" y="3128"/>
                    </a:cubicBezTo>
                    <a:cubicBezTo>
                      <a:pt x="2802" y="2923"/>
                      <a:pt x="3099" y="2597"/>
                      <a:pt x="3212" y="2187"/>
                    </a:cubicBezTo>
                    <a:cubicBezTo>
                      <a:pt x="3361" y="1770"/>
                      <a:pt x="3333" y="1331"/>
                      <a:pt x="3127" y="921"/>
                    </a:cubicBezTo>
                    <a:cubicBezTo>
                      <a:pt x="2830" y="355"/>
                      <a:pt x="2271" y="1"/>
                      <a:pt x="16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8" name="Google Shape;1988;p52"/>
            <p:cNvGrpSpPr/>
            <p:nvPr/>
          </p:nvGrpSpPr>
          <p:grpSpPr>
            <a:xfrm>
              <a:off x="1651226" y="2613461"/>
              <a:ext cx="390430" cy="432449"/>
              <a:chOff x="3306034" y="1949508"/>
              <a:chExt cx="175743" cy="194657"/>
            </a:xfrm>
          </p:grpSpPr>
          <p:sp>
            <p:nvSpPr>
              <p:cNvPr id="1989" name="Google Shape;1989;p52"/>
              <p:cNvSpPr/>
              <p:nvPr/>
            </p:nvSpPr>
            <p:spPr>
              <a:xfrm>
                <a:off x="3335979" y="1979047"/>
                <a:ext cx="113719" cy="156961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4639" extrusionOk="0">
                    <a:moveTo>
                      <a:pt x="1704" y="1"/>
                    </a:moveTo>
                    <a:cubicBezTo>
                      <a:pt x="1639" y="1"/>
                      <a:pt x="1573" y="4"/>
                      <a:pt x="1507" y="12"/>
                    </a:cubicBezTo>
                    <a:cubicBezTo>
                      <a:pt x="708" y="104"/>
                      <a:pt x="92" y="748"/>
                      <a:pt x="35" y="1575"/>
                    </a:cubicBezTo>
                    <a:cubicBezTo>
                      <a:pt x="0" y="2134"/>
                      <a:pt x="269" y="2608"/>
                      <a:pt x="651" y="2934"/>
                    </a:cubicBezTo>
                    <a:cubicBezTo>
                      <a:pt x="884" y="3139"/>
                      <a:pt x="1061" y="3436"/>
                      <a:pt x="1097" y="3754"/>
                    </a:cubicBezTo>
                    <a:lnTo>
                      <a:pt x="1181" y="4405"/>
                    </a:lnTo>
                    <a:cubicBezTo>
                      <a:pt x="1181" y="4525"/>
                      <a:pt x="1302" y="4639"/>
                      <a:pt x="1450" y="4639"/>
                    </a:cubicBezTo>
                    <a:lnTo>
                      <a:pt x="1981" y="4639"/>
                    </a:lnTo>
                    <a:cubicBezTo>
                      <a:pt x="2122" y="4639"/>
                      <a:pt x="2243" y="4525"/>
                      <a:pt x="2243" y="4377"/>
                    </a:cubicBezTo>
                    <a:lnTo>
                      <a:pt x="2335" y="3754"/>
                    </a:lnTo>
                    <a:cubicBezTo>
                      <a:pt x="2363" y="3436"/>
                      <a:pt x="2511" y="3139"/>
                      <a:pt x="2745" y="2934"/>
                    </a:cubicBezTo>
                    <a:cubicBezTo>
                      <a:pt x="3127" y="2637"/>
                      <a:pt x="3360" y="2163"/>
                      <a:pt x="3360" y="1667"/>
                    </a:cubicBezTo>
                    <a:cubicBezTo>
                      <a:pt x="3334" y="729"/>
                      <a:pt x="2617" y="1"/>
                      <a:pt x="17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52"/>
              <p:cNvSpPr/>
              <p:nvPr/>
            </p:nvSpPr>
            <p:spPr>
              <a:xfrm>
                <a:off x="3371879" y="2112055"/>
                <a:ext cx="44053" cy="3210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949" extrusionOk="0">
                    <a:moveTo>
                      <a:pt x="0" y="0"/>
                    </a:moveTo>
                    <a:lnTo>
                      <a:pt x="0" y="297"/>
                    </a:lnTo>
                    <a:cubicBezTo>
                      <a:pt x="0" y="651"/>
                      <a:pt x="297" y="948"/>
                      <a:pt x="651" y="948"/>
                    </a:cubicBezTo>
                    <a:cubicBezTo>
                      <a:pt x="1005" y="920"/>
                      <a:pt x="1302" y="651"/>
                      <a:pt x="1302" y="269"/>
                    </a:cubicBez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52"/>
              <p:cNvSpPr/>
              <p:nvPr/>
            </p:nvSpPr>
            <p:spPr>
              <a:xfrm>
                <a:off x="3363014" y="2022762"/>
                <a:ext cx="58907" cy="95279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816" extrusionOk="0">
                    <a:moveTo>
                      <a:pt x="1210" y="163"/>
                    </a:moveTo>
                    <a:cubicBezTo>
                      <a:pt x="1238" y="198"/>
                      <a:pt x="1267" y="255"/>
                      <a:pt x="1267" y="283"/>
                    </a:cubicBezTo>
                    <a:cubicBezTo>
                      <a:pt x="1295" y="375"/>
                      <a:pt x="1295" y="432"/>
                      <a:pt x="1295" y="489"/>
                    </a:cubicBezTo>
                    <a:cubicBezTo>
                      <a:pt x="1267" y="552"/>
                      <a:pt x="1238" y="581"/>
                      <a:pt x="1182" y="581"/>
                    </a:cubicBezTo>
                    <a:cubicBezTo>
                      <a:pt x="1118" y="581"/>
                      <a:pt x="1090" y="552"/>
                      <a:pt x="1090" y="489"/>
                    </a:cubicBezTo>
                    <a:cubicBezTo>
                      <a:pt x="1062" y="460"/>
                      <a:pt x="1062" y="404"/>
                      <a:pt x="1090" y="340"/>
                    </a:cubicBezTo>
                    <a:cubicBezTo>
                      <a:pt x="1118" y="283"/>
                      <a:pt x="1147" y="227"/>
                      <a:pt x="1210" y="163"/>
                    </a:cubicBezTo>
                    <a:close/>
                    <a:moveTo>
                      <a:pt x="616" y="227"/>
                    </a:moveTo>
                    <a:cubicBezTo>
                      <a:pt x="680" y="255"/>
                      <a:pt x="708" y="340"/>
                      <a:pt x="736" y="404"/>
                    </a:cubicBezTo>
                    <a:cubicBezTo>
                      <a:pt x="736" y="489"/>
                      <a:pt x="736" y="552"/>
                      <a:pt x="680" y="609"/>
                    </a:cubicBezTo>
                    <a:cubicBezTo>
                      <a:pt x="663" y="642"/>
                      <a:pt x="625" y="656"/>
                      <a:pt x="584" y="656"/>
                    </a:cubicBezTo>
                    <a:cubicBezTo>
                      <a:pt x="556" y="656"/>
                      <a:pt x="526" y="649"/>
                      <a:pt x="503" y="637"/>
                    </a:cubicBezTo>
                    <a:cubicBezTo>
                      <a:pt x="474" y="609"/>
                      <a:pt x="474" y="581"/>
                      <a:pt x="439" y="517"/>
                    </a:cubicBezTo>
                    <a:cubicBezTo>
                      <a:pt x="439" y="432"/>
                      <a:pt x="503" y="283"/>
                      <a:pt x="616" y="227"/>
                    </a:cubicBezTo>
                    <a:close/>
                    <a:moveTo>
                      <a:pt x="995" y="0"/>
                    </a:moveTo>
                    <a:cubicBezTo>
                      <a:pt x="861" y="0"/>
                      <a:pt x="730" y="70"/>
                      <a:pt x="616" y="135"/>
                    </a:cubicBezTo>
                    <a:cubicBezTo>
                      <a:pt x="559" y="107"/>
                      <a:pt x="531" y="107"/>
                      <a:pt x="474" y="78"/>
                    </a:cubicBezTo>
                    <a:cubicBezTo>
                      <a:pt x="326" y="78"/>
                      <a:pt x="206" y="107"/>
                      <a:pt x="149" y="163"/>
                    </a:cubicBezTo>
                    <a:cubicBezTo>
                      <a:pt x="0" y="340"/>
                      <a:pt x="121" y="729"/>
                      <a:pt x="206" y="991"/>
                    </a:cubicBezTo>
                    <a:cubicBezTo>
                      <a:pt x="234" y="1047"/>
                      <a:pt x="262" y="1111"/>
                      <a:pt x="262" y="1168"/>
                    </a:cubicBezTo>
                    <a:cubicBezTo>
                      <a:pt x="382" y="1642"/>
                      <a:pt x="503" y="2109"/>
                      <a:pt x="588" y="2583"/>
                    </a:cubicBezTo>
                    <a:lnTo>
                      <a:pt x="616" y="2788"/>
                    </a:lnTo>
                    <a:cubicBezTo>
                      <a:pt x="651" y="2788"/>
                      <a:pt x="651" y="2816"/>
                      <a:pt x="651" y="2816"/>
                    </a:cubicBezTo>
                    <a:lnTo>
                      <a:pt x="680" y="2816"/>
                    </a:lnTo>
                    <a:cubicBezTo>
                      <a:pt x="680" y="2788"/>
                      <a:pt x="708" y="2788"/>
                      <a:pt x="680" y="2759"/>
                    </a:cubicBezTo>
                    <a:lnTo>
                      <a:pt x="651" y="2583"/>
                    </a:lnTo>
                    <a:cubicBezTo>
                      <a:pt x="559" y="2109"/>
                      <a:pt x="439" y="1613"/>
                      <a:pt x="326" y="1139"/>
                    </a:cubicBezTo>
                    <a:cubicBezTo>
                      <a:pt x="326" y="1111"/>
                      <a:pt x="298" y="1047"/>
                      <a:pt x="262" y="963"/>
                    </a:cubicBezTo>
                    <a:cubicBezTo>
                      <a:pt x="177" y="729"/>
                      <a:pt x="57" y="340"/>
                      <a:pt x="177" y="198"/>
                    </a:cubicBezTo>
                    <a:cubicBezTo>
                      <a:pt x="234" y="135"/>
                      <a:pt x="326" y="135"/>
                      <a:pt x="474" y="135"/>
                    </a:cubicBezTo>
                    <a:cubicBezTo>
                      <a:pt x="503" y="163"/>
                      <a:pt x="531" y="163"/>
                      <a:pt x="559" y="198"/>
                    </a:cubicBezTo>
                    <a:cubicBezTo>
                      <a:pt x="439" y="283"/>
                      <a:pt x="382" y="404"/>
                      <a:pt x="382" y="552"/>
                    </a:cubicBezTo>
                    <a:cubicBezTo>
                      <a:pt x="411" y="609"/>
                      <a:pt x="439" y="665"/>
                      <a:pt x="474" y="694"/>
                    </a:cubicBezTo>
                    <a:cubicBezTo>
                      <a:pt x="507" y="707"/>
                      <a:pt x="545" y="716"/>
                      <a:pt x="582" y="716"/>
                    </a:cubicBezTo>
                    <a:cubicBezTo>
                      <a:pt x="642" y="716"/>
                      <a:pt x="701" y="694"/>
                      <a:pt x="736" y="637"/>
                    </a:cubicBezTo>
                    <a:cubicBezTo>
                      <a:pt x="793" y="581"/>
                      <a:pt x="793" y="489"/>
                      <a:pt x="793" y="404"/>
                    </a:cubicBezTo>
                    <a:cubicBezTo>
                      <a:pt x="765" y="312"/>
                      <a:pt x="736" y="255"/>
                      <a:pt x="651" y="198"/>
                    </a:cubicBezTo>
                    <a:cubicBezTo>
                      <a:pt x="761" y="127"/>
                      <a:pt x="875" y="60"/>
                      <a:pt x="990" y="60"/>
                    </a:cubicBezTo>
                    <a:cubicBezTo>
                      <a:pt x="1023" y="60"/>
                      <a:pt x="1057" y="66"/>
                      <a:pt x="1090" y="78"/>
                    </a:cubicBezTo>
                    <a:cubicBezTo>
                      <a:pt x="1118" y="78"/>
                      <a:pt x="1147" y="107"/>
                      <a:pt x="1147" y="135"/>
                    </a:cubicBezTo>
                    <a:cubicBezTo>
                      <a:pt x="1090" y="163"/>
                      <a:pt x="1062" y="255"/>
                      <a:pt x="1033" y="312"/>
                    </a:cubicBezTo>
                    <a:cubicBezTo>
                      <a:pt x="1005" y="404"/>
                      <a:pt x="1005" y="460"/>
                      <a:pt x="1033" y="517"/>
                    </a:cubicBezTo>
                    <a:cubicBezTo>
                      <a:pt x="1033" y="581"/>
                      <a:pt x="1090" y="637"/>
                      <a:pt x="1147" y="637"/>
                    </a:cubicBezTo>
                    <a:cubicBezTo>
                      <a:pt x="1159" y="641"/>
                      <a:pt x="1171" y="643"/>
                      <a:pt x="1183" y="643"/>
                    </a:cubicBezTo>
                    <a:cubicBezTo>
                      <a:pt x="1260" y="643"/>
                      <a:pt x="1328" y="568"/>
                      <a:pt x="1359" y="489"/>
                    </a:cubicBezTo>
                    <a:cubicBezTo>
                      <a:pt x="1387" y="432"/>
                      <a:pt x="1359" y="375"/>
                      <a:pt x="1323" y="283"/>
                    </a:cubicBezTo>
                    <a:cubicBezTo>
                      <a:pt x="1295" y="227"/>
                      <a:pt x="1267" y="163"/>
                      <a:pt x="1238" y="135"/>
                    </a:cubicBezTo>
                    <a:cubicBezTo>
                      <a:pt x="1267" y="107"/>
                      <a:pt x="1295" y="78"/>
                      <a:pt x="1323" y="78"/>
                    </a:cubicBezTo>
                    <a:cubicBezTo>
                      <a:pt x="1351" y="72"/>
                      <a:pt x="1381" y="68"/>
                      <a:pt x="1410" y="68"/>
                    </a:cubicBezTo>
                    <a:cubicBezTo>
                      <a:pt x="1506" y="68"/>
                      <a:pt x="1599" y="106"/>
                      <a:pt x="1621" y="198"/>
                    </a:cubicBezTo>
                    <a:cubicBezTo>
                      <a:pt x="1677" y="255"/>
                      <a:pt x="1649" y="340"/>
                      <a:pt x="1649" y="432"/>
                    </a:cubicBezTo>
                    <a:cubicBezTo>
                      <a:pt x="1621" y="665"/>
                      <a:pt x="1564" y="906"/>
                      <a:pt x="1500" y="1111"/>
                    </a:cubicBezTo>
                    <a:cubicBezTo>
                      <a:pt x="1472" y="1288"/>
                      <a:pt x="1415" y="1465"/>
                      <a:pt x="1387" y="1613"/>
                    </a:cubicBezTo>
                    <a:lnTo>
                      <a:pt x="1182" y="2731"/>
                    </a:lnTo>
                    <a:cubicBezTo>
                      <a:pt x="1182" y="2759"/>
                      <a:pt x="1210" y="2759"/>
                      <a:pt x="1210" y="2759"/>
                    </a:cubicBezTo>
                    <a:lnTo>
                      <a:pt x="1238" y="2759"/>
                    </a:lnTo>
                    <a:lnTo>
                      <a:pt x="1444" y="1642"/>
                    </a:lnTo>
                    <a:cubicBezTo>
                      <a:pt x="1472" y="1465"/>
                      <a:pt x="1536" y="1288"/>
                      <a:pt x="1564" y="1139"/>
                    </a:cubicBezTo>
                    <a:cubicBezTo>
                      <a:pt x="1621" y="906"/>
                      <a:pt x="1677" y="665"/>
                      <a:pt x="1712" y="432"/>
                    </a:cubicBezTo>
                    <a:cubicBezTo>
                      <a:pt x="1712" y="340"/>
                      <a:pt x="1741" y="255"/>
                      <a:pt x="1677" y="163"/>
                    </a:cubicBezTo>
                    <a:cubicBezTo>
                      <a:pt x="1631" y="71"/>
                      <a:pt x="1506" y="12"/>
                      <a:pt x="1396" y="12"/>
                    </a:cubicBezTo>
                    <a:cubicBezTo>
                      <a:pt x="1370" y="12"/>
                      <a:pt x="1346" y="15"/>
                      <a:pt x="1323" y="22"/>
                    </a:cubicBezTo>
                    <a:cubicBezTo>
                      <a:pt x="1267" y="50"/>
                      <a:pt x="1238" y="50"/>
                      <a:pt x="1210" y="78"/>
                    </a:cubicBezTo>
                    <a:cubicBezTo>
                      <a:pt x="1182" y="50"/>
                      <a:pt x="1147" y="50"/>
                      <a:pt x="1118" y="22"/>
                    </a:cubicBezTo>
                    <a:cubicBezTo>
                      <a:pt x="1077" y="7"/>
                      <a:pt x="1036" y="0"/>
                      <a:pt x="9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52"/>
              <p:cNvSpPr/>
              <p:nvPr/>
            </p:nvSpPr>
            <p:spPr>
              <a:xfrm>
                <a:off x="3306034" y="2019413"/>
                <a:ext cx="19184" cy="504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49" extrusionOk="0">
                    <a:moveTo>
                      <a:pt x="36" y="0"/>
                    </a:moveTo>
                    <a:lnTo>
                      <a:pt x="1" y="29"/>
                    </a:lnTo>
                    <a:cubicBezTo>
                      <a:pt x="1" y="57"/>
                      <a:pt x="1" y="57"/>
                      <a:pt x="36" y="57"/>
                    </a:cubicBezTo>
                    <a:lnTo>
                      <a:pt x="531" y="149"/>
                    </a:lnTo>
                    <a:cubicBezTo>
                      <a:pt x="567" y="149"/>
                      <a:pt x="567" y="121"/>
                      <a:pt x="567" y="121"/>
                    </a:cubicBezTo>
                    <a:cubicBezTo>
                      <a:pt x="567" y="85"/>
                      <a:pt x="567" y="85"/>
                      <a:pt x="531" y="85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2"/>
              <p:cNvSpPr/>
              <p:nvPr/>
            </p:nvSpPr>
            <p:spPr>
              <a:xfrm>
                <a:off x="3321125" y="1977761"/>
                <a:ext cx="1488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32" extrusionOk="0">
                    <a:moveTo>
                      <a:pt x="29" y="0"/>
                    </a:moveTo>
                    <a:cubicBezTo>
                      <a:pt x="22" y="0"/>
                      <a:pt x="15" y="7"/>
                      <a:pt x="0" y="22"/>
                    </a:cubicBezTo>
                    <a:lnTo>
                      <a:pt x="0" y="50"/>
                    </a:lnTo>
                    <a:lnTo>
                      <a:pt x="411" y="404"/>
                    </a:lnTo>
                    <a:lnTo>
                      <a:pt x="411" y="432"/>
                    </a:lnTo>
                    <a:cubicBezTo>
                      <a:pt x="439" y="432"/>
                      <a:pt x="439" y="404"/>
                      <a:pt x="439" y="404"/>
                    </a:cubicBezTo>
                    <a:lnTo>
                      <a:pt x="439" y="375"/>
                    </a:lnTo>
                    <a:lnTo>
                      <a:pt x="57" y="22"/>
                    </a:lnTo>
                    <a:cubicBezTo>
                      <a:pt x="43" y="7"/>
                      <a:pt x="36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52"/>
              <p:cNvSpPr/>
              <p:nvPr/>
            </p:nvSpPr>
            <p:spPr>
              <a:xfrm>
                <a:off x="3374992" y="1950455"/>
                <a:ext cx="5041" cy="19184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67" extrusionOk="0">
                    <a:moveTo>
                      <a:pt x="28" y="1"/>
                    </a:moveTo>
                    <a:cubicBezTo>
                      <a:pt x="28" y="36"/>
                      <a:pt x="0" y="36"/>
                      <a:pt x="0" y="65"/>
                    </a:cubicBezTo>
                    <a:cubicBezTo>
                      <a:pt x="28" y="121"/>
                      <a:pt x="28" y="213"/>
                      <a:pt x="57" y="298"/>
                    </a:cubicBezTo>
                    <a:cubicBezTo>
                      <a:pt x="57" y="390"/>
                      <a:pt x="85" y="447"/>
                      <a:pt x="85" y="532"/>
                    </a:cubicBezTo>
                    <a:lnTo>
                      <a:pt x="120" y="567"/>
                    </a:lnTo>
                    <a:cubicBezTo>
                      <a:pt x="149" y="532"/>
                      <a:pt x="149" y="532"/>
                      <a:pt x="149" y="503"/>
                    </a:cubicBezTo>
                    <a:cubicBezTo>
                      <a:pt x="149" y="447"/>
                      <a:pt x="120" y="355"/>
                      <a:pt x="120" y="270"/>
                    </a:cubicBezTo>
                    <a:cubicBezTo>
                      <a:pt x="85" y="178"/>
                      <a:pt x="85" y="93"/>
                      <a:pt x="57" y="36"/>
                    </a:cubicBezTo>
                    <a:cubicBezTo>
                      <a:pt x="57" y="36"/>
                      <a:pt x="57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52"/>
              <p:cNvSpPr/>
              <p:nvPr/>
            </p:nvSpPr>
            <p:spPr>
              <a:xfrm>
                <a:off x="3409944" y="1949508"/>
                <a:ext cx="3857" cy="2206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652" extrusionOk="0">
                    <a:moveTo>
                      <a:pt x="85" y="1"/>
                    </a:moveTo>
                    <a:cubicBezTo>
                      <a:pt x="85" y="1"/>
                      <a:pt x="57" y="1"/>
                      <a:pt x="57" y="29"/>
                    </a:cubicBezTo>
                    <a:lnTo>
                      <a:pt x="0" y="623"/>
                    </a:lnTo>
                    <a:cubicBezTo>
                      <a:pt x="0" y="623"/>
                      <a:pt x="0" y="651"/>
                      <a:pt x="28" y="651"/>
                    </a:cubicBezTo>
                    <a:lnTo>
                      <a:pt x="57" y="623"/>
                    </a:lnTo>
                    <a:lnTo>
                      <a:pt x="113" y="29"/>
                    </a:lnTo>
                    <a:cubicBezTo>
                      <a:pt x="113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52"/>
              <p:cNvSpPr/>
              <p:nvPr/>
            </p:nvSpPr>
            <p:spPr>
              <a:xfrm>
                <a:off x="3447739" y="1987573"/>
                <a:ext cx="19895" cy="13906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11" extrusionOk="0">
                    <a:moveTo>
                      <a:pt x="531" y="0"/>
                    </a:moveTo>
                    <a:lnTo>
                      <a:pt x="29" y="354"/>
                    </a:lnTo>
                    <a:cubicBezTo>
                      <a:pt x="1" y="354"/>
                      <a:pt x="1" y="382"/>
                      <a:pt x="29" y="382"/>
                    </a:cubicBezTo>
                    <a:lnTo>
                      <a:pt x="29" y="411"/>
                    </a:lnTo>
                    <a:lnTo>
                      <a:pt x="57" y="411"/>
                    </a:lnTo>
                    <a:lnTo>
                      <a:pt x="560" y="57"/>
                    </a:lnTo>
                    <a:cubicBezTo>
                      <a:pt x="560" y="29"/>
                      <a:pt x="588" y="29"/>
                      <a:pt x="5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52"/>
              <p:cNvSpPr/>
              <p:nvPr/>
            </p:nvSpPr>
            <p:spPr>
              <a:xfrm>
                <a:off x="3461645" y="2026349"/>
                <a:ext cx="20132" cy="3147"/>
              </a:xfrm>
              <a:custGeom>
                <a:avLst/>
                <a:gdLst/>
                <a:ahLst/>
                <a:cxnLst/>
                <a:rect l="l" t="t" r="r" b="b"/>
                <a:pathLst>
                  <a:path w="595" h="93" extrusionOk="0">
                    <a:moveTo>
                      <a:pt x="35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35" y="57"/>
                    </a:cubicBezTo>
                    <a:lnTo>
                      <a:pt x="566" y="92"/>
                    </a:lnTo>
                    <a:cubicBezTo>
                      <a:pt x="594" y="92"/>
                      <a:pt x="594" y="57"/>
                      <a:pt x="594" y="57"/>
                    </a:cubicBezTo>
                    <a:cubicBezTo>
                      <a:pt x="594" y="29"/>
                      <a:pt x="594" y="29"/>
                      <a:pt x="566" y="29"/>
                    </a:cubicBez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52"/>
              <p:cNvSpPr/>
              <p:nvPr/>
            </p:nvSpPr>
            <p:spPr>
              <a:xfrm>
                <a:off x="3346028" y="1991397"/>
                <a:ext cx="36880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657" extrusionOk="0">
                    <a:moveTo>
                      <a:pt x="1033" y="1"/>
                    </a:moveTo>
                    <a:cubicBezTo>
                      <a:pt x="708" y="64"/>
                      <a:pt x="411" y="298"/>
                      <a:pt x="234" y="623"/>
                    </a:cubicBezTo>
                    <a:cubicBezTo>
                      <a:pt x="57" y="913"/>
                      <a:pt x="0" y="1302"/>
                      <a:pt x="120" y="1621"/>
                    </a:cubicBezTo>
                    <a:cubicBezTo>
                      <a:pt x="120" y="1621"/>
                      <a:pt x="120" y="1656"/>
                      <a:pt x="149" y="1656"/>
                    </a:cubicBezTo>
                    <a:cubicBezTo>
                      <a:pt x="149" y="1656"/>
                      <a:pt x="177" y="1621"/>
                      <a:pt x="149" y="1592"/>
                    </a:cubicBezTo>
                    <a:cubicBezTo>
                      <a:pt x="57" y="1302"/>
                      <a:pt x="120" y="913"/>
                      <a:pt x="269" y="652"/>
                    </a:cubicBezTo>
                    <a:cubicBezTo>
                      <a:pt x="446" y="354"/>
                      <a:pt x="736" y="121"/>
                      <a:pt x="1061" y="64"/>
                    </a:cubicBezTo>
                    <a:cubicBezTo>
                      <a:pt x="1061" y="29"/>
                      <a:pt x="1090" y="29"/>
                      <a:pt x="10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8155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6" name="Google Shape;1876;p51"/>
          <p:cNvGrpSpPr/>
          <p:nvPr/>
        </p:nvGrpSpPr>
        <p:grpSpPr>
          <a:xfrm>
            <a:off x="8439407" y="1378687"/>
            <a:ext cx="360758" cy="258297"/>
            <a:chOff x="4992850" y="4345375"/>
            <a:chExt cx="607336" cy="638400"/>
          </a:xfrm>
        </p:grpSpPr>
        <p:sp>
          <p:nvSpPr>
            <p:cNvPr id="1877" name="Google Shape;1877;p51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1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9" name="Google Shape;1879;p51"/>
          <p:cNvGrpSpPr/>
          <p:nvPr/>
        </p:nvGrpSpPr>
        <p:grpSpPr>
          <a:xfrm>
            <a:off x="8201973" y="3380346"/>
            <a:ext cx="234788" cy="188409"/>
            <a:chOff x="6428979" y="917397"/>
            <a:chExt cx="234788" cy="188409"/>
          </a:xfrm>
        </p:grpSpPr>
        <p:sp>
          <p:nvSpPr>
            <p:cNvPr id="1880" name="Google Shape;1880;p51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1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2" name="Google Shape;1882;p51"/>
          <p:cNvSpPr/>
          <p:nvPr/>
        </p:nvSpPr>
        <p:spPr>
          <a:xfrm>
            <a:off x="5188325" y="394550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0" name="Google Shape;2370;p59"/>
          <p:cNvGrpSpPr/>
          <p:nvPr/>
        </p:nvGrpSpPr>
        <p:grpSpPr>
          <a:xfrm>
            <a:off x="1557319" y="1378687"/>
            <a:ext cx="6029362" cy="3502802"/>
            <a:chOff x="331763" y="414153"/>
            <a:chExt cx="6903246" cy="5019697"/>
          </a:xfrm>
        </p:grpSpPr>
        <p:sp>
          <p:nvSpPr>
            <p:cNvPr id="2371" name="Google Shape;2371;p59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9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3" name="Google Shape;2373;p59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76" name="Google Shape;2376;p59"/>
          <p:cNvPicPr preferRelativeResize="0"/>
          <p:nvPr/>
        </p:nvPicPr>
        <p:blipFill>
          <a:blip r:embed="rId3"/>
          <a:srcRect/>
          <a:stretch/>
        </p:blipFill>
        <p:spPr>
          <a:xfrm>
            <a:off x="1680228" y="1493825"/>
            <a:ext cx="5794270" cy="279629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374;p59">
            <a:extLst>
              <a:ext uri="{FF2B5EF4-FFF2-40B4-BE49-F238E27FC236}">
                <a16:creationId xmlns:a16="http://schemas.microsoft.com/office/drawing/2014/main" id="{C78C082C-5CF8-DF98-E69C-7F66AC3C09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4180" y="262010"/>
            <a:ext cx="7655639" cy="552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Compilation and Execution Process</a:t>
            </a: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450E87-4116-AAB4-5EE3-C6CECC096F3D}"/>
              </a:ext>
            </a:extLst>
          </p:cNvPr>
          <p:cNvSpPr/>
          <p:nvPr/>
        </p:nvSpPr>
        <p:spPr>
          <a:xfrm>
            <a:off x="744180" y="798034"/>
            <a:ext cx="7299830" cy="6084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Lato" panose="020F0502020204030203" pitchFamily="34" charset="0"/>
                <a:cs typeface="Lao UI" panose="020B0502040204020203" pitchFamily="34" charset="0"/>
              </a:rPr>
              <a:t>The CPU simulator project was compiled and executed on the WSL Ubuntu command line, as shown below.</a:t>
            </a:r>
          </a:p>
        </p:txBody>
      </p:sp>
    </p:spTree>
    <p:extLst>
      <p:ext uri="{BB962C8B-B14F-4D97-AF65-F5344CB8AC3E}">
        <p14:creationId xmlns:p14="http://schemas.microsoft.com/office/powerpoint/2010/main" val="4001206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41"/>
          <p:cNvSpPr txBox="1">
            <a:spLocks noGrp="1"/>
          </p:cNvSpPr>
          <p:nvPr>
            <p:ph type="title"/>
          </p:nvPr>
        </p:nvSpPr>
        <p:spPr>
          <a:xfrm>
            <a:off x="713225" y="2254513"/>
            <a:ext cx="4444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10" name="Google Shape;910;p41"/>
          <p:cNvSpPr txBox="1">
            <a:spLocks noGrp="1"/>
          </p:cNvSpPr>
          <p:nvPr>
            <p:ph type="title" idx="2"/>
          </p:nvPr>
        </p:nvSpPr>
        <p:spPr>
          <a:xfrm>
            <a:off x="713225" y="1322859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12" name="Google Shape;912;p41"/>
          <p:cNvSpPr/>
          <p:nvPr/>
        </p:nvSpPr>
        <p:spPr>
          <a:xfrm>
            <a:off x="5294150" y="101292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" name="Google Shape;913;p41"/>
          <p:cNvGrpSpPr/>
          <p:nvPr/>
        </p:nvGrpSpPr>
        <p:grpSpPr>
          <a:xfrm>
            <a:off x="4091402" y="4414375"/>
            <a:ext cx="367931" cy="258297"/>
            <a:chOff x="4992850" y="4345375"/>
            <a:chExt cx="619413" cy="638400"/>
          </a:xfrm>
        </p:grpSpPr>
        <p:sp>
          <p:nvSpPr>
            <p:cNvPr id="914" name="Google Shape;914;p41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1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6" name="Google Shape;916;p41"/>
          <p:cNvSpPr/>
          <p:nvPr/>
        </p:nvSpPr>
        <p:spPr>
          <a:xfrm>
            <a:off x="6956400" y="4144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" name="Google Shape;917;p41"/>
          <p:cNvGrpSpPr/>
          <p:nvPr/>
        </p:nvGrpSpPr>
        <p:grpSpPr>
          <a:xfrm>
            <a:off x="5293908" y="1087072"/>
            <a:ext cx="3381870" cy="3516739"/>
            <a:chOff x="5222815" y="1012953"/>
            <a:chExt cx="3453354" cy="3591074"/>
          </a:xfrm>
        </p:grpSpPr>
        <p:sp>
          <p:nvSpPr>
            <p:cNvPr id="918" name="Google Shape;918;p41"/>
            <p:cNvSpPr/>
            <p:nvPr/>
          </p:nvSpPr>
          <p:spPr>
            <a:xfrm>
              <a:off x="5222815" y="1012953"/>
              <a:ext cx="3453354" cy="3346964"/>
            </a:xfrm>
            <a:custGeom>
              <a:avLst/>
              <a:gdLst/>
              <a:ahLst/>
              <a:cxnLst/>
              <a:rect l="l" t="t" r="r" b="b"/>
              <a:pathLst>
                <a:path w="34694" h="33626" extrusionOk="0">
                  <a:moveTo>
                    <a:pt x="26961" y="0"/>
                  </a:moveTo>
                  <a:cubicBezTo>
                    <a:pt x="26141" y="0"/>
                    <a:pt x="25322" y="151"/>
                    <a:pt x="24556" y="464"/>
                  </a:cubicBezTo>
                  <a:cubicBezTo>
                    <a:pt x="21698" y="1610"/>
                    <a:pt x="20134" y="4617"/>
                    <a:pt x="17835" y="6683"/>
                  </a:cubicBezTo>
                  <a:cubicBezTo>
                    <a:pt x="14743" y="9484"/>
                    <a:pt x="10676" y="9541"/>
                    <a:pt x="7223" y="11514"/>
                  </a:cubicBezTo>
                  <a:cubicBezTo>
                    <a:pt x="4217" y="13226"/>
                    <a:pt x="1712" y="16000"/>
                    <a:pt x="680" y="19332"/>
                  </a:cubicBezTo>
                  <a:cubicBezTo>
                    <a:pt x="121" y="21065"/>
                    <a:pt x="0" y="23223"/>
                    <a:pt x="382" y="25281"/>
                  </a:cubicBezTo>
                  <a:cubicBezTo>
                    <a:pt x="800" y="27432"/>
                    <a:pt x="1769" y="29441"/>
                    <a:pt x="3361" y="30679"/>
                  </a:cubicBezTo>
                  <a:cubicBezTo>
                    <a:pt x="6075" y="32748"/>
                    <a:pt x="9754" y="33625"/>
                    <a:pt x="13212" y="33625"/>
                  </a:cubicBezTo>
                  <a:cubicBezTo>
                    <a:pt x="14035" y="33625"/>
                    <a:pt x="14846" y="33576"/>
                    <a:pt x="15628" y="33480"/>
                  </a:cubicBezTo>
                  <a:cubicBezTo>
                    <a:pt x="16066" y="33417"/>
                    <a:pt x="16512" y="33360"/>
                    <a:pt x="16922" y="33268"/>
                  </a:cubicBezTo>
                  <a:cubicBezTo>
                    <a:pt x="19455" y="32801"/>
                    <a:pt x="21931" y="31768"/>
                    <a:pt x="23763" y="29971"/>
                  </a:cubicBezTo>
                  <a:cubicBezTo>
                    <a:pt x="25765" y="27998"/>
                    <a:pt x="26798" y="25840"/>
                    <a:pt x="27767" y="23251"/>
                  </a:cubicBezTo>
                  <a:cubicBezTo>
                    <a:pt x="28892" y="20273"/>
                    <a:pt x="30774" y="17676"/>
                    <a:pt x="32217" y="14846"/>
                  </a:cubicBezTo>
                  <a:cubicBezTo>
                    <a:pt x="33667" y="12045"/>
                    <a:pt x="34693" y="8805"/>
                    <a:pt x="33929" y="5742"/>
                  </a:cubicBezTo>
                  <a:cubicBezTo>
                    <a:pt x="33427" y="3768"/>
                    <a:pt x="32160" y="1964"/>
                    <a:pt x="30420" y="938"/>
                  </a:cubicBezTo>
                  <a:cubicBezTo>
                    <a:pt x="29369" y="324"/>
                    <a:pt x="28163" y="0"/>
                    <a:pt x="269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" name="Google Shape;919;p41"/>
            <p:cNvGrpSpPr/>
            <p:nvPr/>
          </p:nvGrpSpPr>
          <p:grpSpPr>
            <a:xfrm>
              <a:off x="6352264" y="1624259"/>
              <a:ext cx="378942" cy="384502"/>
              <a:chOff x="5033016" y="2415353"/>
              <a:chExt cx="132303" cy="134249"/>
            </a:xfrm>
          </p:grpSpPr>
          <p:sp>
            <p:nvSpPr>
              <p:cNvPr id="920" name="Google Shape;920;p41"/>
              <p:cNvSpPr/>
              <p:nvPr/>
            </p:nvSpPr>
            <p:spPr>
              <a:xfrm>
                <a:off x="5033016" y="2415353"/>
                <a:ext cx="132303" cy="134249"/>
              </a:xfrm>
              <a:custGeom>
                <a:avLst/>
                <a:gdLst/>
                <a:ahLst/>
                <a:cxnLst/>
                <a:rect l="l" t="t" r="r" b="b"/>
                <a:pathLst>
                  <a:path w="3807" h="3863" extrusionOk="0">
                    <a:moveTo>
                      <a:pt x="1925" y="963"/>
                    </a:moveTo>
                    <a:cubicBezTo>
                      <a:pt x="2394" y="963"/>
                      <a:pt x="2807" y="1326"/>
                      <a:pt x="2858" y="1804"/>
                    </a:cubicBezTo>
                    <a:cubicBezTo>
                      <a:pt x="2922" y="2335"/>
                      <a:pt x="2568" y="2830"/>
                      <a:pt x="2038" y="2922"/>
                    </a:cubicBezTo>
                    <a:cubicBezTo>
                      <a:pt x="2003" y="2926"/>
                      <a:pt x="1968" y="2927"/>
                      <a:pt x="1933" y="2927"/>
                    </a:cubicBezTo>
                    <a:cubicBezTo>
                      <a:pt x="1446" y="2927"/>
                      <a:pt x="1027" y="2562"/>
                      <a:pt x="948" y="2066"/>
                    </a:cubicBezTo>
                    <a:cubicBezTo>
                      <a:pt x="884" y="1535"/>
                      <a:pt x="1238" y="1033"/>
                      <a:pt x="1769" y="976"/>
                    </a:cubicBezTo>
                    <a:cubicBezTo>
                      <a:pt x="1821" y="967"/>
                      <a:pt x="1874" y="963"/>
                      <a:pt x="1925" y="963"/>
                    </a:cubicBezTo>
                    <a:close/>
                    <a:moveTo>
                      <a:pt x="1974" y="0"/>
                    </a:moveTo>
                    <a:lnTo>
                      <a:pt x="1974" y="36"/>
                    </a:lnTo>
                    <a:cubicBezTo>
                      <a:pt x="2009" y="212"/>
                      <a:pt x="1889" y="389"/>
                      <a:pt x="1712" y="389"/>
                    </a:cubicBezTo>
                    <a:cubicBezTo>
                      <a:pt x="1695" y="392"/>
                      <a:pt x="1678" y="393"/>
                      <a:pt x="1661" y="393"/>
                    </a:cubicBezTo>
                    <a:cubicBezTo>
                      <a:pt x="1507" y="393"/>
                      <a:pt x="1384" y="280"/>
                      <a:pt x="1358" y="120"/>
                    </a:cubicBezTo>
                    <a:lnTo>
                      <a:pt x="1358" y="92"/>
                    </a:lnTo>
                    <a:cubicBezTo>
                      <a:pt x="1238" y="120"/>
                      <a:pt x="1125" y="177"/>
                      <a:pt x="1005" y="241"/>
                    </a:cubicBezTo>
                    <a:cubicBezTo>
                      <a:pt x="1033" y="241"/>
                      <a:pt x="1033" y="241"/>
                      <a:pt x="1033" y="269"/>
                    </a:cubicBezTo>
                    <a:cubicBezTo>
                      <a:pt x="1153" y="389"/>
                      <a:pt x="1125" y="594"/>
                      <a:pt x="976" y="708"/>
                    </a:cubicBezTo>
                    <a:cubicBezTo>
                      <a:pt x="923" y="748"/>
                      <a:pt x="854" y="771"/>
                      <a:pt x="783" y="771"/>
                    </a:cubicBezTo>
                    <a:cubicBezTo>
                      <a:pt x="692" y="771"/>
                      <a:pt x="598" y="734"/>
                      <a:pt x="531" y="651"/>
                    </a:cubicBezTo>
                    <a:lnTo>
                      <a:pt x="531" y="623"/>
                    </a:lnTo>
                    <a:cubicBezTo>
                      <a:pt x="446" y="708"/>
                      <a:pt x="354" y="800"/>
                      <a:pt x="297" y="920"/>
                    </a:cubicBezTo>
                    <a:lnTo>
                      <a:pt x="326" y="920"/>
                    </a:lnTo>
                    <a:cubicBezTo>
                      <a:pt x="502" y="976"/>
                      <a:pt x="559" y="1182"/>
                      <a:pt x="502" y="1330"/>
                    </a:cubicBezTo>
                    <a:cubicBezTo>
                      <a:pt x="460" y="1463"/>
                      <a:pt x="349" y="1528"/>
                      <a:pt x="222" y="1528"/>
                    </a:cubicBezTo>
                    <a:cubicBezTo>
                      <a:pt x="180" y="1528"/>
                      <a:pt x="136" y="1521"/>
                      <a:pt x="92" y="1507"/>
                    </a:cubicBezTo>
                    <a:lnTo>
                      <a:pt x="64" y="1507"/>
                    </a:lnTo>
                    <a:cubicBezTo>
                      <a:pt x="28" y="1627"/>
                      <a:pt x="0" y="1741"/>
                      <a:pt x="0" y="1861"/>
                    </a:cubicBezTo>
                    <a:lnTo>
                      <a:pt x="64" y="1861"/>
                    </a:lnTo>
                    <a:cubicBezTo>
                      <a:pt x="78" y="1858"/>
                      <a:pt x="93" y="1856"/>
                      <a:pt x="108" y="1856"/>
                    </a:cubicBezTo>
                    <a:cubicBezTo>
                      <a:pt x="240" y="1856"/>
                      <a:pt x="382" y="1964"/>
                      <a:pt x="382" y="2123"/>
                    </a:cubicBezTo>
                    <a:cubicBezTo>
                      <a:pt x="417" y="2299"/>
                      <a:pt x="297" y="2476"/>
                      <a:pt x="120" y="2476"/>
                    </a:cubicBezTo>
                    <a:lnTo>
                      <a:pt x="92" y="2476"/>
                    </a:lnTo>
                    <a:cubicBezTo>
                      <a:pt x="120" y="2625"/>
                      <a:pt x="177" y="2745"/>
                      <a:pt x="241" y="2830"/>
                    </a:cubicBezTo>
                    <a:lnTo>
                      <a:pt x="269" y="2802"/>
                    </a:lnTo>
                    <a:cubicBezTo>
                      <a:pt x="318" y="2765"/>
                      <a:pt x="385" y="2744"/>
                      <a:pt x="454" y="2744"/>
                    </a:cubicBezTo>
                    <a:cubicBezTo>
                      <a:pt x="546" y="2744"/>
                      <a:pt x="643" y="2781"/>
                      <a:pt x="708" y="2865"/>
                    </a:cubicBezTo>
                    <a:cubicBezTo>
                      <a:pt x="800" y="3007"/>
                      <a:pt x="771" y="3219"/>
                      <a:pt x="651" y="3304"/>
                    </a:cubicBezTo>
                    <a:cubicBezTo>
                      <a:pt x="623" y="3332"/>
                      <a:pt x="623" y="3332"/>
                      <a:pt x="594" y="3332"/>
                    </a:cubicBezTo>
                    <a:cubicBezTo>
                      <a:pt x="708" y="3424"/>
                      <a:pt x="800" y="3509"/>
                      <a:pt x="913" y="3573"/>
                    </a:cubicBezTo>
                    <a:lnTo>
                      <a:pt x="913" y="3537"/>
                    </a:lnTo>
                    <a:cubicBezTo>
                      <a:pt x="959" y="3408"/>
                      <a:pt x="1067" y="3327"/>
                      <a:pt x="1191" y="3327"/>
                    </a:cubicBezTo>
                    <a:cubicBezTo>
                      <a:pt x="1236" y="3327"/>
                      <a:pt x="1283" y="3338"/>
                      <a:pt x="1330" y="3361"/>
                    </a:cubicBezTo>
                    <a:cubicBezTo>
                      <a:pt x="1479" y="3424"/>
                      <a:pt x="1564" y="3601"/>
                      <a:pt x="1507" y="3778"/>
                    </a:cubicBezTo>
                    <a:lnTo>
                      <a:pt x="1479" y="3806"/>
                    </a:lnTo>
                    <a:cubicBezTo>
                      <a:pt x="1592" y="3835"/>
                      <a:pt x="1712" y="3863"/>
                      <a:pt x="1861" y="3863"/>
                    </a:cubicBezTo>
                    <a:cubicBezTo>
                      <a:pt x="1861" y="3835"/>
                      <a:pt x="1832" y="3835"/>
                      <a:pt x="1832" y="3806"/>
                    </a:cubicBezTo>
                    <a:cubicBezTo>
                      <a:pt x="1797" y="3629"/>
                      <a:pt x="1946" y="3481"/>
                      <a:pt x="2094" y="3453"/>
                    </a:cubicBezTo>
                    <a:cubicBezTo>
                      <a:pt x="2112" y="3450"/>
                      <a:pt x="2131" y="3448"/>
                      <a:pt x="2149" y="3448"/>
                    </a:cubicBezTo>
                    <a:cubicBezTo>
                      <a:pt x="2305" y="3448"/>
                      <a:pt x="2448" y="3556"/>
                      <a:pt x="2448" y="3714"/>
                    </a:cubicBezTo>
                    <a:lnTo>
                      <a:pt x="2448" y="3778"/>
                    </a:lnTo>
                    <a:cubicBezTo>
                      <a:pt x="2596" y="3750"/>
                      <a:pt x="2717" y="3686"/>
                      <a:pt x="2802" y="3629"/>
                    </a:cubicBezTo>
                    <a:lnTo>
                      <a:pt x="2773" y="3601"/>
                    </a:lnTo>
                    <a:cubicBezTo>
                      <a:pt x="2681" y="3453"/>
                      <a:pt x="2681" y="3247"/>
                      <a:pt x="2830" y="3155"/>
                    </a:cubicBezTo>
                    <a:cubicBezTo>
                      <a:pt x="2891" y="3109"/>
                      <a:pt x="2957" y="3086"/>
                      <a:pt x="3022" y="3086"/>
                    </a:cubicBezTo>
                    <a:cubicBezTo>
                      <a:pt x="3115" y="3086"/>
                      <a:pt x="3205" y="3132"/>
                      <a:pt x="3276" y="3219"/>
                    </a:cubicBezTo>
                    <a:lnTo>
                      <a:pt x="3304" y="3247"/>
                    </a:lnTo>
                    <a:cubicBezTo>
                      <a:pt x="3389" y="3155"/>
                      <a:pt x="3452" y="3042"/>
                      <a:pt x="3537" y="2950"/>
                    </a:cubicBezTo>
                    <a:cubicBezTo>
                      <a:pt x="3509" y="2950"/>
                      <a:pt x="3509" y="2950"/>
                      <a:pt x="3481" y="2922"/>
                    </a:cubicBezTo>
                    <a:cubicBezTo>
                      <a:pt x="3332" y="2865"/>
                      <a:pt x="3247" y="2688"/>
                      <a:pt x="3304" y="2512"/>
                    </a:cubicBezTo>
                    <a:cubicBezTo>
                      <a:pt x="3348" y="2396"/>
                      <a:pt x="3483" y="2314"/>
                      <a:pt x="3610" y="2314"/>
                    </a:cubicBezTo>
                    <a:cubicBezTo>
                      <a:pt x="3646" y="2314"/>
                      <a:pt x="3681" y="2321"/>
                      <a:pt x="3714" y="2335"/>
                    </a:cubicBezTo>
                    <a:lnTo>
                      <a:pt x="3742" y="2363"/>
                    </a:lnTo>
                    <a:cubicBezTo>
                      <a:pt x="3778" y="2243"/>
                      <a:pt x="3806" y="2123"/>
                      <a:pt x="3806" y="1981"/>
                    </a:cubicBezTo>
                    <a:lnTo>
                      <a:pt x="3806" y="1981"/>
                    </a:lnTo>
                    <a:lnTo>
                      <a:pt x="3778" y="2009"/>
                    </a:lnTo>
                    <a:cubicBezTo>
                      <a:pt x="3601" y="2009"/>
                      <a:pt x="3424" y="1889"/>
                      <a:pt x="3424" y="1712"/>
                    </a:cubicBezTo>
                    <a:cubicBezTo>
                      <a:pt x="3389" y="1535"/>
                      <a:pt x="3509" y="1387"/>
                      <a:pt x="3686" y="1359"/>
                    </a:cubicBezTo>
                    <a:lnTo>
                      <a:pt x="3714" y="1359"/>
                    </a:lnTo>
                    <a:cubicBezTo>
                      <a:pt x="3686" y="1238"/>
                      <a:pt x="3629" y="1125"/>
                      <a:pt x="3566" y="1005"/>
                    </a:cubicBezTo>
                    <a:cubicBezTo>
                      <a:pt x="3566" y="1033"/>
                      <a:pt x="3566" y="1033"/>
                      <a:pt x="3537" y="1033"/>
                    </a:cubicBezTo>
                    <a:cubicBezTo>
                      <a:pt x="3490" y="1084"/>
                      <a:pt x="3424" y="1108"/>
                      <a:pt x="3356" y="1108"/>
                    </a:cubicBezTo>
                    <a:cubicBezTo>
                      <a:pt x="3263" y="1108"/>
                      <a:pt x="3164" y="1062"/>
                      <a:pt x="3099" y="976"/>
                    </a:cubicBezTo>
                    <a:cubicBezTo>
                      <a:pt x="3007" y="856"/>
                      <a:pt x="3035" y="651"/>
                      <a:pt x="3155" y="531"/>
                    </a:cubicBezTo>
                    <a:lnTo>
                      <a:pt x="3184" y="531"/>
                    </a:lnTo>
                    <a:cubicBezTo>
                      <a:pt x="3099" y="446"/>
                      <a:pt x="3007" y="354"/>
                      <a:pt x="2894" y="297"/>
                    </a:cubicBezTo>
                    <a:lnTo>
                      <a:pt x="2894" y="326"/>
                    </a:lnTo>
                    <a:cubicBezTo>
                      <a:pt x="2844" y="442"/>
                      <a:pt x="2725" y="523"/>
                      <a:pt x="2592" y="523"/>
                    </a:cubicBezTo>
                    <a:cubicBezTo>
                      <a:pt x="2554" y="523"/>
                      <a:pt x="2515" y="517"/>
                      <a:pt x="2476" y="503"/>
                    </a:cubicBezTo>
                    <a:cubicBezTo>
                      <a:pt x="2328" y="446"/>
                      <a:pt x="2243" y="241"/>
                      <a:pt x="2299" y="92"/>
                    </a:cubicBezTo>
                    <a:lnTo>
                      <a:pt x="2328" y="64"/>
                    </a:lnTo>
                    <a:cubicBezTo>
                      <a:pt x="2214" y="36"/>
                      <a:pt x="2094" y="0"/>
                      <a:pt x="19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1"/>
              <p:cNvSpPr/>
              <p:nvPr/>
            </p:nvSpPr>
            <p:spPr>
              <a:xfrm>
                <a:off x="5056613" y="2442148"/>
                <a:ext cx="85074" cy="80904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328" extrusionOk="0">
                    <a:moveTo>
                      <a:pt x="1238" y="57"/>
                    </a:moveTo>
                    <a:cubicBezTo>
                      <a:pt x="1769" y="57"/>
                      <a:pt x="2243" y="467"/>
                      <a:pt x="2299" y="998"/>
                    </a:cubicBezTo>
                    <a:cubicBezTo>
                      <a:pt x="2391" y="1620"/>
                      <a:pt x="1974" y="2179"/>
                      <a:pt x="1387" y="2271"/>
                    </a:cubicBezTo>
                    <a:lnTo>
                      <a:pt x="1238" y="2271"/>
                    </a:lnTo>
                    <a:cubicBezTo>
                      <a:pt x="679" y="2271"/>
                      <a:pt x="205" y="1854"/>
                      <a:pt x="149" y="1323"/>
                    </a:cubicBezTo>
                    <a:cubicBezTo>
                      <a:pt x="57" y="708"/>
                      <a:pt x="474" y="149"/>
                      <a:pt x="1090" y="57"/>
                    </a:cubicBezTo>
                    <a:close/>
                    <a:moveTo>
                      <a:pt x="1061" y="0"/>
                    </a:moveTo>
                    <a:cubicBezTo>
                      <a:pt x="446" y="85"/>
                      <a:pt x="0" y="679"/>
                      <a:pt x="92" y="1323"/>
                    </a:cubicBezTo>
                    <a:cubicBezTo>
                      <a:pt x="177" y="1882"/>
                      <a:pt x="651" y="2328"/>
                      <a:pt x="1238" y="2328"/>
                    </a:cubicBezTo>
                    <a:lnTo>
                      <a:pt x="1387" y="2328"/>
                    </a:lnTo>
                    <a:cubicBezTo>
                      <a:pt x="2002" y="2236"/>
                      <a:pt x="2448" y="1649"/>
                      <a:pt x="2356" y="998"/>
                    </a:cubicBezTo>
                    <a:cubicBezTo>
                      <a:pt x="2299" y="439"/>
                      <a:pt x="1797" y="0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" name="Google Shape;922;p41"/>
            <p:cNvGrpSpPr/>
            <p:nvPr/>
          </p:nvGrpSpPr>
          <p:grpSpPr>
            <a:xfrm>
              <a:off x="8150729" y="2571746"/>
              <a:ext cx="461359" cy="469107"/>
              <a:chOff x="5894466" y="2926705"/>
              <a:chExt cx="161078" cy="163789"/>
            </a:xfrm>
          </p:grpSpPr>
          <p:sp>
            <p:nvSpPr>
              <p:cNvPr id="923" name="Google Shape;923;p41"/>
              <p:cNvSpPr/>
              <p:nvPr/>
            </p:nvSpPr>
            <p:spPr>
              <a:xfrm>
                <a:off x="5894466" y="2926705"/>
                <a:ext cx="161078" cy="163789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4713" extrusionOk="0">
                    <a:moveTo>
                      <a:pt x="2310" y="1165"/>
                    </a:moveTo>
                    <a:cubicBezTo>
                      <a:pt x="2893" y="1165"/>
                      <a:pt x="3403" y="1609"/>
                      <a:pt x="3481" y="2208"/>
                    </a:cubicBezTo>
                    <a:cubicBezTo>
                      <a:pt x="3573" y="2859"/>
                      <a:pt x="3128" y="3446"/>
                      <a:pt x="2477" y="3566"/>
                    </a:cubicBezTo>
                    <a:cubicBezTo>
                      <a:pt x="2426" y="3573"/>
                      <a:pt x="2375" y="3576"/>
                      <a:pt x="2325" y="3576"/>
                    </a:cubicBezTo>
                    <a:cubicBezTo>
                      <a:pt x="1742" y="3576"/>
                      <a:pt x="1232" y="3133"/>
                      <a:pt x="1154" y="2534"/>
                    </a:cubicBezTo>
                    <a:cubicBezTo>
                      <a:pt x="1062" y="1883"/>
                      <a:pt x="1507" y="1267"/>
                      <a:pt x="2158" y="1175"/>
                    </a:cubicBezTo>
                    <a:cubicBezTo>
                      <a:pt x="2209" y="1169"/>
                      <a:pt x="2260" y="1165"/>
                      <a:pt x="2310" y="1165"/>
                    </a:cubicBezTo>
                    <a:close/>
                    <a:moveTo>
                      <a:pt x="2392" y="1"/>
                    </a:moveTo>
                    <a:lnTo>
                      <a:pt x="2392" y="58"/>
                    </a:lnTo>
                    <a:cubicBezTo>
                      <a:pt x="2420" y="263"/>
                      <a:pt x="2272" y="468"/>
                      <a:pt x="2066" y="496"/>
                    </a:cubicBezTo>
                    <a:cubicBezTo>
                      <a:pt x="2046" y="500"/>
                      <a:pt x="2026" y="501"/>
                      <a:pt x="2007" y="501"/>
                    </a:cubicBezTo>
                    <a:cubicBezTo>
                      <a:pt x="1828" y="501"/>
                      <a:pt x="1682" y="359"/>
                      <a:pt x="1656" y="142"/>
                    </a:cubicBezTo>
                    <a:cubicBezTo>
                      <a:pt x="1628" y="142"/>
                      <a:pt x="1628" y="114"/>
                      <a:pt x="1628" y="114"/>
                    </a:cubicBezTo>
                    <a:cubicBezTo>
                      <a:pt x="1507" y="142"/>
                      <a:pt x="1359" y="206"/>
                      <a:pt x="1210" y="291"/>
                    </a:cubicBezTo>
                    <a:cubicBezTo>
                      <a:pt x="1239" y="291"/>
                      <a:pt x="1239" y="291"/>
                      <a:pt x="1239" y="319"/>
                    </a:cubicBezTo>
                    <a:cubicBezTo>
                      <a:pt x="1387" y="496"/>
                      <a:pt x="1359" y="737"/>
                      <a:pt x="1182" y="850"/>
                    </a:cubicBezTo>
                    <a:cubicBezTo>
                      <a:pt x="1105" y="914"/>
                      <a:pt x="1017" y="946"/>
                      <a:pt x="933" y="946"/>
                    </a:cubicBezTo>
                    <a:cubicBezTo>
                      <a:pt x="823" y="946"/>
                      <a:pt x="719" y="893"/>
                      <a:pt x="651" y="793"/>
                    </a:cubicBezTo>
                    <a:lnTo>
                      <a:pt x="623" y="765"/>
                    </a:lnTo>
                    <a:cubicBezTo>
                      <a:pt x="531" y="850"/>
                      <a:pt x="418" y="998"/>
                      <a:pt x="354" y="1119"/>
                    </a:cubicBezTo>
                    <a:lnTo>
                      <a:pt x="390" y="1119"/>
                    </a:lnTo>
                    <a:cubicBezTo>
                      <a:pt x="595" y="1204"/>
                      <a:pt x="680" y="1444"/>
                      <a:pt x="595" y="1649"/>
                    </a:cubicBezTo>
                    <a:cubicBezTo>
                      <a:pt x="546" y="1784"/>
                      <a:pt x="399" y="1886"/>
                      <a:pt x="241" y="1886"/>
                    </a:cubicBezTo>
                    <a:cubicBezTo>
                      <a:pt x="192" y="1886"/>
                      <a:pt x="141" y="1876"/>
                      <a:pt x="93" y="1854"/>
                    </a:cubicBezTo>
                    <a:lnTo>
                      <a:pt x="64" y="1826"/>
                    </a:lnTo>
                    <a:cubicBezTo>
                      <a:pt x="36" y="1975"/>
                      <a:pt x="1" y="2123"/>
                      <a:pt x="1" y="2265"/>
                    </a:cubicBezTo>
                    <a:lnTo>
                      <a:pt x="36" y="2265"/>
                    </a:lnTo>
                    <a:cubicBezTo>
                      <a:pt x="55" y="2262"/>
                      <a:pt x="74" y="2261"/>
                      <a:pt x="92" y="2261"/>
                    </a:cubicBezTo>
                    <a:cubicBezTo>
                      <a:pt x="298" y="2261"/>
                      <a:pt x="449" y="2402"/>
                      <a:pt x="475" y="2590"/>
                    </a:cubicBezTo>
                    <a:cubicBezTo>
                      <a:pt x="503" y="2831"/>
                      <a:pt x="354" y="3008"/>
                      <a:pt x="149" y="3036"/>
                    </a:cubicBezTo>
                    <a:lnTo>
                      <a:pt x="93" y="3036"/>
                    </a:lnTo>
                    <a:cubicBezTo>
                      <a:pt x="149" y="3184"/>
                      <a:pt x="213" y="3326"/>
                      <a:pt x="269" y="3474"/>
                    </a:cubicBezTo>
                    <a:cubicBezTo>
                      <a:pt x="269" y="3446"/>
                      <a:pt x="298" y="3446"/>
                      <a:pt x="298" y="3446"/>
                    </a:cubicBezTo>
                    <a:cubicBezTo>
                      <a:pt x="375" y="3381"/>
                      <a:pt x="462" y="3350"/>
                      <a:pt x="549" y="3350"/>
                    </a:cubicBezTo>
                    <a:cubicBezTo>
                      <a:pt x="662" y="3350"/>
                      <a:pt x="773" y="3403"/>
                      <a:pt x="857" y="3503"/>
                    </a:cubicBezTo>
                    <a:cubicBezTo>
                      <a:pt x="977" y="3680"/>
                      <a:pt x="949" y="3920"/>
                      <a:pt x="772" y="4033"/>
                    </a:cubicBezTo>
                    <a:cubicBezTo>
                      <a:pt x="772" y="4069"/>
                      <a:pt x="743" y="4069"/>
                      <a:pt x="743" y="4097"/>
                    </a:cubicBezTo>
                    <a:cubicBezTo>
                      <a:pt x="828" y="4182"/>
                      <a:pt x="977" y="4274"/>
                      <a:pt x="1097" y="4359"/>
                    </a:cubicBezTo>
                    <a:cubicBezTo>
                      <a:pt x="1097" y="4359"/>
                      <a:pt x="1097" y="4330"/>
                      <a:pt x="1125" y="4302"/>
                    </a:cubicBezTo>
                    <a:cubicBezTo>
                      <a:pt x="1169" y="4167"/>
                      <a:pt x="1315" y="4065"/>
                      <a:pt x="1460" y="4065"/>
                    </a:cubicBezTo>
                    <a:cubicBezTo>
                      <a:pt x="1505" y="4065"/>
                      <a:pt x="1550" y="4075"/>
                      <a:pt x="1592" y="4097"/>
                    </a:cubicBezTo>
                    <a:cubicBezTo>
                      <a:pt x="1805" y="4182"/>
                      <a:pt x="1889" y="4387"/>
                      <a:pt x="1833" y="4599"/>
                    </a:cubicBezTo>
                    <a:cubicBezTo>
                      <a:pt x="1805" y="4628"/>
                      <a:pt x="1805" y="4656"/>
                      <a:pt x="1805" y="4656"/>
                    </a:cubicBezTo>
                    <a:cubicBezTo>
                      <a:pt x="1946" y="4684"/>
                      <a:pt x="2095" y="4712"/>
                      <a:pt x="2243" y="4712"/>
                    </a:cubicBezTo>
                    <a:lnTo>
                      <a:pt x="2243" y="4656"/>
                    </a:lnTo>
                    <a:cubicBezTo>
                      <a:pt x="2215" y="4451"/>
                      <a:pt x="2363" y="4246"/>
                      <a:pt x="2569" y="4210"/>
                    </a:cubicBezTo>
                    <a:cubicBezTo>
                      <a:pt x="2585" y="4208"/>
                      <a:pt x="2602" y="4207"/>
                      <a:pt x="2618" y="4207"/>
                    </a:cubicBezTo>
                    <a:cubicBezTo>
                      <a:pt x="2802" y="4207"/>
                      <a:pt x="2953" y="4350"/>
                      <a:pt x="2979" y="4564"/>
                    </a:cubicBezTo>
                    <a:cubicBezTo>
                      <a:pt x="3007" y="4564"/>
                      <a:pt x="3007" y="4599"/>
                      <a:pt x="2979" y="4628"/>
                    </a:cubicBezTo>
                    <a:cubicBezTo>
                      <a:pt x="3156" y="4564"/>
                      <a:pt x="3276" y="4507"/>
                      <a:pt x="3425" y="4451"/>
                    </a:cubicBezTo>
                    <a:cubicBezTo>
                      <a:pt x="3396" y="4422"/>
                      <a:pt x="3396" y="4422"/>
                      <a:pt x="3396" y="4387"/>
                    </a:cubicBezTo>
                    <a:cubicBezTo>
                      <a:pt x="3248" y="4210"/>
                      <a:pt x="3276" y="3977"/>
                      <a:pt x="3453" y="3856"/>
                    </a:cubicBezTo>
                    <a:cubicBezTo>
                      <a:pt x="3529" y="3796"/>
                      <a:pt x="3615" y="3766"/>
                      <a:pt x="3698" y="3766"/>
                    </a:cubicBezTo>
                    <a:cubicBezTo>
                      <a:pt x="3809" y="3766"/>
                      <a:pt x="3915" y="3819"/>
                      <a:pt x="3984" y="3920"/>
                    </a:cubicBezTo>
                    <a:cubicBezTo>
                      <a:pt x="4012" y="3948"/>
                      <a:pt x="4012" y="3948"/>
                      <a:pt x="4012" y="3977"/>
                    </a:cubicBezTo>
                    <a:cubicBezTo>
                      <a:pt x="4132" y="3856"/>
                      <a:pt x="4217" y="3743"/>
                      <a:pt x="4309" y="3595"/>
                    </a:cubicBezTo>
                    <a:lnTo>
                      <a:pt x="4245" y="3595"/>
                    </a:lnTo>
                    <a:cubicBezTo>
                      <a:pt x="4040" y="3503"/>
                      <a:pt x="3955" y="3269"/>
                      <a:pt x="4040" y="3064"/>
                    </a:cubicBezTo>
                    <a:cubicBezTo>
                      <a:pt x="4089" y="2929"/>
                      <a:pt x="4236" y="2827"/>
                      <a:pt x="4394" y="2827"/>
                    </a:cubicBezTo>
                    <a:cubicBezTo>
                      <a:pt x="4443" y="2827"/>
                      <a:pt x="4494" y="2837"/>
                      <a:pt x="4542" y="2859"/>
                    </a:cubicBezTo>
                    <a:lnTo>
                      <a:pt x="4571" y="2887"/>
                    </a:lnTo>
                    <a:cubicBezTo>
                      <a:pt x="4599" y="2739"/>
                      <a:pt x="4634" y="2590"/>
                      <a:pt x="4634" y="2413"/>
                    </a:cubicBezTo>
                    <a:lnTo>
                      <a:pt x="4634" y="2413"/>
                    </a:lnTo>
                    <a:cubicBezTo>
                      <a:pt x="4634" y="2442"/>
                      <a:pt x="4599" y="2442"/>
                      <a:pt x="4599" y="2442"/>
                    </a:cubicBezTo>
                    <a:cubicBezTo>
                      <a:pt x="4576" y="2445"/>
                      <a:pt x="4553" y="2447"/>
                      <a:pt x="4531" y="2447"/>
                    </a:cubicBezTo>
                    <a:cubicBezTo>
                      <a:pt x="4332" y="2447"/>
                      <a:pt x="4186" y="2308"/>
                      <a:pt x="4160" y="2123"/>
                    </a:cubicBezTo>
                    <a:cubicBezTo>
                      <a:pt x="4132" y="1883"/>
                      <a:pt x="4281" y="1706"/>
                      <a:pt x="4486" y="1678"/>
                    </a:cubicBezTo>
                    <a:lnTo>
                      <a:pt x="4542" y="1678"/>
                    </a:lnTo>
                    <a:cubicBezTo>
                      <a:pt x="4486" y="1529"/>
                      <a:pt x="4422" y="1380"/>
                      <a:pt x="4366" y="1239"/>
                    </a:cubicBezTo>
                    <a:lnTo>
                      <a:pt x="4337" y="1267"/>
                    </a:lnTo>
                    <a:cubicBezTo>
                      <a:pt x="4262" y="1330"/>
                      <a:pt x="4177" y="1360"/>
                      <a:pt x="4092" y="1360"/>
                    </a:cubicBezTo>
                    <a:cubicBezTo>
                      <a:pt x="3977" y="1360"/>
                      <a:pt x="3864" y="1305"/>
                      <a:pt x="3778" y="1204"/>
                    </a:cubicBezTo>
                    <a:cubicBezTo>
                      <a:pt x="3658" y="1027"/>
                      <a:pt x="3686" y="793"/>
                      <a:pt x="3863" y="645"/>
                    </a:cubicBezTo>
                    <a:lnTo>
                      <a:pt x="3892" y="645"/>
                    </a:lnTo>
                    <a:cubicBezTo>
                      <a:pt x="3778" y="531"/>
                      <a:pt x="3658" y="440"/>
                      <a:pt x="3538" y="355"/>
                    </a:cubicBezTo>
                    <a:cubicBezTo>
                      <a:pt x="3538" y="383"/>
                      <a:pt x="3538" y="383"/>
                      <a:pt x="3510" y="411"/>
                    </a:cubicBezTo>
                    <a:cubicBezTo>
                      <a:pt x="3466" y="546"/>
                      <a:pt x="3320" y="648"/>
                      <a:pt x="3159" y="648"/>
                    </a:cubicBezTo>
                    <a:cubicBezTo>
                      <a:pt x="3109" y="648"/>
                      <a:pt x="3058" y="638"/>
                      <a:pt x="3007" y="616"/>
                    </a:cubicBezTo>
                    <a:cubicBezTo>
                      <a:pt x="2830" y="531"/>
                      <a:pt x="2745" y="291"/>
                      <a:pt x="2802" y="114"/>
                    </a:cubicBezTo>
                    <a:cubicBezTo>
                      <a:pt x="2830" y="86"/>
                      <a:pt x="2830" y="86"/>
                      <a:pt x="2830" y="58"/>
                    </a:cubicBezTo>
                    <a:cubicBezTo>
                      <a:pt x="2689" y="29"/>
                      <a:pt x="2540" y="29"/>
                      <a:pt x="23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1"/>
              <p:cNvSpPr/>
              <p:nvPr/>
            </p:nvSpPr>
            <p:spPr>
              <a:xfrm>
                <a:off x="5923241" y="2959407"/>
                <a:ext cx="103528" cy="98384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831" extrusionOk="0">
                    <a:moveTo>
                      <a:pt x="1507" y="57"/>
                    </a:moveTo>
                    <a:cubicBezTo>
                      <a:pt x="2151" y="57"/>
                      <a:pt x="2710" y="560"/>
                      <a:pt x="2802" y="1239"/>
                    </a:cubicBezTo>
                    <a:cubicBezTo>
                      <a:pt x="2922" y="1975"/>
                      <a:pt x="2391" y="2682"/>
                      <a:pt x="1684" y="2774"/>
                    </a:cubicBezTo>
                    <a:lnTo>
                      <a:pt x="1472" y="2774"/>
                    </a:lnTo>
                    <a:cubicBezTo>
                      <a:pt x="828" y="2774"/>
                      <a:pt x="269" y="2272"/>
                      <a:pt x="177" y="1621"/>
                    </a:cubicBezTo>
                    <a:cubicBezTo>
                      <a:pt x="57" y="857"/>
                      <a:pt x="588" y="178"/>
                      <a:pt x="1295" y="86"/>
                    </a:cubicBezTo>
                    <a:cubicBezTo>
                      <a:pt x="1359" y="57"/>
                      <a:pt x="1415" y="57"/>
                      <a:pt x="1507" y="57"/>
                    </a:cubicBezTo>
                    <a:close/>
                    <a:moveTo>
                      <a:pt x="1507" y="1"/>
                    </a:moveTo>
                    <a:cubicBezTo>
                      <a:pt x="1415" y="1"/>
                      <a:pt x="1359" y="1"/>
                      <a:pt x="1295" y="29"/>
                    </a:cubicBezTo>
                    <a:cubicBezTo>
                      <a:pt x="531" y="121"/>
                      <a:pt x="0" y="857"/>
                      <a:pt x="121" y="1621"/>
                    </a:cubicBezTo>
                    <a:cubicBezTo>
                      <a:pt x="206" y="2328"/>
                      <a:pt x="800" y="2831"/>
                      <a:pt x="1472" y="2831"/>
                    </a:cubicBezTo>
                    <a:lnTo>
                      <a:pt x="1684" y="2831"/>
                    </a:lnTo>
                    <a:cubicBezTo>
                      <a:pt x="2448" y="2710"/>
                      <a:pt x="2979" y="2003"/>
                      <a:pt x="2858" y="1239"/>
                    </a:cubicBezTo>
                    <a:cubicBezTo>
                      <a:pt x="2773" y="531"/>
                      <a:pt x="2179" y="1"/>
                      <a:pt x="15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5" name="Google Shape;925;p41"/>
            <p:cNvGrpSpPr/>
            <p:nvPr/>
          </p:nvGrpSpPr>
          <p:grpSpPr>
            <a:xfrm>
              <a:off x="7790216" y="1173355"/>
              <a:ext cx="522575" cy="528230"/>
              <a:chOff x="5695820" y="2175629"/>
              <a:chExt cx="182451" cy="184432"/>
            </a:xfrm>
          </p:grpSpPr>
          <p:sp>
            <p:nvSpPr>
              <p:cNvPr id="926" name="Google Shape;926;p41"/>
              <p:cNvSpPr/>
              <p:nvPr/>
            </p:nvSpPr>
            <p:spPr>
              <a:xfrm>
                <a:off x="5695820" y="2175629"/>
                <a:ext cx="182451" cy="184432"/>
              </a:xfrm>
              <a:custGeom>
                <a:avLst/>
                <a:gdLst/>
                <a:ahLst/>
                <a:cxnLst/>
                <a:rect l="l" t="t" r="r" b="b"/>
                <a:pathLst>
                  <a:path w="5250" h="5307" extrusionOk="0">
                    <a:moveTo>
                      <a:pt x="2625" y="828"/>
                    </a:moveTo>
                    <a:cubicBezTo>
                      <a:pt x="3594" y="828"/>
                      <a:pt x="4394" y="1628"/>
                      <a:pt x="4394" y="2625"/>
                    </a:cubicBezTo>
                    <a:cubicBezTo>
                      <a:pt x="4422" y="3630"/>
                      <a:pt x="3630" y="4458"/>
                      <a:pt x="2625" y="4458"/>
                    </a:cubicBezTo>
                    <a:cubicBezTo>
                      <a:pt x="1649" y="4458"/>
                      <a:pt x="857" y="3658"/>
                      <a:pt x="857" y="2654"/>
                    </a:cubicBezTo>
                    <a:cubicBezTo>
                      <a:pt x="828" y="1656"/>
                      <a:pt x="1621" y="857"/>
                      <a:pt x="2625" y="828"/>
                    </a:cubicBezTo>
                    <a:close/>
                    <a:moveTo>
                      <a:pt x="2179" y="1"/>
                    </a:moveTo>
                    <a:cubicBezTo>
                      <a:pt x="2003" y="36"/>
                      <a:pt x="1861" y="64"/>
                      <a:pt x="1684" y="121"/>
                    </a:cubicBezTo>
                    <a:cubicBezTo>
                      <a:pt x="1713" y="149"/>
                      <a:pt x="1713" y="149"/>
                      <a:pt x="1713" y="178"/>
                    </a:cubicBezTo>
                    <a:cubicBezTo>
                      <a:pt x="1826" y="390"/>
                      <a:pt x="1769" y="652"/>
                      <a:pt x="1564" y="772"/>
                    </a:cubicBezTo>
                    <a:cubicBezTo>
                      <a:pt x="1494" y="810"/>
                      <a:pt x="1417" y="829"/>
                      <a:pt x="1341" y="829"/>
                    </a:cubicBezTo>
                    <a:cubicBezTo>
                      <a:pt x="1194" y="829"/>
                      <a:pt x="1051" y="759"/>
                      <a:pt x="977" y="623"/>
                    </a:cubicBezTo>
                    <a:cubicBezTo>
                      <a:pt x="941" y="595"/>
                      <a:pt x="941" y="595"/>
                      <a:pt x="941" y="567"/>
                    </a:cubicBezTo>
                    <a:cubicBezTo>
                      <a:pt x="800" y="680"/>
                      <a:pt x="680" y="800"/>
                      <a:pt x="588" y="949"/>
                    </a:cubicBezTo>
                    <a:cubicBezTo>
                      <a:pt x="588" y="949"/>
                      <a:pt x="623" y="949"/>
                      <a:pt x="623" y="977"/>
                    </a:cubicBezTo>
                    <a:cubicBezTo>
                      <a:pt x="828" y="1097"/>
                      <a:pt x="913" y="1359"/>
                      <a:pt x="800" y="1564"/>
                    </a:cubicBezTo>
                    <a:cubicBezTo>
                      <a:pt x="716" y="1707"/>
                      <a:pt x="561" y="1795"/>
                      <a:pt x="396" y="1795"/>
                    </a:cubicBezTo>
                    <a:cubicBezTo>
                      <a:pt x="323" y="1795"/>
                      <a:pt x="249" y="1778"/>
                      <a:pt x="177" y="1741"/>
                    </a:cubicBezTo>
                    <a:cubicBezTo>
                      <a:pt x="177" y="1713"/>
                      <a:pt x="149" y="1713"/>
                      <a:pt x="149" y="1713"/>
                    </a:cubicBezTo>
                    <a:cubicBezTo>
                      <a:pt x="93" y="1861"/>
                      <a:pt x="29" y="2038"/>
                      <a:pt x="1" y="2215"/>
                    </a:cubicBezTo>
                    <a:lnTo>
                      <a:pt x="57" y="2215"/>
                    </a:lnTo>
                    <a:cubicBezTo>
                      <a:pt x="298" y="2215"/>
                      <a:pt x="503" y="2392"/>
                      <a:pt x="503" y="2654"/>
                    </a:cubicBezTo>
                    <a:cubicBezTo>
                      <a:pt x="503" y="2894"/>
                      <a:pt x="326" y="3099"/>
                      <a:pt x="57" y="3099"/>
                    </a:cubicBezTo>
                    <a:lnTo>
                      <a:pt x="1" y="3099"/>
                    </a:lnTo>
                    <a:cubicBezTo>
                      <a:pt x="29" y="3276"/>
                      <a:pt x="93" y="3425"/>
                      <a:pt x="149" y="3602"/>
                    </a:cubicBezTo>
                    <a:cubicBezTo>
                      <a:pt x="149" y="3602"/>
                      <a:pt x="177" y="3573"/>
                      <a:pt x="206" y="3573"/>
                    </a:cubicBezTo>
                    <a:cubicBezTo>
                      <a:pt x="277" y="3522"/>
                      <a:pt x="356" y="3498"/>
                      <a:pt x="434" y="3498"/>
                    </a:cubicBezTo>
                    <a:cubicBezTo>
                      <a:pt x="580" y="3498"/>
                      <a:pt x="721" y="3581"/>
                      <a:pt x="800" y="3715"/>
                    </a:cubicBezTo>
                    <a:cubicBezTo>
                      <a:pt x="913" y="3927"/>
                      <a:pt x="857" y="4189"/>
                      <a:pt x="651" y="4337"/>
                    </a:cubicBezTo>
                    <a:cubicBezTo>
                      <a:pt x="623" y="4337"/>
                      <a:pt x="588" y="4337"/>
                      <a:pt x="559" y="4366"/>
                    </a:cubicBezTo>
                    <a:cubicBezTo>
                      <a:pt x="680" y="4486"/>
                      <a:pt x="800" y="4634"/>
                      <a:pt x="941" y="4719"/>
                    </a:cubicBezTo>
                    <a:cubicBezTo>
                      <a:pt x="941" y="4719"/>
                      <a:pt x="977" y="4691"/>
                      <a:pt x="977" y="4663"/>
                    </a:cubicBezTo>
                    <a:cubicBezTo>
                      <a:pt x="1052" y="4527"/>
                      <a:pt x="1194" y="4454"/>
                      <a:pt x="1341" y="4454"/>
                    </a:cubicBezTo>
                    <a:cubicBezTo>
                      <a:pt x="1417" y="4454"/>
                      <a:pt x="1494" y="4473"/>
                      <a:pt x="1564" y="4514"/>
                    </a:cubicBezTo>
                    <a:cubicBezTo>
                      <a:pt x="1769" y="4634"/>
                      <a:pt x="1861" y="4896"/>
                      <a:pt x="1741" y="5101"/>
                    </a:cubicBezTo>
                    <a:cubicBezTo>
                      <a:pt x="1713" y="5130"/>
                      <a:pt x="1713" y="5130"/>
                      <a:pt x="1684" y="5165"/>
                    </a:cubicBezTo>
                    <a:cubicBezTo>
                      <a:pt x="1861" y="5222"/>
                      <a:pt x="2038" y="5278"/>
                      <a:pt x="2215" y="5306"/>
                    </a:cubicBezTo>
                    <a:cubicBezTo>
                      <a:pt x="2215" y="5278"/>
                      <a:pt x="2179" y="5250"/>
                      <a:pt x="2179" y="5222"/>
                    </a:cubicBezTo>
                    <a:cubicBezTo>
                      <a:pt x="2179" y="4988"/>
                      <a:pt x="2392" y="4776"/>
                      <a:pt x="2625" y="4776"/>
                    </a:cubicBezTo>
                    <a:cubicBezTo>
                      <a:pt x="2859" y="4776"/>
                      <a:pt x="3064" y="4988"/>
                      <a:pt x="3064" y="5222"/>
                    </a:cubicBezTo>
                    <a:lnTo>
                      <a:pt x="3064" y="5306"/>
                    </a:lnTo>
                    <a:cubicBezTo>
                      <a:pt x="3241" y="5278"/>
                      <a:pt x="3417" y="5222"/>
                      <a:pt x="3566" y="5165"/>
                    </a:cubicBezTo>
                    <a:cubicBezTo>
                      <a:pt x="3566" y="5130"/>
                      <a:pt x="3538" y="5130"/>
                      <a:pt x="3538" y="5101"/>
                    </a:cubicBezTo>
                    <a:cubicBezTo>
                      <a:pt x="3417" y="4896"/>
                      <a:pt x="3481" y="4599"/>
                      <a:pt x="3686" y="4486"/>
                    </a:cubicBezTo>
                    <a:cubicBezTo>
                      <a:pt x="3758" y="4444"/>
                      <a:pt x="3836" y="4424"/>
                      <a:pt x="3914" y="4424"/>
                    </a:cubicBezTo>
                    <a:cubicBezTo>
                      <a:pt x="4059" y="4424"/>
                      <a:pt x="4200" y="4496"/>
                      <a:pt x="4273" y="4634"/>
                    </a:cubicBezTo>
                    <a:cubicBezTo>
                      <a:pt x="4302" y="4663"/>
                      <a:pt x="4302" y="4691"/>
                      <a:pt x="4302" y="4719"/>
                    </a:cubicBezTo>
                    <a:cubicBezTo>
                      <a:pt x="4450" y="4599"/>
                      <a:pt x="4571" y="4458"/>
                      <a:pt x="4691" y="4337"/>
                    </a:cubicBezTo>
                    <a:cubicBezTo>
                      <a:pt x="4655" y="4309"/>
                      <a:pt x="4655" y="4309"/>
                      <a:pt x="4627" y="4309"/>
                    </a:cubicBezTo>
                    <a:cubicBezTo>
                      <a:pt x="4422" y="4189"/>
                      <a:pt x="4337" y="3927"/>
                      <a:pt x="4450" y="3686"/>
                    </a:cubicBezTo>
                    <a:cubicBezTo>
                      <a:pt x="4530" y="3551"/>
                      <a:pt x="4670" y="3480"/>
                      <a:pt x="4826" y="3480"/>
                    </a:cubicBezTo>
                    <a:cubicBezTo>
                      <a:pt x="4907" y="3480"/>
                      <a:pt x="4991" y="3499"/>
                      <a:pt x="5073" y="3538"/>
                    </a:cubicBezTo>
                    <a:cubicBezTo>
                      <a:pt x="5073" y="3538"/>
                      <a:pt x="5101" y="3538"/>
                      <a:pt x="5101" y="3573"/>
                    </a:cubicBezTo>
                    <a:cubicBezTo>
                      <a:pt x="5158" y="3396"/>
                      <a:pt x="5221" y="3220"/>
                      <a:pt x="5250" y="3043"/>
                    </a:cubicBezTo>
                    <a:lnTo>
                      <a:pt x="5250" y="3043"/>
                    </a:lnTo>
                    <a:cubicBezTo>
                      <a:pt x="5221" y="3071"/>
                      <a:pt x="5221" y="3071"/>
                      <a:pt x="5186" y="3071"/>
                    </a:cubicBezTo>
                    <a:cubicBezTo>
                      <a:pt x="4953" y="3071"/>
                      <a:pt x="4747" y="2866"/>
                      <a:pt x="4747" y="2625"/>
                    </a:cubicBezTo>
                    <a:cubicBezTo>
                      <a:pt x="4747" y="2364"/>
                      <a:pt x="4924" y="2187"/>
                      <a:pt x="5186" y="2187"/>
                    </a:cubicBezTo>
                    <a:lnTo>
                      <a:pt x="5250" y="2187"/>
                    </a:lnTo>
                    <a:cubicBezTo>
                      <a:pt x="5221" y="2010"/>
                      <a:pt x="5158" y="1833"/>
                      <a:pt x="5101" y="1684"/>
                    </a:cubicBezTo>
                    <a:cubicBezTo>
                      <a:pt x="5073" y="1684"/>
                      <a:pt x="5073" y="1684"/>
                      <a:pt x="5045" y="1713"/>
                    </a:cubicBezTo>
                    <a:cubicBezTo>
                      <a:pt x="4974" y="1753"/>
                      <a:pt x="4899" y="1772"/>
                      <a:pt x="4824" y="1772"/>
                    </a:cubicBezTo>
                    <a:cubicBezTo>
                      <a:pt x="4675" y="1772"/>
                      <a:pt x="4531" y="1692"/>
                      <a:pt x="4450" y="1536"/>
                    </a:cubicBezTo>
                    <a:cubicBezTo>
                      <a:pt x="4337" y="1331"/>
                      <a:pt x="4394" y="1062"/>
                      <a:pt x="4599" y="949"/>
                    </a:cubicBezTo>
                    <a:cubicBezTo>
                      <a:pt x="4627" y="920"/>
                      <a:pt x="4655" y="920"/>
                      <a:pt x="4655" y="920"/>
                    </a:cubicBezTo>
                    <a:cubicBezTo>
                      <a:pt x="4542" y="772"/>
                      <a:pt x="4422" y="652"/>
                      <a:pt x="4302" y="567"/>
                    </a:cubicBezTo>
                    <a:cubicBezTo>
                      <a:pt x="4273" y="567"/>
                      <a:pt x="4273" y="595"/>
                      <a:pt x="4273" y="595"/>
                    </a:cubicBezTo>
                    <a:cubicBezTo>
                      <a:pt x="4195" y="738"/>
                      <a:pt x="4040" y="822"/>
                      <a:pt x="3885" y="822"/>
                    </a:cubicBezTo>
                    <a:cubicBezTo>
                      <a:pt x="3817" y="822"/>
                      <a:pt x="3749" y="806"/>
                      <a:pt x="3686" y="772"/>
                    </a:cubicBezTo>
                    <a:cubicBezTo>
                      <a:pt x="3481" y="652"/>
                      <a:pt x="3389" y="390"/>
                      <a:pt x="3509" y="149"/>
                    </a:cubicBezTo>
                    <a:lnTo>
                      <a:pt x="3538" y="121"/>
                    </a:lnTo>
                    <a:cubicBezTo>
                      <a:pt x="3389" y="64"/>
                      <a:pt x="3212" y="1"/>
                      <a:pt x="3035" y="1"/>
                    </a:cubicBezTo>
                    <a:lnTo>
                      <a:pt x="3064" y="36"/>
                    </a:lnTo>
                    <a:cubicBezTo>
                      <a:pt x="3064" y="270"/>
                      <a:pt x="2859" y="475"/>
                      <a:pt x="2625" y="475"/>
                    </a:cubicBezTo>
                    <a:cubicBezTo>
                      <a:pt x="2392" y="475"/>
                      <a:pt x="2179" y="298"/>
                      <a:pt x="2179" y="36"/>
                    </a:cubicBezTo>
                    <a:lnTo>
                      <a:pt x="21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1"/>
              <p:cNvSpPr/>
              <p:nvPr/>
            </p:nvSpPr>
            <p:spPr>
              <a:xfrm>
                <a:off x="5710068" y="2196342"/>
                <a:ext cx="154927" cy="142937"/>
              </a:xfrm>
              <a:custGeom>
                <a:avLst/>
                <a:gdLst/>
                <a:ahLst/>
                <a:cxnLst/>
                <a:rect l="l" t="t" r="r" b="b"/>
                <a:pathLst>
                  <a:path w="4458" h="4113" extrusionOk="0">
                    <a:moveTo>
                      <a:pt x="2208" y="669"/>
                    </a:moveTo>
                    <a:cubicBezTo>
                      <a:pt x="2309" y="669"/>
                      <a:pt x="2411" y="681"/>
                      <a:pt x="2512" y="706"/>
                    </a:cubicBezTo>
                    <a:cubicBezTo>
                      <a:pt x="3248" y="883"/>
                      <a:pt x="3715" y="1619"/>
                      <a:pt x="3538" y="2355"/>
                    </a:cubicBezTo>
                    <a:cubicBezTo>
                      <a:pt x="3386" y="2986"/>
                      <a:pt x="2823" y="3425"/>
                      <a:pt x="2219" y="3425"/>
                    </a:cubicBezTo>
                    <a:cubicBezTo>
                      <a:pt x="2119" y="3425"/>
                      <a:pt x="2018" y="3413"/>
                      <a:pt x="1918" y="3388"/>
                    </a:cubicBezTo>
                    <a:cubicBezTo>
                      <a:pt x="1182" y="3239"/>
                      <a:pt x="708" y="2475"/>
                      <a:pt x="885" y="1739"/>
                    </a:cubicBezTo>
                    <a:cubicBezTo>
                      <a:pt x="1037" y="1103"/>
                      <a:pt x="1604" y="669"/>
                      <a:pt x="2208" y="669"/>
                    </a:cubicBezTo>
                    <a:close/>
                    <a:moveTo>
                      <a:pt x="2228" y="1"/>
                    </a:moveTo>
                    <a:cubicBezTo>
                      <a:pt x="1302" y="1"/>
                      <a:pt x="466" y="655"/>
                      <a:pt x="241" y="1591"/>
                    </a:cubicBezTo>
                    <a:cubicBezTo>
                      <a:pt x="1" y="2708"/>
                      <a:pt x="680" y="3798"/>
                      <a:pt x="1741" y="4067"/>
                    </a:cubicBezTo>
                    <a:cubicBezTo>
                      <a:pt x="1885" y="4098"/>
                      <a:pt x="2030" y="4113"/>
                      <a:pt x="2173" y="4113"/>
                    </a:cubicBezTo>
                    <a:cubicBezTo>
                      <a:pt x="3106" y="4113"/>
                      <a:pt x="3962" y="3473"/>
                      <a:pt x="4189" y="2503"/>
                    </a:cubicBezTo>
                    <a:cubicBezTo>
                      <a:pt x="4458" y="1414"/>
                      <a:pt x="3750" y="289"/>
                      <a:pt x="2689" y="56"/>
                    </a:cubicBezTo>
                    <a:cubicBezTo>
                      <a:pt x="2534" y="19"/>
                      <a:pt x="2380" y="1"/>
                      <a:pt x="22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1"/>
              <p:cNvSpPr/>
              <p:nvPr/>
            </p:nvSpPr>
            <p:spPr>
              <a:xfrm>
                <a:off x="5724595" y="2209548"/>
                <a:ext cx="124935" cy="115830"/>
              </a:xfrm>
              <a:custGeom>
                <a:avLst/>
                <a:gdLst/>
                <a:ahLst/>
                <a:cxnLst/>
                <a:rect l="l" t="t" r="r" b="b"/>
                <a:pathLst>
                  <a:path w="3595" h="3333" extrusionOk="0">
                    <a:moveTo>
                      <a:pt x="1797" y="58"/>
                    </a:moveTo>
                    <a:cubicBezTo>
                      <a:pt x="1917" y="58"/>
                      <a:pt x="2031" y="86"/>
                      <a:pt x="2151" y="121"/>
                    </a:cubicBezTo>
                    <a:cubicBezTo>
                      <a:pt x="3007" y="298"/>
                      <a:pt x="3537" y="1182"/>
                      <a:pt x="3332" y="2031"/>
                    </a:cubicBezTo>
                    <a:cubicBezTo>
                      <a:pt x="3155" y="2739"/>
                      <a:pt x="2505" y="3269"/>
                      <a:pt x="1797" y="3269"/>
                    </a:cubicBezTo>
                    <a:cubicBezTo>
                      <a:pt x="1677" y="3269"/>
                      <a:pt x="1564" y="3241"/>
                      <a:pt x="1443" y="3213"/>
                    </a:cubicBezTo>
                    <a:cubicBezTo>
                      <a:pt x="587" y="3036"/>
                      <a:pt x="57" y="2180"/>
                      <a:pt x="262" y="1324"/>
                    </a:cubicBezTo>
                    <a:cubicBezTo>
                      <a:pt x="439" y="588"/>
                      <a:pt x="1090" y="58"/>
                      <a:pt x="1797" y="58"/>
                    </a:cubicBezTo>
                    <a:close/>
                    <a:moveTo>
                      <a:pt x="1797" y="1"/>
                    </a:moveTo>
                    <a:cubicBezTo>
                      <a:pt x="1061" y="1"/>
                      <a:pt x="382" y="560"/>
                      <a:pt x="205" y="1296"/>
                    </a:cubicBezTo>
                    <a:cubicBezTo>
                      <a:pt x="0" y="2180"/>
                      <a:pt x="559" y="3064"/>
                      <a:pt x="1443" y="3269"/>
                    </a:cubicBezTo>
                    <a:cubicBezTo>
                      <a:pt x="1564" y="3305"/>
                      <a:pt x="1677" y="3333"/>
                      <a:pt x="1797" y="3333"/>
                    </a:cubicBezTo>
                    <a:cubicBezTo>
                      <a:pt x="2533" y="3333"/>
                      <a:pt x="3212" y="2774"/>
                      <a:pt x="3389" y="2031"/>
                    </a:cubicBezTo>
                    <a:cubicBezTo>
                      <a:pt x="3594" y="1147"/>
                      <a:pt x="3035" y="263"/>
                      <a:pt x="2179" y="58"/>
                    </a:cubicBezTo>
                    <a:cubicBezTo>
                      <a:pt x="2031" y="29"/>
                      <a:pt x="1917" y="1"/>
                      <a:pt x="17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9" name="Google Shape;929;p41"/>
            <p:cNvGrpSpPr/>
            <p:nvPr/>
          </p:nvGrpSpPr>
          <p:grpSpPr>
            <a:xfrm>
              <a:off x="7112761" y="1457153"/>
              <a:ext cx="1499343" cy="988678"/>
              <a:chOff x="5561570" y="3414250"/>
              <a:chExt cx="523477" cy="345197"/>
            </a:xfrm>
          </p:grpSpPr>
          <p:sp>
            <p:nvSpPr>
              <p:cNvPr id="930" name="Google Shape;930;p41"/>
              <p:cNvSpPr/>
              <p:nvPr/>
            </p:nvSpPr>
            <p:spPr>
              <a:xfrm>
                <a:off x="5561570" y="3414250"/>
                <a:ext cx="523477" cy="345197"/>
              </a:xfrm>
              <a:custGeom>
                <a:avLst/>
                <a:gdLst/>
                <a:ahLst/>
                <a:cxnLst/>
                <a:rect l="l" t="t" r="r" b="b"/>
                <a:pathLst>
                  <a:path w="15063" h="9933" extrusionOk="0">
                    <a:moveTo>
                      <a:pt x="178" y="0"/>
                    </a:moveTo>
                    <a:cubicBezTo>
                      <a:pt x="65" y="0"/>
                      <a:pt x="1" y="85"/>
                      <a:pt x="1" y="177"/>
                    </a:cubicBezTo>
                    <a:lnTo>
                      <a:pt x="1" y="9756"/>
                    </a:lnTo>
                    <a:cubicBezTo>
                      <a:pt x="1" y="9848"/>
                      <a:pt x="65" y="9933"/>
                      <a:pt x="178" y="9933"/>
                    </a:cubicBezTo>
                    <a:lnTo>
                      <a:pt x="14885" y="9933"/>
                    </a:lnTo>
                    <a:cubicBezTo>
                      <a:pt x="14977" y="9933"/>
                      <a:pt x="15062" y="9848"/>
                      <a:pt x="15062" y="9756"/>
                    </a:cubicBezTo>
                    <a:lnTo>
                      <a:pt x="15062" y="177"/>
                    </a:lnTo>
                    <a:cubicBezTo>
                      <a:pt x="15062" y="85"/>
                      <a:pt x="14977" y="0"/>
                      <a:pt x="148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1"/>
              <p:cNvSpPr/>
              <p:nvPr/>
            </p:nvSpPr>
            <p:spPr>
              <a:xfrm>
                <a:off x="5609772" y="3650742"/>
                <a:ext cx="118784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417" y="241"/>
                    </a:lnTo>
                    <a:lnTo>
                      <a:pt x="34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1"/>
              <p:cNvSpPr/>
              <p:nvPr/>
            </p:nvSpPr>
            <p:spPr>
              <a:xfrm>
                <a:off x="5748192" y="3650742"/>
                <a:ext cx="47958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42" extrusionOk="0">
                    <a:moveTo>
                      <a:pt x="0" y="1"/>
                    </a:moveTo>
                    <a:lnTo>
                      <a:pt x="0" y="241"/>
                    </a:lnTo>
                    <a:lnTo>
                      <a:pt x="1380" y="241"/>
                    </a:lnTo>
                    <a:lnTo>
                      <a:pt x="13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1"/>
              <p:cNvSpPr/>
              <p:nvPr/>
            </p:nvSpPr>
            <p:spPr>
              <a:xfrm>
                <a:off x="5808419" y="3650742"/>
                <a:ext cx="30756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885" y="241"/>
                    </a:lnTo>
                    <a:lnTo>
                      <a:pt x="8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1"/>
              <p:cNvSpPr/>
              <p:nvPr/>
            </p:nvSpPr>
            <p:spPr>
              <a:xfrm>
                <a:off x="5848488" y="3650742"/>
                <a:ext cx="12337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54" y="241"/>
                    </a:lnTo>
                    <a:lnTo>
                      <a:pt x="3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1"/>
              <p:cNvSpPr/>
              <p:nvPr/>
            </p:nvSpPr>
            <p:spPr>
              <a:xfrm>
                <a:off x="5878237" y="3650742"/>
                <a:ext cx="126916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652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651" y="241"/>
                    </a:lnTo>
                    <a:lnTo>
                      <a:pt x="365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1"/>
              <p:cNvSpPr/>
              <p:nvPr/>
            </p:nvSpPr>
            <p:spPr>
              <a:xfrm>
                <a:off x="5712293" y="3620021"/>
                <a:ext cx="135257" cy="9383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270" extrusionOk="0">
                    <a:moveTo>
                      <a:pt x="1" y="1"/>
                    </a:moveTo>
                    <a:lnTo>
                      <a:pt x="1" y="269"/>
                    </a:lnTo>
                    <a:lnTo>
                      <a:pt x="3891" y="269"/>
                    </a:lnTo>
                    <a:lnTo>
                      <a:pt x="38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1"/>
              <p:cNvSpPr/>
              <p:nvPr/>
            </p:nvSpPr>
            <p:spPr>
              <a:xfrm>
                <a:off x="5869896" y="3623218"/>
                <a:ext cx="14527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418" y="262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1"/>
              <p:cNvSpPr/>
              <p:nvPr/>
            </p:nvSpPr>
            <p:spPr>
              <a:xfrm>
                <a:off x="5912920" y="3623218"/>
                <a:ext cx="67628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1946" y="262"/>
                    </a:lnTo>
                    <a:lnTo>
                      <a:pt x="19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1"/>
              <p:cNvSpPr/>
              <p:nvPr/>
            </p:nvSpPr>
            <p:spPr>
              <a:xfrm>
                <a:off x="6002165" y="3623218"/>
                <a:ext cx="39861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1146" y="262"/>
                    </a:lnTo>
                    <a:lnTo>
                      <a:pt x="11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1"/>
              <p:cNvSpPr/>
              <p:nvPr/>
            </p:nvSpPr>
            <p:spPr>
              <a:xfrm>
                <a:off x="5673196" y="3592497"/>
                <a:ext cx="55361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1592" y="262"/>
                    </a:lnTo>
                    <a:lnTo>
                      <a:pt x="15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1"/>
              <p:cNvSpPr/>
              <p:nvPr/>
            </p:nvSpPr>
            <p:spPr>
              <a:xfrm>
                <a:off x="5748192" y="3592497"/>
                <a:ext cx="47958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1380" y="262"/>
                    </a:lnTo>
                    <a:lnTo>
                      <a:pt x="13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1"/>
              <p:cNvSpPr/>
              <p:nvPr/>
            </p:nvSpPr>
            <p:spPr>
              <a:xfrm>
                <a:off x="5808419" y="3592497"/>
                <a:ext cx="30756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885" y="262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1"/>
              <p:cNvSpPr/>
              <p:nvPr/>
            </p:nvSpPr>
            <p:spPr>
              <a:xfrm>
                <a:off x="5848488" y="3592497"/>
                <a:ext cx="12337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54" y="26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1"/>
              <p:cNvSpPr/>
              <p:nvPr/>
            </p:nvSpPr>
            <p:spPr>
              <a:xfrm>
                <a:off x="5878237" y="3592497"/>
                <a:ext cx="126916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652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651" y="262"/>
                    </a:lnTo>
                    <a:lnTo>
                      <a:pt x="36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1"/>
              <p:cNvSpPr/>
              <p:nvPr/>
            </p:nvSpPr>
            <p:spPr>
              <a:xfrm>
                <a:off x="5609772" y="3565946"/>
                <a:ext cx="77985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2243" y="262"/>
                    </a:lnTo>
                    <a:lnTo>
                      <a:pt x="22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1"/>
              <p:cNvSpPr/>
              <p:nvPr/>
            </p:nvSpPr>
            <p:spPr>
              <a:xfrm>
                <a:off x="5712293" y="3565946"/>
                <a:ext cx="111660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212" y="262"/>
                    </a:lnTo>
                    <a:lnTo>
                      <a:pt x="32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1"/>
              <p:cNvSpPr/>
              <p:nvPr/>
            </p:nvSpPr>
            <p:spPr>
              <a:xfrm>
                <a:off x="5853667" y="3565946"/>
                <a:ext cx="12302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354" y="26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1"/>
              <p:cNvSpPr/>
              <p:nvPr/>
            </p:nvSpPr>
            <p:spPr>
              <a:xfrm>
                <a:off x="5886369" y="3565946"/>
                <a:ext cx="94179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2710" y="262"/>
                    </a:lnTo>
                    <a:lnTo>
                      <a:pt x="27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1"/>
              <p:cNvSpPr/>
              <p:nvPr/>
            </p:nvSpPr>
            <p:spPr>
              <a:xfrm>
                <a:off x="5994033" y="3565946"/>
                <a:ext cx="27593" cy="10113"/>
              </a:xfrm>
              <a:custGeom>
                <a:avLst/>
                <a:gdLst/>
                <a:ahLst/>
                <a:cxnLst/>
                <a:rect l="l" t="t" r="r" b="b"/>
                <a:pathLst>
                  <a:path w="794" h="291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765" y="290"/>
                    </a:lnTo>
                    <a:lnTo>
                      <a:pt x="793" y="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1"/>
              <p:cNvSpPr/>
              <p:nvPr/>
            </p:nvSpPr>
            <p:spPr>
              <a:xfrm>
                <a:off x="6069759" y="3527822"/>
                <a:ext cx="1008" cy="16507"/>
              </a:xfrm>
              <a:custGeom>
                <a:avLst/>
                <a:gdLst/>
                <a:ahLst/>
                <a:cxnLst/>
                <a:rect l="l" t="t" r="r" b="b"/>
                <a:pathLst>
                  <a:path w="29" h="475" extrusionOk="0">
                    <a:moveTo>
                      <a:pt x="1" y="1"/>
                    </a:moveTo>
                    <a:lnTo>
                      <a:pt x="1" y="475"/>
                    </a:lnTo>
                    <a:lnTo>
                      <a:pt x="29" y="475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1"/>
              <p:cNvSpPr/>
              <p:nvPr/>
            </p:nvSpPr>
            <p:spPr>
              <a:xfrm>
                <a:off x="6069759" y="3480871"/>
                <a:ext cx="1008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29" h="970" extrusionOk="0">
                    <a:moveTo>
                      <a:pt x="1" y="1"/>
                    </a:moveTo>
                    <a:lnTo>
                      <a:pt x="1" y="970"/>
                    </a:lnTo>
                    <a:lnTo>
                      <a:pt x="29" y="970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2" name="Google Shape;952;p41"/>
            <p:cNvSpPr/>
            <p:nvPr/>
          </p:nvSpPr>
          <p:spPr>
            <a:xfrm>
              <a:off x="5912220" y="3661765"/>
              <a:ext cx="710598" cy="111380"/>
            </a:xfrm>
            <a:custGeom>
              <a:avLst/>
              <a:gdLst/>
              <a:ahLst/>
              <a:cxnLst/>
              <a:rect l="l" t="t" r="r" b="b"/>
              <a:pathLst>
                <a:path w="7139" h="1119" extrusionOk="0">
                  <a:moveTo>
                    <a:pt x="149" y="0"/>
                  </a:moveTo>
                  <a:cubicBezTo>
                    <a:pt x="64" y="0"/>
                    <a:pt x="0" y="57"/>
                    <a:pt x="0" y="149"/>
                  </a:cubicBezTo>
                  <a:lnTo>
                    <a:pt x="0" y="1005"/>
                  </a:lnTo>
                  <a:cubicBezTo>
                    <a:pt x="0" y="1061"/>
                    <a:pt x="64" y="1118"/>
                    <a:pt x="149" y="1118"/>
                  </a:cubicBezTo>
                  <a:lnTo>
                    <a:pt x="6990" y="1118"/>
                  </a:lnTo>
                  <a:cubicBezTo>
                    <a:pt x="7075" y="1118"/>
                    <a:pt x="7138" y="1061"/>
                    <a:pt x="7138" y="1005"/>
                  </a:cubicBezTo>
                  <a:lnTo>
                    <a:pt x="7138" y="149"/>
                  </a:lnTo>
                  <a:cubicBezTo>
                    <a:pt x="7138" y="85"/>
                    <a:pt x="7075" y="0"/>
                    <a:pt x="6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5912220" y="3717405"/>
              <a:ext cx="710598" cy="422526"/>
            </a:xfrm>
            <a:custGeom>
              <a:avLst/>
              <a:gdLst/>
              <a:ahLst/>
              <a:cxnLst/>
              <a:rect l="l" t="t" r="r" b="b"/>
              <a:pathLst>
                <a:path w="7139" h="4245" extrusionOk="0">
                  <a:moveTo>
                    <a:pt x="0" y="0"/>
                  </a:moveTo>
                  <a:lnTo>
                    <a:pt x="0" y="4245"/>
                  </a:lnTo>
                  <a:lnTo>
                    <a:pt x="7138" y="4245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6056551" y="3773045"/>
              <a:ext cx="413479" cy="12044"/>
            </a:xfrm>
            <a:custGeom>
              <a:avLst/>
              <a:gdLst/>
              <a:ahLst/>
              <a:cxnLst/>
              <a:rect l="l" t="t" r="r" b="b"/>
              <a:pathLst>
                <a:path w="4154" h="121" extrusionOk="0">
                  <a:moveTo>
                    <a:pt x="57" y="0"/>
                  </a:moveTo>
                  <a:cubicBezTo>
                    <a:pt x="29" y="0"/>
                    <a:pt x="1" y="28"/>
                    <a:pt x="1" y="64"/>
                  </a:cubicBezTo>
                  <a:cubicBezTo>
                    <a:pt x="1" y="92"/>
                    <a:pt x="29" y="120"/>
                    <a:pt x="57" y="120"/>
                  </a:cubicBezTo>
                  <a:lnTo>
                    <a:pt x="4097" y="120"/>
                  </a:lnTo>
                  <a:cubicBezTo>
                    <a:pt x="4125" y="120"/>
                    <a:pt x="4153" y="92"/>
                    <a:pt x="4153" y="64"/>
                  </a:cubicBezTo>
                  <a:cubicBezTo>
                    <a:pt x="4153" y="28"/>
                    <a:pt x="4125" y="0"/>
                    <a:pt x="4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6056551" y="3834956"/>
              <a:ext cx="413479" cy="11347"/>
            </a:xfrm>
            <a:custGeom>
              <a:avLst/>
              <a:gdLst/>
              <a:ahLst/>
              <a:cxnLst/>
              <a:rect l="l" t="t" r="r" b="b"/>
              <a:pathLst>
                <a:path w="4154" h="114" extrusionOk="0">
                  <a:moveTo>
                    <a:pt x="57" y="1"/>
                  </a:moveTo>
                  <a:cubicBezTo>
                    <a:pt x="29" y="1"/>
                    <a:pt x="1" y="1"/>
                    <a:pt x="1" y="57"/>
                  </a:cubicBezTo>
                  <a:cubicBezTo>
                    <a:pt x="1" y="85"/>
                    <a:pt x="29" y="114"/>
                    <a:pt x="57" y="114"/>
                  </a:cubicBezTo>
                  <a:lnTo>
                    <a:pt x="4097" y="114"/>
                  </a:lnTo>
                  <a:cubicBezTo>
                    <a:pt x="4125" y="114"/>
                    <a:pt x="4153" y="85"/>
                    <a:pt x="4153" y="57"/>
                  </a:cubicBezTo>
                  <a:cubicBezTo>
                    <a:pt x="4153" y="1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6056551" y="3893384"/>
              <a:ext cx="413479" cy="12143"/>
            </a:xfrm>
            <a:custGeom>
              <a:avLst/>
              <a:gdLst/>
              <a:ahLst/>
              <a:cxnLst/>
              <a:rect l="l" t="t" r="r" b="b"/>
              <a:pathLst>
                <a:path w="4154" h="122" extrusionOk="0">
                  <a:moveTo>
                    <a:pt x="57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4097" y="121"/>
                  </a:lnTo>
                  <a:cubicBezTo>
                    <a:pt x="4125" y="121"/>
                    <a:pt x="4153" y="93"/>
                    <a:pt x="4153" y="57"/>
                  </a:cubicBezTo>
                  <a:cubicBezTo>
                    <a:pt x="4153" y="29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6056551" y="3951811"/>
              <a:ext cx="413479" cy="12143"/>
            </a:xfrm>
            <a:custGeom>
              <a:avLst/>
              <a:gdLst/>
              <a:ahLst/>
              <a:cxnLst/>
              <a:rect l="l" t="t" r="r" b="b"/>
              <a:pathLst>
                <a:path w="4154" h="122" extrusionOk="0">
                  <a:moveTo>
                    <a:pt x="57" y="1"/>
                  </a:moveTo>
                  <a:cubicBezTo>
                    <a:pt x="29" y="1"/>
                    <a:pt x="1" y="36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4097" y="121"/>
                  </a:lnTo>
                  <a:cubicBezTo>
                    <a:pt x="4125" y="121"/>
                    <a:pt x="4153" y="93"/>
                    <a:pt x="4153" y="65"/>
                  </a:cubicBezTo>
                  <a:cubicBezTo>
                    <a:pt x="4153" y="36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5971346" y="3748560"/>
              <a:ext cx="52954" cy="62608"/>
            </a:xfrm>
            <a:custGeom>
              <a:avLst/>
              <a:gdLst/>
              <a:ahLst/>
              <a:cxnLst/>
              <a:rect l="l" t="t" r="r" b="b"/>
              <a:pathLst>
                <a:path w="532" h="629" extrusionOk="0">
                  <a:moveTo>
                    <a:pt x="61" y="1"/>
                  </a:moveTo>
                  <a:cubicBezTo>
                    <a:pt x="43" y="1"/>
                    <a:pt x="29" y="21"/>
                    <a:pt x="29" y="41"/>
                  </a:cubicBezTo>
                  <a:cubicBezTo>
                    <a:pt x="1" y="41"/>
                    <a:pt x="1" y="97"/>
                    <a:pt x="29" y="97"/>
                  </a:cubicBezTo>
                  <a:lnTo>
                    <a:pt x="326" y="310"/>
                  </a:lnTo>
                  <a:lnTo>
                    <a:pt x="29" y="543"/>
                  </a:lnTo>
                  <a:cubicBezTo>
                    <a:pt x="1" y="543"/>
                    <a:pt x="1" y="600"/>
                    <a:pt x="29" y="628"/>
                  </a:cubicBezTo>
                  <a:lnTo>
                    <a:pt x="85" y="628"/>
                  </a:lnTo>
                  <a:lnTo>
                    <a:pt x="531" y="310"/>
                  </a:lnTo>
                  <a:lnTo>
                    <a:pt x="85" y="13"/>
                  </a:lnTo>
                  <a:cubicBezTo>
                    <a:pt x="77" y="4"/>
                    <a:pt x="6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9" name="Google Shape;959;p41"/>
            <p:cNvGrpSpPr/>
            <p:nvPr/>
          </p:nvGrpSpPr>
          <p:grpSpPr>
            <a:xfrm>
              <a:off x="6352280" y="2402410"/>
              <a:ext cx="2259826" cy="2201617"/>
              <a:chOff x="5193782" y="4186768"/>
              <a:chExt cx="788990" cy="768694"/>
            </a:xfrm>
          </p:grpSpPr>
          <p:sp>
            <p:nvSpPr>
              <p:cNvPr id="960" name="Google Shape;960;p41"/>
              <p:cNvSpPr/>
              <p:nvPr/>
            </p:nvSpPr>
            <p:spPr>
              <a:xfrm>
                <a:off x="5229682" y="4210087"/>
                <a:ext cx="156873" cy="113224"/>
              </a:xfrm>
              <a:custGeom>
                <a:avLst/>
                <a:gdLst/>
                <a:ahLst/>
                <a:cxnLst/>
                <a:rect l="l" t="t" r="r" b="b"/>
                <a:pathLst>
                  <a:path w="4514" h="3258" extrusionOk="0">
                    <a:moveTo>
                      <a:pt x="3851" y="2390"/>
                    </a:moveTo>
                    <a:cubicBezTo>
                      <a:pt x="3886" y="2390"/>
                      <a:pt x="3923" y="2400"/>
                      <a:pt x="3955" y="2420"/>
                    </a:cubicBezTo>
                    <a:cubicBezTo>
                      <a:pt x="3983" y="2448"/>
                      <a:pt x="4012" y="2476"/>
                      <a:pt x="4012" y="2512"/>
                    </a:cubicBezTo>
                    <a:lnTo>
                      <a:pt x="4040" y="2512"/>
                    </a:lnTo>
                    <a:lnTo>
                      <a:pt x="4040" y="2540"/>
                    </a:lnTo>
                    <a:cubicBezTo>
                      <a:pt x="4040" y="2540"/>
                      <a:pt x="4040" y="2568"/>
                      <a:pt x="4068" y="2568"/>
                    </a:cubicBezTo>
                    <a:cubicBezTo>
                      <a:pt x="4097" y="2653"/>
                      <a:pt x="4012" y="2773"/>
                      <a:pt x="3920" y="2830"/>
                    </a:cubicBezTo>
                    <a:cubicBezTo>
                      <a:pt x="3863" y="2830"/>
                      <a:pt x="3807" y="2830"/>
                      <a:pt x="3743" y="2802"/>
                    </a:cubicBezTo>
                    <a:cubicBezTo>
                      <a:pt x="3724" y="2783"/>
                      <a:pt x="3705" y="2764"/>
                      <a:pt x="3686" y="2745"/>
                    </a:cubicBezTo>
                    <a:lnTo>
                      <a:pt x="3686" y="2745"/>
                    </a:lnTo>
                    <a:cubicBezTo>
                      <a:pt x="3630" y="2653"/>
                      <a:pt x="3630" y="2540"/>
                      <a:pt x="3686" y="2476"/>
                    </a:cubicBezTo>
                    <a:cubicBezTo>
                      <a:pt x="3723" y="2421"/>
                      <a:pt x="3786" y="2390"/>
                      <a:pt x="3851" y="2390"/>
                    </a:cubicBezTo>
                    <a:close/>
                    <a:moveTo>
                      <a:pt x="383" y="0"/>
                    </a:moveTo>
                    <a:lnTo>
                      <a:pt x="1" y="651"/>
                    </a:lnTo>
                    <a:lnTo>
                      <a:pt x="3184" y="2688"/>
                    </a:lnTo>
                    <a:cubicBezTo>
                      <a:pt x="3212" y="2830"/>
                      <a:pt x="3333" y="3070"/>
                      <a:pt x="3481" y="3155"/>
                    </a:cubicBezTo>
                    <a:cubicBezTo>
                      <a:pt x="3593" y="3225"/>
                      <a:pt x="3721" y="3258"/>
                      <a:pt x="3841" y="3258"/>
                    </a:cubicBezTo>
                    <a:cubicBezTo>
                      <a:pt x="3880" y="3258"/>
                      <a:pt x="3919" y="3254"/>
                      <a:pt x="3955" y="3247"/>
                    </a:cubicBezTo>
                    <a:cubicBezTo>
                      <a:pt x="4132" y="3219"/>
                      <a:pt x="4309" y="3099"/>
                      <a:pt x="4394" y="2922"/>
                    </a:cubicBezTo>
                    <a:cubicBezTo>
                      <a:pt x="4486" y="2773"/>
                      <a:pt x="4514" y="2596"/>
                      <a:pt x="4486" y="2420"/>
                    </a:cubicBezTo>
                    <a:cubicBezTo>
                      <a:pt x="4450" y="2243"/>
                      <a:pt x="4337" y="2094"/>
                      <a:pt x="4189" y="2009"/>
                    </a:cubicBezTo>
                    <a:cubicBezTo>
                      <a:pt x="4095" y="1969"/>
                      <a:pt x="3989" y="1920"/>
                      <a:pt x="3866" y="1920"/>
                    </a:cubicBezTo>
                    <a:cubicBezTo>
                      <a:pt x="3794" y="1920"/>
                      <a:pt x="3716" y="1937"/>
                      <a:pt x="3630" y="1981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1"/>
              <p:cNvSpPr/>
              <p:nvPr/>
            </p:nvSpPr>
            <p:spPr>
              <a:xfrm>
                <a:off x="5233852" y="4225552"/>
                <a:ext cx="115830" cy="71833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2067" extrusionOk="0">
                    <a:moveTo>
                      <a:pt x="1" y="1"/>
                    </a:moveTo>
                    <a:lnTo>
                      <a:pt x="1" y="57"/>
                    </a:lnTo>
                    <a:lnTo>
                      <a:pt x="3269" y="2067"/>
                    </a:lnTo>
                    <a:cubicBezTo>
                      <a:pt x="3305" y="2067"/>
                      <a:pt x="3305" y="2067"/>
                      <a:pt x="3305" y="2031"/>
                    </a:cubicBezTo>
                    <a:cubicBezTo>
                      <a:pt x="3333" y="2031"/>
                      <a:pt x="3305" y="2003"/>
                      <a:pt x="3305" y="2003"/>
                    </a:cubicBez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1"/>
              <p:cNvSpPr/>
              <p:nvPr/>
            </p:nvSpPr>
            <p:spPr>
              <a:xfrm>
                <a:off x="5238057" y="4218428"/>
                <a:ext cx="116803" cy="71590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2060" extrusionOk="0">
                    <a:moveTo>
                      <a:pt x="28" y="1"/>
                    </a:moveTo>
                    <a:cubicBezTo>
                      <a:pt x="0" y="29"/>
                      <a:pt x="0" y="29"/>
                      <a:pt x="28" y="57"/>
                    </a:cubicBezTo>
                    <a:lnTo>
                      <a:pt x="3297" y="2059"/>
                    </a:lnTo>
                    <a:lnTo>
                      <a:pt x="3325" y="2059"/>
                    </a:lnTo>
                    <a:cubicBezTo>
                      <a:pt x="3360" y="2031"/>
                      <a:pt x="3325" y="2031"/>
                      <a:pt x="3325" y="2003"/>
                    </a:cubicBez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1"/>
              <p:cNvSpPr/>
              <p:nvPr/>
            </p:nvSpPr>
            <p:spPr>
              <a:xfrm>
                <a:off x="5193782" y="4186768"/>
                <a:ext cx="66655" cy="6279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807" extrusionOk="0">
                    <a:moveTo>
                      <a:pt x="874" y="0"/>
                    </a:moveTo>
                    <a:cubicBezTo>
                      <a:pt x="627" y="0"/>
                      <a:pt x="387" y="105"/>
                      <a:pt x="213" y="317"/>
                    </a:cubicBezTo>
                    <a:lnTo>
                      <a:pt x="121" y="438"/>
                    </a:lnTo>
                    <a:lnTo>
                      <a:pt x="920" y="558"/>
                    </a:lnTo>
                    <a:lnTo>
                      <a:pt x="828" y="1202"/>
                    </a:lnTo>
                    <a:lnTo>
                      <a:pt x="1" y="1060"/>
                    </a:lnTo>
                    <a:lnTo>
                      <a:pt x="36" y="1202"/>
                    </a:lnTo>
                    <a:cubicBezTo>
                      <a:pt x="121" y="1379"/>
                      <a:pt x="241" y="1555"/>
                      <a:pt x="418" y="1676"/>
                    </a:cubicBezTo>
                    <a:cubicBezTo>
                      <a:pt x="575" y="1768"/>
                      <a:pt x="733" y="1806"/>
                      <a:pt x="903" y="1806"/>
                    </a:cubicBezTo>
                    <a:cubicBezTo>
                      <a:pt x="955" y="1806"/>
                      <a:pt x="1007" y="1803"/>
                      <a:pt x="1062" y="1796"/>
                    </a:cubicBezTo>
                    <a:cubicBezTo>
                      <a:pt x="1062" y="1796"/>
                      <a:pt x="1097" y="1796"/>
                      <a:pt x="1097" y="1768"/>
                    </a:cubicBezTo>
                    <a:cubicBezTo>
                      <a:pt x="1331" y="1704"/>
                      <a:pt x="1536" y="1591"/>
                      <a:pt x="1656" y="1379"/>
                    </a:cubicBezTo>
                    <a:cubicBezTo>
                      <a:pt x="1918" y="940"/>
                      <a:pt x="1769" y="381"/>
                      <a:pt x="1359" y="141"/>
                    </a:cubicBezTo>
                    <a:cubicBezTo>
                      <a:pt x="1206" y="47"/>
                      <a:pt x="1038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1"/>
              <p:cNvSpPr/>
              <p:nvPr/>
            </p:nvSpPr>
            <p:spPr>
              <a:xfrm>
                <a:off x="5343532" y="4283832"/>
                <a:ext cx="37880" cy="34961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006" extrusionOk="0">
                    <a:moveTo>
                      <a:pt x="587" y="64"/>
                    </a:moveTo>
                    <a:cubicBezTo>
                      <a:pt x="707" y="64"/>
                      <a:pt x="856" y="121"/>
                      <a:pt x="941" y="241"/>
                    </a:cubicBezTo>
                    <a:cubicBezTo>
                      <a:pt x="998" y="326"/>
                      <a:pt x="1033" y="446"/>
                      <a:pt x="998" y="566"/>
                    </a:cubicBezTo>
                    <a:cubicBezTo>
                      <a:pt x="998" y="680"/>
                      <a:pt x="941" y="800"/>
                      <a:pt x="821" y="856"/>
                    </a:cubicBezTo>
                    <a:cubicBezTo>
                      <a:pt x="764" y="920"/>
                      <a:pt x="679" y="948"/>
                      <a:pt x="587" y="948"/>
                    </a:cubicBezTo>
                    <a:cubicBezTo>
                      <a:pt x="439" y="948"/>
                      <a:pt x="290" y="885"/>
                      <a:pt x="205" y="772"/>
                    </a:cubicBezTo>
                    <a:cubicBezTo>
                      <a:pt x="85" y="566"/>
                      <a:pt x="113" y="269"/>
                      <a:pt x="325" y="149"/>
                    </a:cubicBezTo>
                    <a:cubicBezTo>
                      <a:pt x="382" y="92"/>
                      <a:pt x="467" y="64"/>
                      <a:pt x="587" y="64"/>
                    </a:cubicBezTo>
                    <a:close/>
                    <a:moveTo>
                      <a:pt x="587" y="0"/>
                    </a:moveTo>
                    <a:cubicBezTo>
                      <a:pt x="467" y="0"/>
                      <a:pt x="354" y="36"/>
                      <a:pt x="290" y="92"/>
                    </a:cubicBezTo>
                    <a:cubicBezTo>
                      <a:pt x="57" y="269"/>
                      <a:pt x="0" y="566"/>
                      <a:pt x="177" y="800"/>
                    </a:cubicBezTo>
                    <a:cubicBezTo>
                      <a:pt x="262" y="920"/>
                      <a:pt x="410" y="1005"/>
                      <a:pt x="587" y="1005"/>
                    </a:cubicBezTo>
                    <a:cubicBezTo>
                      <a:pt x="679" y="1005"/>
                      <a:pt x="792" y="977"/>
                      <a:pt x="884" y="920"/>
                    </a:cubicBezTo>
                    <a:cubicBezTo>
                      <a:pt x="969" y="828"/>
                      <a:pt x="1061" y="708"/>
                      <a:pt x="1061" y="566"/>
                    </a:cubicBezTo>
                    <a:cubicBezTo>
                      <a:pt x="1089" y="446"/>
                      <a:pt x="1061" y="298"/>
                      <a:pt x="969" y="213"/>
                    </a:cubicBezTo>
                    <a:cubicBezTo>
                      <a:pt x="884" y="64"/>
                      <a:pt x="736" y="0"/>
                      <a:pt x="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1"/>
              <p:cNvSpPr/>
              <p:nvPr/>
            </p:nvSpPr>
            <p:spPr>
              <a:xfrm>
                <a:off x="5292132" y="4263432"/>
                <a:ext cx="333172" cy="243094"/>
              </a:xfrm>
              <a:custGeom>
                <a:avLst/>
                <a:gdLst/>
                <a:ahLst/>
                <a:cxnLst/>
                <a:rect l="l" t="t" r="r" b="b"/>
                <a:pathLst>
                  <a:path w="9587" h="6995" extrusionOk="0">
                    <a:moveTo>
                      <a:pt x="1033" y="0"/>
                    </a:moveTo>
                    <a:cubicBezTo>
                      <a:pt x="1005" y="205"/>
                      <a:pt x="1005" y="411"/>
                      <a:pt x="856" y="531"/>
                    </a:cubicBezTo>
                    <a:cubicBezTo>
                      <a:pt x="780" y="613"/>
                      <a:pt x="657" y="626"/>
                      <a:pt x="530" y="626"/>
                    </a:cubicBezTo>
                    <a:cubicBezTo>
                      <a:pt x="471" y="626"/>
                      <a:pt x="411" y="623"/>
                      <a:pt x="354" y="623"/>
                    </a:cubicBezTo>
                    <a:cubicBezTo>
                      <a:pt x="318" y="608"/>
                      <a:pt x="287" y="599"/>
                      <a:pt x="258" y="599"/>
                    </a:cubicBezTo>
                    <a:cubicBezTo>
                      <a:pt x="220" y="599"/>
                      <a:pt x="186" y="615"/>
                      <a:pt x="149" y="651"/>
                    </a:cubicBezTo>
                    <a:cubicBezTo>
                      <a:pt x="0" y="828"/>
                      <a:pt x="418" y="1507"/>
                      <a:pt x="503" y="1684"/>
                    </a:cubicBezTo>
                    <a:cubicBezTo>
                      <a:pt x="828" y="2476"/>
                      <a:pt x="1182" y="3276"/>
                      <a:pt x="1507" y="4040"/>
                    </a:cubicBezTo>
                    <a:cubicBezTo>
                      <a:pt x="1741" y="4599"/>
                      <a:pt x="2010" y="5158"/>
                      <a:pt x="2363" y="5660"/>
                    </a:cubicBezTo>
                    <a:cubicBezTo>
                      <a:pt x="2866" y="6311"/>
                      <a:pt x="3686" y="6487"/>
                      <a:pt x="4422" y="6693"/>
                    </a:cubicBezTo>
                    <a:cubicBezTo>
                      <a:pt x="5310" y="6899"/>
                      <a:pt x="6197" y="6995"/>
                      <a:pt x="7080" y="6995"/>
                    </a:cubicBezTo>
                    <a:cubicBezTo>
                      <a:pt x="7196" y="6995"/>
                      <a:pt x="7312" y="6993"/>
                      <a:pt x="7429" y="6990"/>
                    </a:cubicBezTo>
                    <a:cubicBezTo>
                      <a:pt x="7903" y="6954"/>
                      <a:pt x="8313" y="6898"/>
                      <a:pt x="8702" y="6636"/>
                    </a:cubicBezTo>
                    <a:cubicBezTo>
                      <a:pt x="9056" y="6396"/>
                      <a:pt x="9317" y="6070"/>
                      <a:pt x="9466" y="5688"/>
                    </a:cubicBezTo>
                    <a:cubicBezTo>
                      <a:pt x="9523" y="5511"/>
                      <a:pt x="9586" y="5306"/>
                      <a:pt x="9551" y="5129"/>
                    </a:cubicBezTo>
                    <a:cubicBezTo>
                      <a:pt x="9551" y="4924"/>
                      <a:pt x="9466" y="4747"/>
                      <a:pt x="9346" y="4599"/>
                    </a:cubicBezTo>
                    <a:cubicBezTo>
                      <a:pt x="9233" y="4514"/>
                      <a:pt x="9084" y="4450"/>
                      <a:pt x="8935" y="4393"/>
                    </a:cubicBezTo>
                    <a:cubicBezTo>
                      <a:pt x="8396" y="4230"/>
                      <a:pt x="7856" y="4179"/>
                      <a:pt x="7316" y="4179"/>
                    </a:cubicBezTo>
                    <a:cubicBezTo>
                      <a:pt x="7177" y="4179"/>
                      <a:pt x="7037" y="4183"/>
                      <a:pt x="6898" y="4188"/>
                    </a:cubicBezTo>
                    <a:cubicBezTo>
                      <a:pt x="6544" y="4188"/>
                      <a:pt x="6191" y="4217"/>
                      <a:pt x="5837" y="4217"/>
                    </a:cubicBezTo>
                    <a:cubicBezTo>
                      <a:pt x="5776" y="4222"/>
                      <a:pt x="5716" y="4224"/>
                      <a:pt x="5657" y="4224"/>
                    </a:cubicBezTo>
                    <a:cubicBezTo>
                      <a:pt x="5405" y="4224"/>
                      <a:pt x="5165" y="4183"/>
                      <a:pt x="4924" y="4160"/>
                    </a:cubicBezTo>
                    <a:cubicBezTo>
                      <a:pt x="4634" y="4125"/>
                      <a:pt x="4280" y="4096"/>
                      <a:pt x="4104" y="3835"/>
                    </a:cubicBezTo>
                    <a:cubicBezTo>
                      <a:pt x="3248" y="2773"/>
                      <a:pt x="2540" y="1620"/>
                      <a:pt x="1684" y="559"/>
                    </a:cubicBezTo>
                    <a:cubicBezTo>
                      <a:pt x="1628" y="503"/>
                      <a:pt x="1592" y="474"/>
                      <a:pt x="1536" y="411"/>
                    </a:cubicBezTo>
                    <a:cubicBezTo>
                      <a:pt x="1387" y="234"/>
                      <a:pt x="1274" y="92"/>
                      <a:pt x="1033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1"/>
              <p:cNvSpPr/>
              <p:nvPr/>
            </p:nvSpPr>
            <p:spPr>
              <a:xfrm>
                <a:off x="5380404" y="4803316"/>
                <a:ext cx="560315" cy="2016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58" extrusionOk="0">
                    <a:moveTo>
                      <a:pt x="28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28" y="57"/>
                    </a:cubicBezTo>
                    <a:lnTo>
                      <a:pt x="16094" y="57"/>
                    </a:lnTo>
                    <a:cubicBezTo>
                      <a:pt x="16123" y="57"/>
                      <a:pt x="16123" y="29"/>
                      <a:pt x="16123" y="29"/>
                    </a:cubicBezTo>
                    <a:cubicBezTo>
                      <a:pt x="16123" y="1"/>
                      <a:pt x="16123" y="1"/>
                      <a:pt x="16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1"/>
              <p:cNvSpPr/>
              <p:nvPr/>
            </p:nvSpPr>
            <p:spPr>
              <a:xfrm>
                <a:off x="5344505" y="4784897"/>
                <a:ext cx="625962" cy="1981"/>
              </a:xfrm>
              <a:custGeom>
                <a:avLst/>
                <a:gdLst/>
                <a:ahLst/>
                <a:cxnLst/>
                <a:rect l="l" t="t" r="r" b="b"/>
                <a:pathLst>
                  <a:path w="18012" h="57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57"/>
                      <a:pt x="29" y="57"/>
                      <a:pt x="29" y="57"/>
                    </a:cubicBezTo>
                    <a:lnTo>
                      <a:pt x="17983" y="57"/>
                    </a:lnTo>
                    <a:cubicBezTo>
                      <a:pt x="17983" y="57"/>
                      <a:pt x="18012" y="57"/>
                      <a:pt x="18012" y="28"/>
                    </a:cubicBezTo>
                    <a:lnTo>
                      <a:pt x="179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1"/>
              <p:cNvSpPr/>
              <p:nvPr/>
            </p:nvSpPr>
            <p:spPr>
              <a:xfrm>
                <a:off x="5959141" y="4803316"/>
                <a:ext cx="23632" cy="201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58" extrusionOk="0">
                    <a:moveTo>
                      <a:pt x="28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28" y="57"/>
                    </a:cubicBezTo>
                    <a:lnTo>
                      <a:pt x="651" y="57"/>
                    </a:lnTo>
                    <a:cubicBezTo>
                      <a:pt x="679" y="57"/>
                      <a:pt x="679" y="29"/>
                      <a:pt x="679" y="29"/>
                    </a:cubicBezTo>
                    <a:cubicBezTo>
                      <a:pt x="679" y="1"/>
                      <a:pt x="679" y="1"/>
                      <a:pt x="6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1"/>
              <p:cNvSpPr/>
              <p:nvPr/>
            </p:nvSpPr>
            <p:spPr>
              <a:xfrm>
                <a:off x="5586175" y="4228541"/>
                <a:ext cx="174353" cy="238367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6859" extrusionOk="0">
                    <a:moveTo>
                      <a:pt x="1785" y="0"/>
                    </a:moveTo>
                    <a:cubicBezTo>
                      <a:pt x="1456" y="0"/>
                      <a:pt x="1123" y="104"/>
                      <a:pt x="856" y="297"/>
                    </a:cubicBezTo>
                    <a:cubicBezTo>
                      <a:pt x="206" y="799"/>
                      <a:pt x="177" y="1712"/>
                      <a:pt x="298" y="2419"/>
                    </a:cubicBezTo>
                    <a:cubicBezTo>
                      <a:pt x="375" y="3093"/>
                      <a:pt x="708" y="3796"/>
                      <a:pt x="1415" y="3796"/>
                    </a:cubicBezTo>
                    <a:cubicBezTo>
                      <a:pt x="1480" y="3796"/>
                      <a:pt x="1549" y="3790"/>
                      <a:pt x="1620" y="3777"/>
                    </a:cubicBezTo>
                    <a:lnTo>
                      <a:pt x="1620" y="3777"/>
                    </a:lnTo>
                    <a:cubicBezTo>
                      <a:pt x="1592" y="3926"/>
                      <a:pt x="1564" y="4067"/>
                      <a:pt x="1536" y="4216"/>
                    </a:cubicBezTo>
                    <a:cubicBezTo>
                      <a:pt x="1536" y="4336"/>
                      <a:pt x="1507" y="4457"/>
                      <a:pt x="1444" y="4541"/>
                    </a:cubicBezTo>
                    <a:cubicBezTo>
                      <a:pt x="1238" y="4810"/>
                      <a:pt x="736" y="4775"/>
                      <a:pt x="446" y="4839"/>
                    </a:cubicBezTo>
                    <a:cubicBezTo>
                      <a:pt x="0" y="4987"/>
                      <a:pt x="64" y="5482"/>
                      <a:pt x="121" y="5900"/>
                    </a:cubicBezTo>
                    <a:lnTo>
                      <a:pt x="121" y="6013"/>
                    </a:lnTo>
                    <a:cubicBezTo>
                      <a:pt x="149" y="6190"/>
                      <a:pt x="206" y="6338"/>
                      <a:pt x="298" y="6487"/>
                    </a:cubicBezTo>
                    <a:cubicBezTo>
                      <a:pt x="477" y="6772"/>
                      <a:pt x="810" y="6859"/>
                      <a:pt x="1180" y="6859"/>
                    </a:cubicBezTo>
                    <a:cubicBezTo>
                      <a:pt x="1655" y="6859"/>
                      <a:pt x="2190" y="6715"/>
                      <a:pt x="2540" y="6664"/>
                    </a:cubicBezTo>
                    <a:cubicBezTo>
                      <a:pt x="3389" y="6515"/>
                      <a:pt x="4217" y="6282"/>
                      <a:pt x="5016" y="5928"/>
                    </a:cubicBezTo>
                    <a:cubicBezTo>
                      <a:pt x="4691" y="5631"/>
                      <a:pt x="4394" y="5249"/>
                      <a:pt x="4068" y="4923"/>
                    </a:cubicBezTo>
                    <a:cubicBezTo>
                      <a:pt x="4012" y="4867"/>
                      <a:pt x="3778" y="4895"/>
                      <a:pt x="3686" y="4839"/>
                    </a:cubicBezTo>
                    <a:cubicBezTo>
                      <a:pt x="3566" y="4775"/>
                      <a:pt x="3481" y="4690"/>
                      <a:pt x="3424" y="4570"/>
                    </a:cubicBezTo>
                    <a:cubicBezTo>
                      <a:pt x="3276" y="4308"/>
                      <a:pt x="3248" y="3983"/>
                      <a:pt x="3248" y="3685"/>
                    </a:cubicBezTo>
                    <a:cubicBezTo>
                      <a:pt x="3276" y="3247"/>
                      <a:pt x="3248" y="2511"/>
                      <a:pt x="3276" y="2094"/>
                    </a:cubicBezTo>
                    <a:cubicBezTo>
                      <a:pt x="3276" y="1712"/>
                      <a:pt x="3424" y="1563"/>
                      <a:pt x="3304" y="1209"/>
                    </a:cubicBezTo>
                    <a:cubicBezTo>
                      <a:pt x="3156" y="707"/>
                      <a:pt x="2802" y="269"/>
                      <a:pt x="2300" y="92"/>
                    </a:cubicBezTo>
                    <a:cubicBezTo>
                      <a:pt x="2136" y="30"/>
                      <a:pt x="1961" y="0"/>
                      <a:pt x="1785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1"/>
              <p:cNvSpPr/>
              <p:nvPr/>
            </p:nvSpPr>
            <p:spPr>
              <a:xfrm>
                <a:off x="5497173" y="4393477"/>
                <a:ext cx="341999" cy="333172"/>
              </a:xfrm>
              <a:custGeom>
                <a:avLst/>
                <a:gdLst/>
                <a:ahLst/>
                <a:cxnLst/>
                <a:rect l="l" t="t" r="r" b="b"/>
                <a:pathLst>
                  <a:path w="9841" h="9587" extrusionOk="0">
                    <a:moveTo>
                      <a:pt x="3538" y="1"/>
                    </a:moveTo>
                    <a:cubicBezTo>
                      <a:pt x="2356" y="121"/>
                      <a:pt x="1175" y="269"/>
                      <a:pt x="0" y="383"/>
                    </a:cubicBezTo>
                    <a:cubicBezTo>
                      <a:pt x="85" y="560"/>
                      <a:pt x="57" y="828"/>
                      <a:pt x="85" y="1033"/>
                    </a:cubicBezTo>
                    <a:cubicBezTo>
                      <a:pt x="85" y="1267"/>
                      <a:pt x="114" y="1507"/>
                      <a:pt x="114" y="1741"/>
                    </a:cubicBezTo>
                    <a:cubicBezTo>
                      <a:pt x="177" y="2187"/>
                      <a:pt x="206" y="2654"/>
                      <a:pt x="291" y="3128"/>
                    </a:cubicBezTo>
                    <a:cubicBezTo>
                      <a:pt x="291" y="3248"/>
                      <a:pt x="326" y="3389"/>
                      <a:pt x="354" y="3510"/>
                    </a:cubicBezTo>
                    <a:cubicBezTo>
                      <a:pt x="695" y="3475"/>
                      <a:pt x="1299" y="3417"/>
                      <a:pt x="1712" y="3417"/>
                    </a:cubicBezTo>
                    <a:cubicBezTo>
                      <a:pt x="1976" y="3417"/>
                      <a:pt x="2162" y="3441"/>
                      <a:pt x="2151" y="3510"/>
                    </a:cubicBezTo>
                    <a:cubicBezTo>
                      <a:pt x="2151" y="3778"/>
                      <a:pt x="2179" y="4012"/>
                      <a:pt x="2179" y="4274"/>
                    </a:cubicBezTo>
                    <a:cubicBezTo>
                      <a:pt x="2179" y="4804"/>
                      <a:pt x="2236" y="5306"/>
                      <a:pt x="2236" y="5809"/>
                    </a:cubicBezTo>
                    <a:cubicBezTo>
                      <a:pt x="2271" y="6339"/>
                      <a:pt x="2300" y="6898"/>
                      <a:pt x="2356" y="7429"/>
                    </a:cubicBezTo>
                    <a:cubicBezTo>
                      <a:pt x="2413" y="8051"/>
                      <a:pt x="2505" y="8638"/>
                      <a:pt x="2653" y="9261"/>
                    </a:cubicBezTo>
                    <a:cubicBezTo>
                      <a:pt x="3421" y="9504"/>
                      <a:pt x="4251" y="9586"/>
                      <a:pt x="5089" y="9586"/>
                    </a:cubicBezTo>
                    <a:cubicBezTo>
                      <a:pt x="5765" y="9586"/>
                      <a:pt x="6446" y="9532"/>
                      <a:pt x="7103" y="9466"/>
                    </a:cubicBezTo>
                    <a:cubicBezTo>
                      <a:pt x="7542" y="9438"/>
                      <a:pt x="7987" y="9374"/>
                      <a:pt x="8341" y="9169"/>
                    </a:cubicBezTo>
                    <a:cubicBezTo>
                      <a:pt x="9374" y="8554"/>
                      <a:pt x="9431" y="6750"/>
                      <a:pt x="9579" y="5688"/>
                    </a:cubicBezTo>
                    <a:cubicBezTo>
                      <a:pt x="9699" y="4896"/>
                      <a:pt x="9841" y="4132"/>
                      <a:pt x="9784" y="3304"/>
                    </a:cubicBezTo>
                    <a:cubicBezTo>
                      <a:pt x="9699" y="2243"/>
                      <a:pt x="9225" y="1154"/>
                      <a:pt x="8249" y="623"/>
                    </a:cubicBezTo>
                    <a:cubicBezTo>
                      <a:pt x="7895" y="446"/>
                      <a:pt x="7513" y="326"/>
                      <a:pt x="7131" y="206"/>
                    </a:cubicBezTo>
                    <a:cubicBezTo>
                      <a:pt x="6806" y="149"/>
                      <a:pt x="6481" y="121"/>
                      <a:pt x="6191" y="29"/>
                    </a:cubicBezTo>
                    <a:cubicBezTo>
                      <a:pt x="6070" y="326"/>
                      <a:pt x="5893" y="475"/>
                      <a:pt x="5596" y="595"/>
                    </a:cubicBezTo>
                    <a:cubicBezTo>
                      <a:pt x="5418" y="681"/>
                      <a:pt x="5202" y="718"/>
                      <a:pt x="4994" y="718"/>
                    </a:cubicBezTo>
                    <a:cubicBezTo>
                      <a:pt x="4930" y="718"/>
                      <a:pt x="4866" y="715"/>
                      <a:pt x="4804" y="708"/>
                    </a:cubicBezTo>
                    <a:cubicBezTo>
                      <a:pt x="4535" y="680"/>
                      <a:pt x="4302" y="623"/>
                      <a:pt x="4068" y="503"/>
                    </a:cubicBezTo>
                    <a:cubicBezTo>
                      <a:pt x="3976" y="446"/>
                      <a:pt x="3863" y="354"/>
                      <a:pt x="3771" y="269"/>
                    </a:cubicBezTo>
                    <a:cubicBezTo>
                      <a:pt x="3715" y="206"/>
                      <a:pt x="3651" y="121"/>
                      <a:pt x="3594" y="29"/>
                    </a:cubicBezTo>
                    <a:lnTo>
                      <a:pt x="35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1"/>
              <p:cNvSpPr/>
              <p:nvPr/>
            </p:nvSpPr>
            <p:spPr>
              <a:xfrm>
                <a:off x="5506279" y="4504130"/>
                <a:ext cx="61477" cy="11329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326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92"/>
                      <a:pt x="29" y="120"/>
                      <a:pt x="29" y="149"/>
                    </a:cubicBezTo>
                    <a:lnTo>
                      <a:pt x="29" y="297"/>
                    </a:lnTo>
                    <a:lnTo>
                      <a:pt x="29" y="326"/>
                    </a:lnTo>
                    <a:lnTo>
                      <a:pt x="64" y="326"/>
                    </a:lnTo>
                    <a:cubicBezTo>
                      <a:pt x="559" y="326"/>
                      <a:pt x="1267" y="297"/>
                      <a:pt x="1741" y="269"/>
                    </a:cubicBezTo>
                    <a:lnTo>
                      <a:pt x="1769" y="241"/>
                    </a:lnTo>
                    <a:cubicBezTo>
                      <a:pt x="1769" y="205"/>
                      <a:pt x="1741" y="205"/>
                      <a:pt x="1741" y="205"/>
                    </a:cubicBezTo>
                    <a:cubicBezTo>
                      <a:pt x="1267" y="241"/>
                      <a:pt x="559" y="269"/>
                      <a:pt x="92" y="269"/>
                    </a:cubicBezTo>
                    <a:lnTo>
                      <a:pt x="92" y="149"/>
                    </a:lnTo>
                    <a:cubicBezTo>
                      <a:pt x="64" y="120"/>
                      <a:pt x="64" y="64"/>
                      <a:pt x="64" y="28"/>
                    </a:cubicBezTo>
                    <a:cubicBezTo>
                      <a:pt x="64" y="28"/>
                      <a:pt x="64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1"/>
              <p:cNvSpPr/>
              <p:nvPr/>
            </p:nvSpPr>
            <p:spPr>
              <a:xfrm>
                <a:off x="5497173" y="4397647"/>
                <a:ext cx="73780" cy="14318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412" extrusionOk="0">
                    <a:moveTo>
                      <a:pt x="2094" y="1"/>
                    </a:moveTo>
                    <a:cubicBezTo>
                      <a:pt x="1854" y="29"/>
                      <a:pt x="1529" y="57"/>
                      <a:pt x="1210" y="86"/>
                    </a:cubicBezTo>
                    <a:cubicBezTo>
                      <a:pt x="765" y="149"/>
                      <a:pt x="354" y="178"/>
                      <a:pt x="29" y="206"/>
                    </a:cubicBezTo>
                    <a:lnTo>
                      <a:pt x="0" y="206"/>
                    </a:lnTo>
                    <a:lnTo>
                      <a:pt x="0" y="263"/>
                    </a:lnTo>
                    <a:lnTo>
                      <a:pt x="0" y="326"/>
                    </a:lnTo>
                    <a:lnTo>
                      <a:pt x="0" y="383"/>
                    </a:lnTo>
                    <a:cubicBezTo>
                      <a:pt x="0" y="411"/>
                      <a:pt x="29" y="411"/>
                      <a:pt x="29" y="411"/>
                    </a:cubicBezTo>
                    <a:lnTo>
                      <a:pt x="57" y="411"/>
                    </a:lnTo>
                    <a:lnTo>
                      <a:pt x="57" y="383"/>
                    </a:lnTo>
                    <a:lnTo>
                      <a:pt x="57" y="326"/>
                    </a:lnTo>
                    <a:lnTo>
                      <a:pt x="57" y="263"/>
                    </a:lnTo>
                    <a:cubicBezTo>
                      <a:pt x="383" y="234"/>
                      <a:pt x="793" y="206"/>
                      <a:pt x="1210" y="149"/>
                    </a:cubicBezTo>
                    <a:cubicBezTo>
                      <a:pt x="1529" y="121"/>
                      <a:pt x="1854" y="86"/>
                      <a:pt x="2094" y="57"/>
                    </a:cubicBezTo>
                    <a:cubicBezTo>
                      <a:pt x="2123" y="57"/>
                      <a:pt x="2123" y="57"/>
                      <a:pt x="2123" y="29"/>
                    </a:cubicBezTo>
                    <a:cubicBezTo>
                      <a:pt x="2123" y="29"/>
                      <a:pt x="2123" y="1"/>
                      <a:pt x="2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1"/>
              <p:cNvSpPr/>
              <p:nvPr/>
            </p:nvSpPr>
            <p:spPr>
              <a:xfrm>
                <a:off x="5570919" y="4515424"/>
                <a:ext cx="7159" cy="10870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128" extrusionOk="0">
                    <a:moveTo>
                      <a:pt x="57" y="1"/>
                    </a:moveTo>
                    <a:cubicBezTo>
                      <a:pt x="29" y="1"/>
                      <a:pt x="29" y="1"/>
                      <a:pt x="29" y="29"/>
                    </a:cubicBezTo>
                    <a:cubicBezTo>
                      <a:pt x="1" y="1033"/>
                      <a:pt x="29" y="2066"/>
                      <a:pt x="149" y="3099"/>
                    </a:cubicBezTo>
                    <a:cubicBezTo>
                      <a:pt x="149" y="3099"/>
                      <a:pt x="149" y="3127"/>
                      <a:pt x="178" y="3127"/>
                    </a:cubicBezTo>
                    <a:cubicBezTo>
                      <a:pt x="178" y="3127"/>
                      <a:pt x="206" y="3099"/>
                      <a:pt x="206" y="3064"/>
                    </a:cubicBezTo>
                    <a:cubicBezTo>
                      <a:pt x="86" y="2066"/>
                      <a:pt x="57" y="1033"/>
                      <a:pt x="86" y="29"/>
                    </a:cubicBezTo>
                    <a:cubicBezTo>
                      <a:pt x="86" y="1"/>
                      <a:pt x="57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1"/>
              <p:cNvSpPr/>
              <p:nvPr/>
            </p:nvSpPr>
            <p:spPr>
              <a:xfrm>
                <a:off x="5455123" y="4818294"/>
                <a:ext cx="182451" cy="90600"/>
              </a:xfrm>
              <a:custGeom>
                <a:avLst/>
                <a:gdLst/>
                <a:ahLst/>
                <a:cxnLst/>
                <a:rect l="l" t="t" r="r" b="b"/>
                <a:pathLst>
                  <a:path w="5250" h="2607" extrusionOk="0">
                    <a:moveTo>
                      <a:pt x="3538" y="1"/>
                    </a:moveTo>
                    <a:cubicBezTo>
                      <a:pt x="2953" y="1"/>
                      <a:pt x="2398" y="247"/>
                      <a:pt x="1890" y="511"/>
                    </a:cubicBezTo>
                    <a:cubicBezTo>
                      <a:pt x="1359" y="779"/>
                      <a:pt x="737" y="1069"/>
                      <a:pt x="383" y="1543"/>
                    </a:cubicBezTo>
                    <a:cubicBezTo>
                      <a:pt x="354" y="1572"/>
                      <a:pt x="354" y="1600"/>
                      <a:pt x="326" y="1635"/>
                    </a:cubicBezTo>
                    <a:cubicBezTo>
                      <a:pt x="178" y="1840"/>
                      <a:pt x="1" y="2131"/>
                      <a:pt x="149" y="2399"/>
                    </a:cubicBezTo>
                    <a:cubicBezTo>
                      <a:pt x="216" y="2553"/>
                      <a:pt x="343" y="2607"/>
                      <a:pt x="497" y="2607"/>
                    </a:cubicBezTo>
                    <a:cubicBezTo>
                      <a:pt x="818" y="2607"/>
                      <a:pt x="1252" y="2370"/>
                      <a:pt x="1472" y="2307"/>
                    </a:cubicBezTo>
                    <a:cubicBezTo>
                      <a:pt x="1854" y="2194"/>
                      <a:pt x="2208" y="2046"/>
                      <a:pt x="2562" y="1925"/>
                    </a:cubicBezTo>
                    <a:cubicBezTo>
                      <a:pt x="3269" y="1664"/>
                      <a:pt x="4012" y="1458"/>
                      <a:pt x="4748" y="1423"/>
                    </a:cubicBezTo>
                    <a:cubicBezTo>
                      <a:pt x="4925" y="1423"/>
                      <a:pt x="5158" y="1423"/>
                      <a:pt x="5215" y="1246"/>
                    </a:cubicBezTo>
                    <a:cubicBezTo>
                      <a:pt x="5250" y="1190"/>
                      <a:pt x="5250" y="1105"/>
                      <a:pt x="5215" y="1041"/>
                    </a:cubicBezTo>
                    <a:cubicBezTo>
                      <a:pt x="5101" y="426"/>
                      <a:pt x="4302" y="44"/>
                      <a:pt x="3715" y="8"/>
                    </a:cubicBezTo>
                    <a:cubicBezTo>
                      <a:pt x="3656" y="3"/>
                      <a:pt x="3597" y="1"/>
                      <a:pt x="3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1"/>
              <p:cNvSpPr/>
              <p:nvPr/>
            </p:nvSpPr>
            <p:spPr>
              <a:xfrm>
                <a:off x="5334183" y="4634696"/>
                <a:ext cx="623008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927" h="7274" extrusionOk="0">
                    <a:moveTo>
                      <a:pt x="2256" y="1"/>
                    </a:moveTo>
                    <a:cubicBezTo>
                      <a:pt x="2076" y="1"/>
                      <a:pt x="1894" y="15"/>
                      <a:pt x="1712" y="49"/>
                    </a:cubicBezTo>
                    <a:cubicBezTo>
                      <a:pt x="1267" y="134"/>
                      <a:pt x="856" y="375"/>
                      <a:pt x="531" y="693"/>
                    </a:cubicBezTo>
                    <a:cubicBezTo>
                      <a:pt x="446" y="813"/>
                      <a:pt x="354" y="933"/>
                      <a:pt x="297" y="1047"/>
                    </a:cubicBezTo>
                    <a:cubicBezTo>
                      <a:pt x="0" y="1641"/>
                      <a:pt x="241" y="2377"/>
                      <a:pt x="502" y="2935"/>
                    </a:cubicBezTo>
                    <a:cubicBezTo>
                      <a:pt x="913" y="3735"/>
                      <a:pt x="1564" y="4322"/>
                      <a:pt x="2299" y="4761"/>
                    </a:cubicBezTo>
                    <a:cubicBezTo>
                      <a:pt x="3155" y="5291"/>
                      <a:pt x="4096" y="5617"/>
                      <a:pt x="5044" y="5970"/>
                    </a:cubicBezTo>
                    <a:cubicBezTo>
                      <a:pt x="6105" y="6352"/>
                      <a:pt x="7195" y="6741"/>
                      <a:pt x="8256" y="7123"/>
                    </a:cubicBezTo>
                    <a:cubicBezTo>
                      <a:pt x="8461" y="7180"/>
                      <a:pt x="8843" y="7237"/>
                      <a:pt x="9048" y="7272"/>
                    </a:cubicBezTo>
                    <a:cubicBezTo>
                      <a:pt x="9053" y="7273"/>
                      <a:pt x="9058" y="7273"/>
                      <a:pt x="9063" y="7273"/>
                    </a:cubicBezTo>
                    <a:cubicBezTo>
                      <a:pt x="9229" y="7273"/>
                      <a:pt x="9290" y="6824"/>
                      <a:pt x="9345" y="6741"/>
                    </a:cubicBezTo>
                    <a:cubicBezTo>
                      <a:pt x="9511" y="6547"/>
                      <a:pt x="9756" y="6528"/>
                      <a:pt x="10001" y="6528"/>
                    </a:cubicBezTo>
                    <a:cubicBezTo>
                      <a:pt x="10059" y="6528"/>
                      <a:pt x="10117" y="6529"/>
                      <a:pt x="10173" y="6529"/>
                    </a:cubicBezTo>
                    <a:cubicBezTo>
                      <a:pt x="10376" y="6543"/>
                      <a:pt x="10578" y="6550"/>
                      <a:pt x="10778" y="6550"/>
                    </a:cubicBezTo>
                    <a:cubicBezTo>
                      <a:pt x="12666" y="6550"/>
                      <a:pt x="14413" y="5929"/>
                      <a:pt x="16038" y="4938"/>
                    </a:cubicBezTo>
                    <a:cubicBezTo>
                      <a:pt x="16540" y="4647"/>
                      <a:pt x="17042" y="4265"/>
                      <a:pt x="17396" y="3763"/>
                    </a:cubicBezTo>
                    <a:cubicBezTo>
                      <a:pt x="17806" y="3169"/>
                      <a:pt x="17927" y="2377"/>
                      <a:pt x="17481" y="1754"/>
                    </a:cubicBezTo>
                    <a:cubicBezTo>
                      <a:pt x="17042" y="1195"/>
                      <a:pt x="16391" y="841"/>
                      <a:pt x="15684" y="728"/>
                    </a:cubicBezTo>
                    <a:cubicBezTo>
                      <a:pt x="15547" y="701"/>
                      <a:pt x="15414" y="688"/>
                      <a:pt x="15285" y="688"/>
                    </a:cubicBezTo>
                    <a:cubicBezTo>
                      <a:pt x="14580" y="688"/>
                      <a:pt x="13983" y="1063"/>
                      <a:pt x="13385" y="1464"/>
                    </a:cubicBezTo>
                    <a:cubicBezTo>
                      <a:pt x="13328" y="1521"/>
                      <a:pt x="13236" y="1577"/>
                      <a:pt x="13151" y="1641"/>
                    </a:cubicBezTo>
                    <a:cubicBezTo>
                      <a:pt x="12793" y="1523"/>
                      <a:pt x="12398" y="1491"/>
                      <a:pt x="11997" y="1491"/>
                    </a:cubicBezTo>
                    <a:cubicBezTo>
                      <a:pt x="11701" y="1491"/>
                      <a:pt x="11402" y="1509"/>
                      <a:pt x="11114" y="1521"/>
                    </a:cubicBezTo>
                    <a:cubicBezTo>
                      <a:pt x="10853" y="1541"/>
                      <a:pt x="10587" y="1547"/>
                      <a:pt x="10320" y="1547"/>
                    </a:cubicBezTo>
                    <a:cubicBezTo>
                      <a:pt x="10027" y="1547"/>
                      <a:pt x="9731" y="1540"/>
                      <a:pt x="9435" y="1540"/>
                    </a:cubicBezTo>
                    <a:cubicBezTo>
                      <a:pt x="9268" y="1540"/>
                      <a:pt x="9102" y="1542"/>
                      <a:pt x="8935" y="1549"/>
                    </a:cubicBezTo>
                    <a:cubicBezTo>
                      <a:pt x="8638" y="1583"/>
                      <a:pt x="8388" y="1615"/>
                      <a:pt x="8136" y="1615"/>
                    </a:cubicBezTo>
                    <a:cubicBezTo>
                      <a:pt x="7914" y="1615"/>
                      <a:pt x="7690" y="1590"/>
                      <a:pt x="7428" y="1521"/>
                    </a:cubicBezTo>
                    <a:cubicBezTo>
                      <a:pt x="6134" y="1167"/>
                      <a:pt x="4896" y="580"/>
                      <a:pt x="3601" y="226"/>
                    </a:cubicBezTo>
                    <a:cubicBezTo>
                      <a:pt x="3173" y="99"/>
                      <a:pt x="2720" y="1"/>
                      <a:pt x="22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41"/>
              <p:cNvSpPr/>
              <p:nvPr/>
            </p:nvSpPr>
            <p:spPr>
              <a:xfrm>
                <a:off x="5641501" y="4714071"/>
                <a:ext cx="173102" cy="82155"/>
              </a:xfrm>
              <a:custGeom>
                <a:avLst/>
                <a:gdLst/>
                <a:ahLst/>
                <a:cxnLst/>
                <a:rect l="l" t="t" r="r" b="b"/>
                <a:pathLst>
                  <a:path w="4981" h="2364" extrusionOk="0">
                    <a:moveTo>
                      <a:pt x="4924" y="1"/>
                    </a:moveTo>
                    <a:cubicBezTo>
                      <a:pt x="4690" y="121"/>
                      <a:pt x="4450" y="213"/>
                      <a:pt x="4216" y="326"/>
                    </a:cubicBezTo>
                    <a:cubicBezTo>
                      <a:pt x="3863" y="475"/>
                      <a:pt x="3481" y="623"/>
                      <a:pt x="3127" y="857"/>
                    </a:cubicBezTo>
                    <a:cubicBezTo>
                      <a:pt x="2978" y="949"/>
                      <a:pt x="2802" y="1062"/>
                      <a:pt x="2653" y="1154"/>
                    </a:cubicBezTo>
                    <a:cubicBezTo>
                      <a:pt x="2243" y="1415"/>
                      <a:pt x="1832" y="1684"/>
                      <a:pt x="1387" y="1889"/>
                    </a:cubicBezTo>
                    <a:cubicBezTo>
                      <a:pt x="1210" y="1981"/>
                      <a:pt x="976" y="2038"/>
                      <a:pt x="736" y="2066"/>
                    </a:cubicBezTo>
                    <a:cubicBezTo>
                      <a:pt x="502" y="2158"/>
                      <a:pt x="205" y="2215"/>
                      <a:pt x="0" y="2335"/>
                    </a:cubicBezTo>
                    <a:lnTo>
                      <a:pt x="0" y="2363"/>
                    </a:lnTo>
                    <a:lnTo>
                      <a:pt x="28" y="2363"/>
                    </a:lnTo>
                    <a:cubicBezTo>
                      <a:pt x="241" y="2271"/>
                      <a:pt x="502" y="2215"/>
                      <a:pt x="771" y="2123"/>
                    </a:cubicBezTo>
                    <a:cubicBezTo>
                      <a:pt x="1005" y="2066"/>
                      <a:pt x="1210" y="2010"/>
                      <a:pt x="1415" y="1946"/>
                    </a:cubicBezTo>
                    <a:cubicBezTo>
                      <a:pt x="1861" y="1741"/>
                      <a:pt x="2271" y="1479"/>
                      <a:pt x="2681" y="1210"/>
                    </a:cubicBezTo>
                    <a:cubicBezTo>
                      <a:pt x="2830" y="1097"/>
                      <a:pt x="3007" y="1005"/>
                      <a:pt x="3155" y="885"/>
                    </a:cubicBezTo>
                    <a:cubicBezTo>
                      <a:pt x="3509" y="680"/>
                      <a:pt x="3891" y="531"/>
                      <a:pt x="4245" y="390"/>
                    </a:cubicBezTo>
                    <a:cubicBezTo>
                      <a:pt x="4485" y="269"/>
                      <a:pt x="4719" y="177"/>
                      <a:pt x="4952" y="64"/>
                    </a:cubicBezTo>
                    <a:cubicBezTo>
                      <a:pt x="4980" y="36"/>
                      <a:pt x="4980" y="36"/>
                      <a:pt x="49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41"/>
              <p:cNvSpPr/>
              <p:nvPr/>
            </p:nvSpPr>
            <p:spPr>
              <a:xfrm>
                <a:off x="5653769" y="4825940"/>
                <a:ext cx="142381" cy="129523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3727" extrusionOk="0">
                    <a:moveTo>
                      <a:pt x="680" y="0"/>
                    </a:moveTo>
                    <a:cubicBezTo>
                      <a:pt x="560" y="262"/>
                      <a:pt x="447" y="496"/>
                      <a:pt x="326" y="764"/>
                    </a:cubicBezTo>
                    <a:cubicBezTo>
                      <a:pt x="298" y="885"/>
                      <a:pt x="241" y="1026"/>
                      <a:pt x="178" y="1146"/>
                    </a:cubicBezTo>
                    <a:cubicBezTo>
                      <a:pt x="149" y="1238"/>
                      <a:pt x="1" y="1415"/>
                      <a:pt x="65" y="1500"/>
                    </a:cubicBezTo>
                    <a:cubicBezTo>
                      <a:pt x="121" y="1529"/>
                      <a:pt x="326" y="1557"/>
                      <a:pt x="383" y="1557"/>
                    </a:cubicBezTo>
                    <a:cubicBezTo>
                      <a:pt x="503" y="1592"/>
                      <a:pt x="623" y="1649"/>
                      <a:pt x="737" y="1677"/>
                    </a:cubicBezTo>
                    <a:cubicBezTo>
                      <a:pt x="885" y="1797"/>
                      <a:pt x="1126" y="1854"/>
                      <a:pt x="1303" y="1974"/>
                    </a:cubicBezTo>
                    <a:cubicBezTo>
                      <a:pt x="1508" y="2087"/>
                      <a:pt x="1713" y="2300"/>
                      <a:pt x="1918" y="2441"/>
                    </a:cubicBezTo>
                    <a:cubicBezTo>
                      <a:pt x="2328" y="2795"/>
                      <a:pt x="2746" y="3149"/>
                      <a:pt x="3184" y="3502"/>
                    </a:cubicBezTo>
                    <a:cubicBezTo>
                      <a:pt x="3310" y="3604"/>
                      <a:pt x="3457" y="3727"/>
                      <a:pt x="3624" y="3727"/>
                    </a:cubicBezTo>
                    <a:cubicBezTo>
                      <a:pt x="3654" y="3727"/>
                      <a:pt x="3684" y="3723"/>
                      <a:pt x="3715" y="3714"/>
                    </a:cubicBezTo>
                    <a:cubicBezTo>
                      <a:pt x="3920" y="3651"/>
                      <a:pt x="4012" y="3389"/>
                      <a:pt x="4040" y="3184"/>
                    </a:cubicBezTo>
                    <a:cubicBezTo>
                      <a:pt x="4097" y="2561"/>
                      <a:pt x="3863" y="2151"/>
                      <a:pt x="3453" y="1705"/>
                    </a:cubicBezTo>
                    <a:cubicBezTo>
                      <a:pt x="3128" y="1380"/>
                      <a:pt x="2717" y="1062"/>
                      <a:pt x="2477" y="616"/>
                    </a:cubicBezTo>
                    <a:cubicBezTo>
                      <a:pt x="2364" y="382"/>
                      <a:pt x="2215" y="142"/>
                      <a:pt x="1918" y="142"/>
                    </a:cubicBezTo>
                    <a:cubicBezTo>
                      <a:pt x="1769" y="142"/>
                      <a:pt x="1621" y="177"/>
                      <a:pt x="1444" y="206"/>
                    </a:cubicBezTo>
                    <a:cubicBezTo>
                      <a:pt x="1415" y="208"/>
                      <a:pt x="1386" y="210"/>
                      <a:pt x="1358" y="210"/>
                    </a:cubicBezTo>
                    <a:cubicBezTo>
                      <a:pt x="1106" y="210"/>
                      <a:pt x="890" y="102"/>
                      <a:pt x="6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1"/>
              <p:cNvSpPr/>
              <p:nvPr/>
            </p:nvSpPr>
            <p:spPr>
              <a:xfrm>
                <a:off x="5612969" y="4475980"/>
                <a:ext cx="242677" cy="254284"/>
              </a:xfrm>
              <a:custGeom>
                <a:avLst/>
                <a:gdLst/>
                <a:ahLst/>
                <a:cxnLst/>
                <a:rect l="l" t="t" r="r" b="b"/>
                <a:pathLst>
                  <a:path w="6983" h="7317" extrusionOk="0">
                    <a:moveTo>
                      <a:pt x="5454" y="0"/>
                    </a:moveTo>
                    <a:cubicBezTo>
                      <a:pt x="4901" y="0"/>
                      <a:pt x="4358" y="478"/>
                      <a:pt x="4245" y="1136"/>
                    </a:cubicBezTo>
                    <a:cubicBezTo>
                      <a:pt x="4125" y="1758"/>
                      <a:pt x="4097" y="2345"/>
                      <a:pt x="4125" y="2961"/>
                    </a:cubicBezTo>
                    <a:cubicBezTo>
                      <a:pt x="4153" y="3286"/>
                      <a:pt x="4153" y="3583"/>
                      <a:pt x="4181" y="3909"/>
                    </a:cubicBezTo>
                    <a:cubicBezTo>
                      <a:pt x="4181" y="4086"/>
                      <a:pt x="4210" y="4234"/>
                      <a:pt x="4210" y="4411"/>
                    </a:cubicBezTo>
                    <a:cubicBezTo>
                      <a:pt x="4210" y="4496"/>
                      <a:pt x="4273" y="4616"/>
                      <a:pt x="4245" y="4729"/>
                    </a:cubicBezTo>
                    <a:cubicBezTo>
                      <a:pt x="4245" y="4850"/>
                      <a:pt x="4245" y="4821"/>
                      <a:pt x="4153" y="4878"/>
                    </a:cubicBezTo>
                    <a:cubicBezTo>
                      <a:pt x="4033" y="4906"/>
                      <a:pt x="3920" y="4942"/>
                      <a:pt x="3799" y="4970"/>
                    </a:cubicBezTo>
                    <a:cubicBezTo>
                      <a:pt x="3361" y="5083"/>
                      <a:pt x="2915" y="5203"/>
                      <a:pt x="2441" y="5352"/>
                    </a:cubicBezTo>
                    <a:cubicBezTo>
                      <a:pt x="2236" y="5408"/>
                      <a:pt x="2003" y="5472"/>
                      <a:pt x="1797" y="5500"/>
                    </a:cubicBezTo>
                    <a:cubicBezTo>
                      <a:pt x="1500" y="5557"/>
                      <a:pt x="1203" y="5677"/>
                      <a:pt x="913" y="5734"/>
                    </a:cubicBezTo>
                    <a:cubicBezTo>
                      <a:pt x="616" y="5790"/>
                      <a:pt x="319" y="6003"/>
                      <a:pt x="142" y="6236"/>
                    </a:cubicBezTo>
                    <a:cubicBezTo>
                      <a:pt x="29" y="6441"/>
                      <a:pt x="1" y="6710"/>
                      <a:pt x="57" y="6915"/>
                    </a:cubicBezTo>
                    <a:cubicBezTo>
                      <a:pt x="114" y="7064"/>
                      <a:pt x="177" y="7120"/>
                      <a:pt x="234" y="7149"/>
                    </a:cubicBezTo>
                    <a:cubicBezTo>
                      <a:pt x="319" y="7205"/>
                      <a:pt x="439" y="7205"/>
                      <a:pt x="588" y="7205"/>
                    </a:cubicBezTo>
                    <a:cubicBezTo>
                      <a:pt x="1134" y="7258"/>
                      <a:pt x="1816" y="7317"/>
                      <a:pt x="2525" y="7317"/>
                    </a:cubicBezTo>
                    <a:cubicBezTo>
                      <a:pt x="4186" y="7317"/>
                      <a:pt x="6001" y="6996"/>
                      <a:pt x="6601" y="5529"/>
                    </a:cubicBezTo>
                    <a:cubicBezTo>
                      <a:pt x="6926" y="4701"/>
                      <a:pt x="6983" y="3817"/>
                      <a:pt x="6955" y="2904"/>
                    </a:cubicBezTo>
                    <a:cubicBezTo>
                      <a:pt x="6926" y="2112"/>
                      <a:pt x="6806" y="1192"/>
                      <a:pt x="6332" y="520"/>
                    </a:cubicBezTo>
                    <a:cubicBezTo>
                      <a:pt x="6088" y="155"/>
                      <a:pt x="5770" y="0"/>
                      <a:pt x="5454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41"/>
              <p:cNvSpPr/>
              <p:nvPr/>
            </p:nvSpPr>
            <p:spPr>
              <a:xfrm>
                <a:off x="5585202" y="4217489"/>
                <a:ext cx="138419" cy="1249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3594" extrusionOk="0">
                    <a:moveTo>
                      <a:pt x="1872" y="0"/>
                    </a:moveTo>
                    <a:cubicBezTo>
                      <a:pt x="1778" y="0"/>
                      <a:pt x="1684" y="9"/>
                      <a:pt x="1592" y="28"/>
                    </a:cubicBezTo>
                    <a:cubicBezTo>
                      <a:pt x="1535" y="56"/>
                      <a:pt x="1507" y="56"/>
                      <a:pt x="1443" y="56"/>
                    </a:cubicBezTo>
                    <a:cubicBezTo>
                      <a:pt x="856" y="233"/>
                      <a:pt x="382" y="735"/>
                      <a:pt x="149" y="1322"/>
                    </a:cubicBezTo>
                    <a:cubicBezTo>
                      <a:pt x="0" y="1676"/>
                      <a:pt x="587" y="1648"/>
                      <a:pt x="800" y="1676"/>
                    </a:cubicBezTo>
                    <a:cubicBezTo>
                      <a:pt x="941" y="1676"/>
                      <a:pt x="1061" y="1704"/>
                      <a:pt x="1182" y="1704"/>
                    </a:cubicBezTo>
                    <a:cubicBezTo>
                      <a:pt x="1472" y="1733"/>
                      <a:pt x="1769" y="1733"/>
                      <a:pt x="2038" y="1733"/>
                    </a:cubicBezTo>
                    <a:cubicBezTo>
                      <a:pt x="2476" y="1733"/>
                      <a:pt x="2179" y="2086"/>
                      <a:pt x="2420" y="2263"/>
                    </a:cubicBezTo>
                    <a:cubicBezTo>
                      <a:pt x="2596" y="2383"/>
                      <a:pt x="2710" y="2504"/>
                      <a:pt x="2802" y="2681"/>
                    </a:cubicBezTo>
                    <a:cubicBezTo>
                      <a:pt x="2858" y="2886"/>
                      <a:pt x="2886" y="3091"/>
                      <a:pt x="3007" y="3268"/>
                    </a:cubicBezTo>
                    <a:cubicBezTo>
                      <a:pt x="3035" y="3296"/>
                      <a:pt x="3063" y="3324"/>
                      <a:pt x="3099" y="3388"/>
                    </a:cubicBezTo>
                    <a:cubicBezTo>
                      <a:pt x="3184" y="3445"/>
                      <a:pt x="3240" y="3537"/>
                      <a:pt x="3304" y="3593"/>
                    </a:cubicBezTo>
                    <a:cubicBezTo>
                      <a:pt x="3332" y="3565"/>
                      <a:pt x="3360" y="3537"/>
                      <a:pt x="3360" y="3473"/>
                    </a:cubicBezTo>
                    <a:cubicBezTo>
                      <a:pt x="3658" y="2681"/>
                      <a:pt x="3983" y="1796"/>
                      <a:pt x="3537" y="997"/>
                    </a:cubicBezTo>
                    <a:cubicBezTo>
                      <a:pt x="3228" y="434"/>
                      <a:pt x="2534" y="0"/>
                      <a:pt x="1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1"/>
              <p:cNvSpPr/>
              <p:nvPr/>
            </p:nvSpPr>
            <p:spPr>
              <a:xfrm>
                <a:off x="5453176" y="4677893"/>
                <a:ext cx="229401" cy="152007"/>
              </a:xfrm>
              <a:custGeom>
                <a:avLst/>
                <a:gdLst/>
                <a:ahLst/>
                <a:cxnLst/>
                <a:rect l="l" t="t" r="r" b="b"/>
                <a:pathLst>
                  <a:path w="6601" h="4374" extrusionOk="0">
                    <a:moveTo>
                      <a:pt x="21" y="0"/>
                    </a:moveTo>
                    <a:cubicBezTo>
                      <a:pt x="13" y="0"/>
                      <a:pt x="0" y="16"/>
                      <a:pt x="0" y="16"/>
                    </a:cubicBezTo>
                    <a:cubicBezTo>
                      <a:pt x="0" y="44"/>
                      <a:pt x="0" y="44"/>
                      <a:pt x="28" y="44"/>
                    </a:cubicBezTo>
                    <a:cubicBezTo>
                      <a:pt x="793" y="398"/>
                      <a:pt x="1500" y="957"/>
                      <a:pt x="2179" y="1459"/>
                    </a:cubicBezTo>
                    <a:cubicBezTo>
                      <a:pt x="2533" y="1749"/>
                      <a:pt x="2887" y="2018"/>
                      <a:pt x="3269" y="2280"/>
                    </a:cubicBezTo>
                    <a:cubicBezTo>
                      <a:pt x="4301" y="2959"/>
                      <a:pt x="5419" y="3461"/>
                      <a:pt x="6544" y="3963"/>
                    </a:cubicBezTo>
                    <a:cubicBezTo>
                      <a:pt x="6509" y="4020"/>
                      <a:pt x="6480" y="4084"/>
                      <a:pt x="6480" y="4140"/>
                    </a:cubicBezTo>
                    <a:cubicBezTo>
                      <a:pt x="6452" y="4197"/>
                      <a:pt x="6424" y="4260"/>
                      <a:pt x="6395" y="4317"/>
                    </a:cubicBezTo>
                    <a:cubicBezTo>
                      <a:pt x="6395" y="4345"/>
                      <a:pt x="6395" y="4345"/>
                      <a:pt x="6424" y="4345"/>
                    </a:cubicBezTo>
                    <a:lnTo>
                      <a:pt x="6424" y="4374"/>
                    </a:lnTo>
                    <a:lnTo>
                      <a:pt x="6452" y="4345"/>
                    </a:lnTo>
                    <a:cubicBezTo>
                      <a:pt x="6480" y="4289"/>
                      <a:pt x="6509" y="4197"/>
                      <a:pt x="6509" y="4140"/>
                    </a:cubicBezTo>
                    <a:cubicBezTo>
                      <a:pt x="6544" y="4084"/>
                      <a:pt x="6572" y="4020"/>
                      <a:pt x="6601" y="3963"/>
                    </a:cubicBezTo>
                    <a:lnTo>
                      <a:pt x="6601" y="3935"/>
                    </a:lnTo>
                    <a:lnTo>
                      <a:pt x="6572" y="3935"/>
                    </a:lnTo>
                    <a:cubicBezTo>
                      <a:pt x="5483" y="3433"/>
                      <a:pt x="4330" y="2902"/>
                      <a:pt x="3297" y="2223"/>
                    </a:cubicBezTo>
                    <a:cubicBezTo>
                      <a:pt x="2915" y="1990"/>
                      <a:pt x="2561" y="1692"/>
                      <a:pt x="2207" y="1431"/>
                    </a:cubicBezTo>
                    <a:cubicBezTo>
                      <a:pt x="1528" y="900"/>
                      <a:pt x="821" y="370"/>
                      <a:pt x="28" y="16"/>
                    </a:cubicBezTo>
                    <a:cubicBezTo>
                      <a:pt x="28" y="4"/>
                      <a:pt x="25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41"/>
              <p:cNvSpPr/>
              <p:nvPr/>
            </p:nvSpPr>
            <p:spPr>
              <a:xfrm>
                <a:off x="5610745" y="4321400"/>
                <a:ext cx="22659" cy="1285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370" extrusionOk="0">
                    <a:moveTo>
                      <a:pt x="616" y="0"/>
                    </a:moveTo>
                    <a:cubicBezTo>
                      <a:pt x="608" y="0"/>
                      <a:pt x="595" y="16"/>
                      <a:pt x="595" y="16"/>
                    </a:cubicBezTo>
                    <a:cubicBezTo>
                      <a:pt x="560" y="129"/>
                      <a:pt x="475" y="221"/>
                      <a:pt x="383" y="278"/>
                    </a:cubicBezTo>
                    <a:cubicBezTo>
                      <a:pt x="303" y="298"/>
                      <a:pt x="219" y="318"/>
                      <a:pt x="147" y="318"/>
                    </a:cubicBezTo>
                    <a:cubicBezTo>
                      <a:pt x="117" y="318"/>
                      <a:pt x="89" y="314"/>
                      <a:pt x="65" y="306"/>
                    </a:cubicBezTo>
                    <a:cubicBezTo>
                      <a:pt x="53" y="297"/>
                      <a:pt x="42" y="293"/>
                      <a:pt x="32" y="293"/>
                    </a:cubicBezTo>
                    <a:cubicBezTo>
                      <a:pt x="13" y="293"/>
                      <a:pt x="1" y="306"/>
                      <a:pt x="1" y="306"/>
                    </a:cubicBezTo>
                    <a:cubicBezTo>
                      <a:pt x="1" y="334"/>
                      <a:pt x="1" y="334"/>
                      <a:pt x="29" y="334"/>
                    </a:cubicBezTo>
                    <a:cubicBezTo>
                      <a:pt x="65" y="370"/>
                      <a:pt x="121" y="370"/>
                      <a:pt x="178" y="370"/>
                    </a:cubicBezTo>
                    <a:cubicBezTo>
                      <a:pt x="270" y="370"/>
                      <a:pt x="326" y="370"/>
                      <a:pt x="418" y="306"/>
                    </a:cubicBezTo>
                    <a:cubicBezTo>
                      <a:pt x="531" y="249"/>
                      <a:pt x="623" y="157"/>
                      <a:pt x="652" y="44"/>
                    </a:cubicBezTo>
                    <a:cubicBezTo>
                      <a:pt x="652" y="16"/>
                      <a:pt x="652" y="16"/>
                      <a:pt x="623" y="16"/>
                    </a:cubicBezTo>
                    <a:cubicBezTo>
                      <a:pt x="623" y="4"/>
                      <a:pt x="620" y="0"/>
                      <a:pt x="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1"/>
              <p:cNvSpPr/>
              <p:nvPr/>
            </p:nvSpPr>
            <p:spPr>
              <a:xfrm>
                <a:off x="5664091" y="4287203"/>
                <a:ext cx="35378" cy="33223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956" extrusionOk="0">
                    <a:moveTo>
                      <a:pt x="477" y="0"/>
                    </a:moveTo>
                    <a:cubicBezTo>
                      <a:pt x="274" y="0"/>
                      <a:pt x="67" y="136"/>
                      <a:pt x="1" y="377"/>
                    </a:cubicBezTo>
                    <a:lnTo>
                      <a:pt x="298" y="936"/>
                    </a:lnTo>
                    <a:cubicBezTo>
                      <a:pt x="346" y="949"/>
                      <a:pt x="392" y="955"/>
                      <a:pt x="436" y="955"/>
                    </a:cubicBezTo>
                    <a:cubicBezTo>
                      <a:pt x="796" y="955"/>
                      <a:pt x="1018" y="551"/>
                      <a:pt x="885" y="293"/>
                    </a:cubicBezTo>
                    <a:cubicBezTo>
                      <a:pt x="806" y="92"/>
                      <a:pt x="643" y="0"/>
                      <a:pt x="477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1"/>
              <p:cNvSpPr/>
              <p:nvPr/>
            </p:nvSpPr>
            <p:spPr>
              <a:xfrm>
                <a:off x="5669269" y="4294501"/>
                <a:ext cx="14283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88" extrusionOk="0">
                    <a:moveTo>
                      <a:pt x="271" y="0"/>
                    </a:moveTo>
                    <a:cubicBezTo>
                      <a:pt x="219" y="0"/>
                      <a:pt x="168" y="14"/>
                      <a:pt x="114" y="47"/>
                    </a:cubicBezTo>
                    <a:cubicBezTo>
                      <a:pt x="29" y="111"/>
                      <a:pt x="1" y="196"/>
                      <a:pt x="1" y="259"/>
                    </a:cubicBezTo>
                    <a:cubicBezTo>
                      <a:pt x="1" y="288"/>
                      <a:pt x="1" y="288"/>
                      <a:pt x="29" y="288"/>
                    </a:cubicBezTo>
                    <a:cubicBezTo>
                      <a:pt x="29" y="288"/>
                      <a:pt x="57" y="288"/>
                      <a:pt x="57" y="259"/>
                    </a:cubicBezTo>
                    <a:cubicBezTo>
                      <a:pt x="57" y="196"/>
                      <a:pt x="85" y="139"/>
                      <a:pt x="149" y="111"/>
                    </a:cubicBezTo>
                    <a:cubicBezTo>
                      <a:pt x="182" y="74"/>
                      <a:pt x="223" y="59"/>
                      <a:pt x="270" y="59"/>
                    </a:cubicBezTo>
                    <a:cubicBezTo>
                      <a:pt x="305" y="59"/>
                      <a:pt x="343" y="67"/>
                      <a:pt x="383" y="83"/>
                    </a:cubicBezTo>
                    <a:lnTo>
                      <a:pt x="411" y="47"/>
                    </a:lnTo>
                    <a:cubicBezTo>
                      <a:pt x="411" y="19"/>
                      <a:pt x="411" y="19"/>
                      <a:pt x="383" y="19"/>
                    </a:cubicBezTo>
                    <a:cubicBezTo>
                      <a:pt x="344" y="7"/>
                      <a:pt x="308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1"/>
              <p:cNvSpPr/>
              <p:nvPr/>
            </p:nvSpPr>
            <p:spPr>
              <a:xfrm>
                <a:off x="5746976" y="4431357"/>
                <a:ext cx="106725" cy="137446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3955" extrusionOk="0">
                    <a:moveTo>
                      <a:pt x="1655" y="0"/>
                    </a:moveTo>
                    <a:lnTo>
                      <a:pt x="0" y="1507"/>
                    </a:lnTo>
                    <a:cubicBezTo>
                      <a:pt x="120" y="2009"/>
                      <a:pt x="149" y="3099"/>
                      <a:pt x="149" y="3955"/>
                    </a:cubicBezTo>
                    <a:cubicBezTo>
                      <a:pt x="474" y="3926"/>
                      <a:pt x="799" y="3863"/>
                      <a:pt x="1097" y="3806"/>
                    </a:cubicBezTo>
                    <a:cubicBezTo>
                      <a:pt x="1769" y="3686"/>
                      <a:pt x="2419" y="3481"/>
                      <a:pt x="3070" y="3219"/>
                    </a:cubicBezTo>
                    <a:cubicBezTo>
                      <a:pt x="2865" y="2009"/>
                      <a:pt x="2540" y="856"/>
                      <a:pt x="16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1"/>
              <p:cNvSpPr/>
              <p:nvPr/>
            </p:nvSpPr>
            <p:spPr>
              <a:xfrm>
                <a:off x="5509476" y="4735722"/>
                <a:ext cx="248828" cy="12302"/>
              </a:xfrm>
              <a:custGeom>
                <a:avLst/>
                <a:gdLst/>
                <a:ahLst/>
                <a:cxnLst/>
                <a:rect l="l" t="t" r="r" b="b"/>
                <a:pathLst>
                  <a:path w="7160" h="354" extrusionOk="0">
                    <a:moveTo>
                      <a:pt x="177" y="0"/>
                    </a:moveTo>
                    <a:cubicBezTo>
                      <a:pt x="85" y="0"/>
                      <a:pt x="0" y="57"/>
                      <a:pt x="0" y="177"/>
                    </a:cubicBezTo>
                    <a:cubicBezTo>
                      <a:pt x="0" y="262"/>
                      <a:pt x="85" y="354"/>
                      <a:pt x="177" y="354"/>
                    </a:cubicBezTo>
                    <a:lnTo>
                      <a:pt x="6983" y="354"/>
                    </a:lnTo>
                    <a:cubicBezTo>
                      <a:pt x="7075" y="354"/>
                      <a:pt x="7159" y="262"/>
                      <a:pt x="7159" y="177"/>
                    </a:cubicBezTo>
                    <a:cubicBezTo>
                      <a:pt x="7159" y="57"/>
                      <a:pt x="7075" y="0"/>
                      <a:pt x="6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1"/>
              <p:cNvSpPr/>
              <p:nvPr/>
            </p:nvSpPr>
            <p:spPr>
              <a:xfrm>
                <a:off x="5465444" y="4626042"/>
                <a:ext cx="252060" cy="112668"/>
              </a:xfrm>
              <a:custGeom>
                <a:avLst/>
                <a:gdLst/>
                <a:ahLst/>
                <a:cxnLst/>
                <a:rect l="l" t="t" r="r" b="b"/>
                <a:pathLst>
                  <a:path w="7253" h="3242" extrusionOk="0">
                    <a:moveTo>
                      <a:pt x="178" y="1"/>
                    </a:moveTo>
                    <a:cubicBezTo>
                      <a:pt x="86" y="1"/>
                      <a:pt x="1" y="93"/>
                      <a:pt x="57" y="206"/>
                    </a:cubicBezTo>
                    <a:lnTo>
                      <a:pt x="1296" y="3241"/>
                    </a:lnTo>
                    <a:lnTo>
                      <a:pt x="7252" y="3241"/>
                    </a:lnTo>
                    <a:lnTo>
                      <a:pt x="5950" y="93"/>
                    </a:lnTo>
                    <a:cubicBezTo>
                      <a:pt x="5922" y="29"/>
                      <a:pt x="5894" y="1"/>
                      <a:pt x="5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1"/>
              <p:cNvSpPr/>
              <p:nvPr/>
            </p:nvSpPr>
            <p:spPr>
              <a:xfrm>
                <a:off x="5567721" y="4671047"/>
                <a:ext cx="29783" cy="22659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52" extrusionOk="0">
                    <a:moveTo>
                      <a:pt x="326" y="64"/>
                    </a:moveTo>
                    <a:cubicBezTo>
                      <a:pt x="503" y="64"/>
                      <a:pt x="708" y="177"/>
                      <a:pt x="772" y="326"/>
                    </a:cubicBezTo>
                    <a:cubicBezTo>
                      <a:pt x="800" y="418"/>
                      <a:pt x="800" y="475"/>
                      <a:pt x="772" y="503"/>
                    </a:cubicBezTo>
                    <a:cubicBezTo>
                      <a:pt x="708" y="567"/>
                      <a:pt x="652" y="595"/>
                      <a:pt x="560" y="595"/>
                    </a:cubicBezTo>
                    <a:cubicBezTo>
                      <a:pt x="355" y="595"/>
                      <a:pt x="149" y="475"/>
                      <a:pt x="93" y="326"/>
                    </a:cubicBezTo>
                    <a:cubicBezTo>
                      <a:pt x="64" y="269"/>
                      <a:pt x="93" y="213"/>
                      <a:pt x="121" y="149"/>
                    </a:cubicBezTo>
                    <a:cubicBezTo>
                      <a:pt x="149" y="93"/>
                      <a:pt x="241" y="64"/>
                      <a:pt x="326" y="64"/>
                    </a:cubicBezTo>
                    <a:close/>
                    <a:moveTo>
                      <a:pt x="326" y="1"/>
                    </a:moveTo>
                    <a:cubicBezTo>
                      <a:pt x="206" y="1"/>
                      <a:pt x="121" y="36"/>
                      <a:pt x="64" y="121"/>
                    </a:cubicBezTo>
                    <a:cubicBezTo>
                      <a:pt x="29" y="177"/>
                      <a:pt x="1" y="269"/>
                      <a:pt x="29" y="326"/>
                    </a:cubicBezTo>
                    <a:cubicBezTo>
                      <a:pt x="121" y="503"/>
                      <a:pt x="326" y="651"/>
                      <a:pt x="560" y="651"/>
                    </a:cubicBezTo>
                    <a:cubicBezTo>
                      <a:pt x="652" y="651"/>
                      <a:pt x="772" y="623"/>
                      <a:pt x="800" y="531"/>
                    </a:cubicBezTo>
                    <a:cubicBezTo>
                      <a:pt x="857" y="475"/>
                      <a:pt x="857" y="418"/>
                      <a:pt x="829" y="326"/>
                    </a:cubicBezTo>
                    <a:cubicBezTo>
                      <a:pt x="772" y="149"/>
                      <a:pt x="531" y="1"/>
                      <a:pt x="3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41"/>
              <p:cNvSpPr/>
              <p:nvPr/>
            </p:nvSpPr>
            <p:spPr>
              <a:xfrm>
                <a:off x="5640493" y="4353650"/>
                <a:ext cx="18488" cy="17481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03" extrusionOk="0">
                    <a:moveTo>
                      <a:pt x="531" y="1"/>
                    </a:moveTo>
                    <a:cubicBezTo>
                      <a:pt x="383" y="85"/>
                      <a:pt x="178" y="149"/>
                      <a:pt x="1" y="149"/>
                    </a:cubicBezTo>
                    <a:lnTo>
                      <a:pt x="1" y="503"/>
                    </a:lnTo>
                    <a:cubicBezTo>
                      <a:pt x="234" y="411"/>
                      <a:pt x="447" y="234"/>
                      <a:pt x="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41"/>
              <p:cNvSpPr/>
              <p:nvPr/>
            </p:nvSpPr>
            <p:spPr>
              <a:xfrm>
                <a:off x="5257971" y="4238828"/>
                <a:ext cx="103041" cy="82224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2366" extrusionOk="0">
                    <a:moveTo>
                      <a:pt x="1160" y="1"/>
                    </a:moveTo>
                    <a:cubicBezTo>
                      <a:pt x="1132" y="1"/>
                      <a:pt x="1047" y="29"/>
                      <a:pt x="1104" y="57"/>
                    </a:cubicBezTo>
                    <a:cubicBezTo>
                      <a:pt x="1132" y="93"/>
                      <a:pt x="1160" y="121"/>
                      <a:pt x="1224" y="149"/>
                    </a:cubicBezTo>
                    <a:cubicBezTo>
                      <a:pt x="1252" y="149"/>
                      <a:pt x="1281" y="178"/>
                      <a:pt x="1309" y="206"/>
                    </a:cubicBezTo>
                    <a:cubicBezTo>
                      <a:pt x="1401" y="298"/>
                      <a:pt x="1486" y="355"/>
                      <a:pt x="1549" y="447"/>
                    </a:cubicBezTo>
                    <a:cubicBezTo>
                      <a:pt x="1634" y="560"/>
                      <a:pt x="1663" y="708"/>
                      <a:pt x="1726" y="829"/>
                    </a:cubicBezTo>
                    <a:cubicBezTo>
                      <a:pt x="1755" y="1034"/>
                      <a:pt x="1726" y="1295"/>
                      <a:pt x="1457" y="1295"/>
                    </a:cubicBezTo>
                    <a:cubicBezTo>
                      <a:pt x="1443" y="1298"/>
                      <a:pt x="1429" y="1299"/>
                      <a:pt x="1415" y="1299"/>
                    </a:cubicBezTo>
                    <a:cubicBezTo>
                      <a:pt x="1192" y="1299"/>
                      <a:pt x="944" y="1051"/>
                      <a:pt x="778" y="885"/>
                    </a:cubicBezTo>
                    <a:cubicBezTo>
                      <a:pt x="665" y="765"/>
                      <a:pt x="517" y="588"/>
                      <a:pt x="340" y="503"/>
                    </a:cubicBezTo>
                    <a:cubicBezTo>
                      <a:pt x="317" y="496"/>
                      <a:pt x="294" y="492"/>
                      <a:pt x="272" y="492"/>
                    </a:cubicBezTo>
                    <a:cubicBezTo>
                      <a:pt x="122" y="492"/>
                      <a:pt x="1" y="646"/>
                      <a:pt x="99" y="800"/>
                    </a:cubicBezTo>
                    <a:cubicBezTo>
                      <a:pt x="163" y="857"/>
                      <a:pt x="219" y="913"/>
                      <a:pt x="276" y="1005"/>
                    </a:cubicBezTo>
                    <a:cubicBezTo>
                      <a:pt x="311" y="1034"/>
                      <a:pt x="340" y="1119"/>
                      <a:pt x="368" y="1182"/>
                    </a:cubicBezTo>
                    <a:cubicBezTo>
                      <a:pt x="488" y="1416"/>
                      <a:pt x="630" y="1649"/>
                      <a:pt x="807" y="1861"/>
                    </a:cubicBezTo>
                    <a:cubicBezTo>
                      <a:pt x="1132" y="2215"/>
                      <a:pt x="1514" y="2272"/>
                      <a:pt x="1960" y="2357"/>
                    </a:cubicBezTo>
                    <a:cubicBezTo>
                      <a:pt x="2011" y="2363"/>
                      <a:pt x="2061" y="2366"/>
                      <a:pt x="2110" y="2366"/>
                    </a:cubicBezTo>
                    <a:cubicBezTo>
                      <a:pt x="2345" y="2366"/>
                      <a:pt x="2554" y="2293"/>
                      <a:pt x="2724" y="2123"/>
                    </a:cubicBezTo>
                    <a:cubicBezTo>
                      <a:pt x="2752" y="2123"/>
                      <a:pt x="2752" y="2095"/>
                      <a:pt x="2787" y="2095"/>
                    </a:cubicBezTo>
                    <a:cubicBezTo>
                      <a:pt x="2844" y="2038"/>
                      <a:pt x="2901" y="1975"/>
                      <a:pt x="2929" y="1890"/>
                    </a:cubicBezTo>
                    <a:cubicBezTo>
                      <a:pt x="2964" y="1798"/>
                      <a:pt x="2964" y="1685"/>
                      <a:pt x="2964" y="1593"/>
                    </a:cubicBezTo>
                    <a:cubicBezTo>
                      <a:pt x="2964" y="1387"/>
                      <a:pt x="2929" y="1182"/>
                      <a:pt x="2872" y="1005"/>
                    </a:cubicBezTo>
                    <a:cubicBezTo>
                      <a:pt x="2844" y="913"/>
                      <a:pt x="2787" y="829"/>
                      <a:pt x="2724" y="737"/>
                    </a:cubicBezTo>
                    <a:cubicBezTo>
                      <a:pt x="2695" y="652"/>
                      <a:pt x="2639" y="560"/>
                      <a:pt x="2547" y="503"/>
                    </a:cubicBezTo>
                    <a:cubicBezTo>
                      <a:pt x="2462" y="411"/>
                      <a:pt x="2370" y="355"/>
                      <a:pt x="2257" y="270"/>
                    </a:cubicBezTo>
                    <a:cubicBezTo>
                      <a:pt x="2193" y="234"/>
                      <a:pt x="2165" y="206"/>
                      <a:pt x="2108" y="178"/>
                    </a:cubicBezTo>
                    <a:cubicBezTo>
                      <a:pt x="2045" y="149"/>
                      <a:pt x="1988" y="121"/>
                      <a:pt x="1931" y="93"/>
                    </a:cubicBezTo>
                    <a:cubicBezTo>
                      <a:pt x="1811" y="57"/>
                      <a:pt x="1663" y="29"/>
                      <a:pt x="1514" y="29"/>
                    </a:cubicBezTo>
                    <a:cubicBezTo>
                      <a:pt x="1401" y="1"/>
                      <a:pt x="1281" y="1"/>
                      <a:pt x="1160" y="1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1"/>
              <p:cNvSpPr/>
              <p:nvPr/>
            </p:nvSpPr>
            <p:spPr>
              <a:xfrm>
                <a:off x="5244174" y="4208662"/>
                <a:ext cx="8167" cy="23076"/>
              </a:xfrm>
              <a:custGeom>
                <a:avLst/>
                <a:gdLst/>
                <a:ahLst/>
                <a:cxnLst/>
                <a:rect l="l" t="t" r="r" b="b"/>
                <a:pathLst>
                  <a:path w="235" h="664" extrusionOk="0">
                    <a:moveTo>
                      <a:pt x="152" y="0"/>
                    </a:moveTo>
                    <a:cubicBezTo>
                      <a:pt x="146" y="0"/>
                      <a:pt x="142" y="3"/>
                      <a:pt x="142" y="13"/>
                    </a:cubicBezTo>
                    <a:cubicBezTo>
                      <a:pt x="114" y="13"/>
                      <a:pt x="114" y="13"/>
                      <a:pt x="114" y="41"/>
                    </a:cubicBezTo>
                    <a:cubicBezTo>
                      <a:pt x="178" y="218"/>
                      <a:pt x="114" y="459"/>
                      <a:pt x="1" y="635"/>
                    </a:cubicBezTo>
                    <a:lnTo>
                      <a:pt x="1" y="664"/>
                    </a:lnTo>
                    <a:lnTo>
                      <a:pt x="58" y="664"/>
                    </a:lnTo>
                    <a:cubicBezTo>
                      <a:pt x="178" y="487"/>
                      <a:pt x="234" y="253"/>
                      <a:pt x="178" y="13"/>
                    </a:cubicBezTo>
                    <a:cubicBezTo>
                      <a:pt x="178" y="13"/>
                      <a:pt x="162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41"/>
              <p:cNvSpPr/>
              <p:nvPr/>
            </p:nvSpPr>
            <p:spPr>
              <a:xfrm>
                <a:off x="5234860" y="4234657"/>
                <a:ext cx="7159" cy="5213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50" extrusionOk="0">
                    <a:moveTo>
                      <a:pt x="149" y="1"/>
                    </a:moveTo>
                    <a:cubicBezTo>
                      <a:pt x="120" y="64"/>
                      <a:pt x="92" y="64"/>
                      <a:pt x="28" y="93"/>
                    </a:cubicBezTo>
                    <a:lnTo>
                      <a:pt x="0" y="121"/>
                    </a:lnTo>
                    <a:lnTo>
                      <a:pt x="28" y="149"/>
                    </a:lnTo>
                    <a:lnTo>
                      <a:pt x="57" y="149"/>
                    </a:lnTo>
                    <a:cubicBezTo>
                      <a:pt x="120" y="121"/>
                      <a:pt x="149" y="93"/>
                      <a:pt x="177" y="64"/>
                    </a:cubicBezTo>
                    <a:cubicBezTo>
                      <a:pt x="205" y="36"/>
                      <a:pt x="205" y="36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1"/>
              <p:cNvSpPr/>
              <p:nvPr/>
            </p:nvSpPr>
            <p:spPr>
              <a:xfrm>
                <a:off x="5389475" y="4458152"/>
                <a:ext cx="8410" cy="813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4" extrusionOk="0">
                    <a:moveTo>
                      <a:pt x="1" y="0"/>
                    </a:moveTo>
                    <a:cubicBezTo>
                      <a:pt x="1" y="57"/>
                      <a:pt x="1" y="113"/>
                      <a:pt x="65" y="177"/>
                    </a:cubicBezTo>
                    <a:cubicBezTo>
                      <a:pt x="93" y="205"/>
                      <a:pt x="149" y="234"/>
                      <a:pt x="178" y="234"/>
                    </a:cubicBezTo>
                    <a:lnTo>
                      <a:pt x="206" y="234"/>
                    </a:lnTo>
                    <a:cubicBezTo>
                      <a:pt x="206" y="234"/>
                      <a:pt x="241" y="234"/>
                      <a:pt x="241" y="205"/>
                    </a:cubicBezTo>
                    <a:cubicBezTo>
                      <a:pt x="241" y="177"/>
                      <a:pt x="206" y="177"/>
                      <a:pt x="206" y="177"/>
                    </a:cubicBezTo>
                    <a:cubicBezTo>
                      <a:pt x="149" y="177"/>
                      <a:pt x="121" y="177"/>
                      <a:pt x="93" y="149"/>
                    </a:cubicBezTo>
                    <a:cubicBezTo>
                      <a:pt x="65" y="85"/>
                      <a:pt x="65" y="57"/>
                      <a:pt x="65" y="28"/>
                    </a:cubicBezTo>
                    <a:cubicBezTo>
                      <a:pt x="65" y="0"/>
                      <a:pt x="65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1"/>
              <p:cNvSpPr/>
              <p:nvPr/>
            </p:nvSpPr>
            <p:spPr>
              <a:xfrm>
                <a:off x="5690676" y="4886583"/>
                <a:ext cx="37880" cy="34544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994" extrusionOk="0">
                    <a:moveTo>
                      <a:pt x="513" y="0"/>
                    </a:moveTo>
                    <a:cubicBezTo>
                      <a:pt x="485" y="0"/>
                      <a:pt x="454" y="9"/>
                      <a:pt x="417" y="24"/>
                    </a:cubicBezTo>
                    <a:cubicBezTo>
                      <a:pt x="241" y="81"/>
                      <a:pt x="92" y="229"/>
                      <a:pt x="0" y="406"/>
                    </a:cubicBezTo>
                    <a:cubicBezTo>
                      <a:pt x="0" y="434"/>
                      <a:pt x="0" y="491"/>
                      <a:pt x="28" y="491"/>
                    </a:cubicBezTo>
                    <a:cubicBezTo>
                      <a:pt x="64" y="491"/>
                      <a:pt x="92" y="491"/>
                      <a:pt x="120" y="463"/>
                    </a:cubicBezTo>
                    <a:cubicBezTo>
                      <a:pt x="177" y="314"/>
                      <a:pt x="297" y="201"/>
                      <a:pt x="474" y="137"/>
                    </a:cubicBezTo>
                    <a:cubicBezTo>
                      <a:pt x="488" y="123"/>
                      <a:pt x="502" y="116"/>
                      <a:pt x="513" y="116"/>
                    </a:cubicBezTo>
                    <a:cubicBezTo>
                      <a:pt x="524" y="116"/>
                      <a:pt x="531" y="123"/>
                      <a:pt x="531" y="137"/>
                    </a:cubicBezTo>
                    <a:cubicBezTo>
                      <a:pt x="531" y="137"/>
                      <a:pt x="531" y="166"/>
                      <a:pt x="474" y="229"/>
                    </a:cubicBezTo>
                    <a:cubicBezTo>
                      <a:pt x="417" y="342"/>
                      <a:pt x="354" y="463"/>
                      <a:pt x="325" y="583"/>
                    </a:cubicBezTo>
                    <a:cubicBezTo>
                      <a:pt x="325" y="611"/>
                      <a:pt x="297" y="696"/>
                      <a:pt x="354" y="760"/>
                    </a:cubicBezTo>
                    <a:cubicBezTo>
                      <a:pt x="391" y="793"/>
                      <a:pt x="436" y="807"/>
                      <a:pt x="478" y="807"/>
                    </a:cubicBezTo>
                    <a:cubicBezTo>
                      <a:pt x="507" y="807"/>
                      <a:pt x="535" y="800"/>
                      <a:pt x="559" y="788"/>
                    </a:cubicBezTo>
                    <a:cubicBezTo>
                      <a:pt x="594" y="760"/>
                      <a:pt x="623" y="731"/>
                      <a:pt x="651" y="696"/>
                    </a:cubicBezTo>
                    <a:lnTo>
                      <a:pt x="679" y="668"/>
                    </a:lnTo>
                    <a:cubicBezTo>
                      <a:pt x="735" y="583"/>
                      <a:pt x="855" y="520"/>
                      <a:pt x="946" y="491"/>
                    </a:cubicBezTo>
                    <a:lnTo>
                      <a:pt x="946" y="491"/>
                    </a:lnTo>
                    <a:cubicBezTo>
                      <a:pt x="944" y="507"/>
                      <a:pt x="935" y="519"/>
                      <a:pt x="913" y="519"/>
                    </a:cubicBezTo>
                    <a:cubicBezTo>
                      <a:pt x="828" y="640"/>
                      <a:pt x="799" y="788"/>
                      <a:pt x="799" y="937"/>
                    </a:cubicBezTo>
                    <a:cubicBezTo>
                      <a:pt x="799" y="965"/>
                      <a:pt x="828" y="993"/>
                      <a:pt x="856" y="993"/>
                    </a:cubicBezTo>
                    <a:cubicBezTo>
                      <a:pt x="913" y="993"/>
                      <a:pt x="913" y="965"/>
                      <a:pt x="913" y="937"/>
                    </a:cubicBezTo>
                    <a:cubicBezTo>
                      <a:pt x="913" y="816"/>
                      <a:pt x="948" y="696"/>
                      <a:pt x="1005" y="611"/>
                    </a:cubicBezTo>
                    <a:cubicBezTo>
                      <a:pt x="1033" y="583"/>
                      <a:pt x="1089" y="491"/>
                      <a:pt x="1061" y="434"/>
                    </a:cubicBezTo>
                    <a:cubicBezTo>
                      <a:pt x="1061" y="406"/>
                      <a:pt x="1033" y="378"/>
                      <a:pt x="1005" y="342"/>
                    </a:cubicBezTo>
                    <a:cubicBezTo>
                      <a:pt x="948" y="342"/>
                      <a:pt x="913" y="378"/>
                      <a:pt x="884" y="378"/>
                    </a:cubicBezTo>
                    <a:cubicBezTo>
                      <a:pt x="771" y="434"/>
                      <a:pt x="679" y="491"/>
                      <a:pt x="594" y="611"/>
                    </a:cubicBezTo>
                    <a:lnTo>
                      <a:pt x="559" y="611"/>
                    </a:lnTo>
                    <a:cubicBezTo>
                      <a:pt x="559" y="640"/>
                      <a:pt x="531" y="668"/>
                      <a:pt x="502" y="668"/>
                    </a:cubicBezTo>
                    <a:cubicBezTo>
                      <a:pt x="474" y="696"/>
                      <a:pt x="446" y="696"/>
                      <a:pt x="446" y="696"/>
                    </a:cubicBezTo>
                    <a:cubicBezTo>
                      <a:pt x="446" y="668"/>
                      <a:pt x="417" y="668"/>
                      <a:pt x="446" y="611"/>
                    </a:cubicBezTo>
                    <a:cubicBezTo>
                      <a:pt x="474" y="491"/>
                      <a:pt x="502" y="378"/>
                      <a:pt x="594" y="286"/>
                    </a:cubicBezTo>
                    <a:cubicBezTo>
                      <a:pt x="651" y="201"/>
                      <a:pt x="679" y="109"/>
                      <a:pt x="623" y="52"/>
                    </a:cubicBezTo>
                    <a:cubicBezTo>
                      <a:pt x="586" y="16"/>
                      <a:pt x="552" y="0"/>
                      <a:pt x="5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1"/>
              <p:cNvSpPr/>
              <p:nvPr/>
            </p:nvSpPr>
            <p:spPr>
              <a:xfrm>
                <a:off x="5530849" y="4869311"/>
                <a:ext cx="39131" cy="3141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04" extrusionOk="0">
                    <a:moveTo>
                      <a:pt x="818" y="0"/>
                    </a:moveTo>
                    <a:cubicBezTo>
                      <a:pt x="783" y="0"/>
                      <a:pt x="746" y="7"/>
                      <a:pt x="708" y="19"/>
                    </a:cubicBezTo>
                    <a:cubicBezTo>
                      <a:pt x="652" y="47"/>
                      <a:pt x="595" y="104"/>
                      <a:pt x="595" y="167"/>
                    </a:cubicBezTo>
                    <a:cubicBezTo>
                      <a:pt x="595" y="196"/>
                      <a:pt x="623" y="224"/>
                      <a:pt x="623" y="252"/>
                    </a:cubicBezTo>
                    <a:lnTo>
                      <a:pt x="623" y="309"/>
                    </a:lnTo>
                    <a:cubicBezTo>
                      <a:pt x="652" y="344"/>
                      <a:pt x="623" y="401"/>
                      <a:pt x="595" y="429"/>
                    </a:cubicBezTo>
                    <a:cubicBezTo>
                      <a:pt x="560" y="429"/>
                      <a:pt x="531" y="429"/>
                      <a:pt x="503" y="401"/>
                    </a:cubicBezTo>
                    <a:cubicBezTo>
                      <a:pt x="475" y="401"/>
                      <a:pt x="475" y="372"/>
                      <a:pt x="475" y="309"/>
                    </a:cubicBezTo>
                    <a:cubicBezTo>
                      <a:pt x="475" y="281"/>
                      <a:pt x="475" y="224"/>
                      <a:pt x="418" y="167"/>
                    </a:cubicBezTo>
                    <a:cubicBezTo>
                      <a:pt x="383" y="132"/>
                      <a:pt x="326" y="104"/>
                      <a:pt x="270" y="104"/>
                    </a:cubicBezTo>
                    <a:cubicBezTo>
                      <a:pt x="206" y="132"/>
                      <a:pt x="121" y="167"/>
                      <a:pt x="93" y="252"/>
                    </a:cubicBezTo>
                    <a:cubicBezTo>
                      <a:pt x="64" y="344"/>
                      <a:pt x="64" y="429"/>
                      <a:pt x="64" y="521"/>
                    </a:cubicBezTo>
                    <a:lnTo>
                      <a:pt x="93" y="578"/>
                    </a:lnTo>
                    <a:cubicBezTo>
                      <a:pt x="93" y="663"/>
                      <a:pt x="64" y="754"/>
                      <a:pt x="29" y="783"/>
                    </a:cubicBezTo>
                    <a:cubicBezTo>
                      <a:pt x="1" y="811"/>
                      <a:pt x="1" y="839"/>
                      <a:pt x="29" y="875"/>
                    </a:cubicBezTo>
                    <a:cubicBezTo>
                      <a:pt x="29" y="903"/>
                      <a:pt x="64" y="903"/>
                      <a:pt x="64" y="903"/>
                    </a:cubicBezTo>
                    <a:cubicBezTo>
                      <a:pt x="93" y="903"/>
                      <a:pt x="93" y="903"/>
                      <a:pt x="121" y="875"/>
                    </a:cubicBezTo>
                    <a:cubicBezTo>
                      <a:pt x="178" y="811"/>
                      <a:pt x="206" y="698"/>
                      <a:pt x="206" y="549"/>
                    </a:cubicBezTo>
                    <a:lnTo>
                      <a:pt x="178" y="521"/>
                    </a:lnTo>
                    <a:cubicBezTo>
                      <a:pt x="178" y="429"/>
                      <a:pt x="178" y="372"/>
                      <a:pt x="206" y="281"/>
                    </a:cubicBezTo>
                    <a:cubicBezTo>
                      <a:pt x="206" y="252"/>
                      <a:pt x="241" y="224"/>
                      <a:pt x="298" y="224"/>
                    </a:cubicBezTo>
                    <a:cubicBezTo>
                      <a:pt x="326" y="224"/>
                      <a:pt x="326" y="224"/>
                      <a:pt x="326" y="252"/>
                    </a:cubicBezTo>
                    <a:cubicBezTo>
                      <a:pt x="354" y="252"/>
                      <a:pt x="354" y="281"/>
                      <a:pt x="354" y="344"/>
                    </a:cubicBezTo>
                    <a:cubicBezTo>
                      <a:pt x="354" y="372"/>
                      <a:pt x="383" y="429"/>
                      <a:pt x="418" y="486"/>
                    </a:cubicBezTo>
                    <a:cubicBezTo>
                      <a:pt x="453" y="526"/>
                      <a:pt x="514" y="552"/>
                      <a:pt x="575" y="552"/>
                    </a:cubicBezTo>
                    <a:cubicBezTo>
                      <a:pt x="611" y="552"/>
                      <a:pt x="648" y="542"/>
                      <a:pt x="680" y="521"/>
                    </a:cubicBezTo>
                    <a:cubicBezTo>
                      <a:pt x="736" y="457"/>
                      <a:pt x="772" y="372"/>
                      <a:pt x="736" y="281"/>
                    </a:cubicBezTo>
                    <a:lnTo>
                      <a:pt x="736" y="224"/>
                    </a:lnTo>
                    <a:cubicBezTo>
                      <a:pt x="708" y="196"/>
                      <a:pt x="708" y="196"/>
                      <a:pt x="708" y="167"/>
                    </a:cubicBezTo>
                    <a:cubicBezTo>
                      <a:pt x="708" y="132"/>
                      <a:pt x="736" y="132"/>
                      <a:pt x="772" y="104"/>
                    </a:cubicBezTo>
                    <a:cubicBezTo>
                      <a:pt x="800" y="104"/>
                      <a:pt x="857" y="104"/>
                      <a:pt x="885" y="132"/>
                    </a:cubicBezTo>
                    <a:cubicBezTo>
                      <a:pt x="949" y="196"/>
                      <a:pt x="977" y="281"/>
                      <a:pt x="977" y="401"/>
                    </a:cubicBezTo>
                    <a:cubicBezTo>
                      <a:pt x="997" y="421"/>
                      <a:pt x="1017" y="441"/>
                      <a:pt x="1037" y="441"/>
                    </a:cubicBezTo>
                    <a:cubicBezTo>
                      <a:pt x="1045" y="441"/>
                      <a:pt x="1054" y="437"/>
                      <a:pt x="1062" y="429"/>
                    </a:cubicBezTo>
                    <a:cubicBezTo>
                      <a:pt x="1090" y="429"/>
                      <a:pt x="1125" y="401"/>
                      <a:pt x="1090" y="372"/>
                    </a:cubicBezTo>
                    <a:cubicBezTo>
                      <a:pt x="1090" y="281"/>
                      <a:pt x="1062" y="132"/>
                      <a:pt x="949" y="47"/>
                    </a:cubicBezTo>
                    <a:cubicBezTo>
                      <a:pt x="911" y="14"/>
                      <a:pt x="867" y="0"/>
                      <a:pt x="8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1"/>
              <p:cNvSpPr/>
              <p:nvPr/>
            </p:nvSpPr>
            <p:spPr>
              <a:xfrm>
                <a:off x="5816794" y="4543192"/>
                <a:ext cx="36907" cy="1848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532" extrusionOk="0">
                    <a:moveTo>
                      <a:pt x="998" y="1"/>
                    </a:moveTo>
                    <a:cubicBezTo>
                      <a:pt x="969" y="29"/>
                      <a:pt x="913" y="58"/>
                      <a:pt x="884" y="86"/>
                    </a:cubicBezTo>
                    <a:cubicBezTo>
                      <a:pt x="821" y="114"/>
                      <a:pt x="764" y="142"/>
                      <a:pt x="708" y="142"/>
                    </a:cubicBezTo>
                    <a:cubicBezTo>
                      <a:pt x="531" y="206"/>
                      <a:pt x="354" y="263"/>
                      <a:pt x="205" y="291"/>
                    </a:cubicBezTo>
                    <a:cubicBezTo>
                      <a:pt x="113" y="319"/>
                      <a:pt x="57" y="355"/>
                      <a:pt x="0" y="383"/>
                    </a:cubicBezTo>
                    <a:cubicBezTo>
                      <a:pt x="79" y="363"/>
                      <a:pt x="176" y="340"/>
                      <a:pt x="259" y="340"/>
                    </a:cubicBezTo>
                    <a:cubicBezTo>
                      <a:pt x="294" y="340"/>
                      <a:pt x="326" y="344"/>
                      <a:pt x="354" y="355"/>
                    </a:cubicBezTo>
                    <a:cubicBezTo>
                      <a:pt x="410" y="383"/>
                      <a:pt x="439" y="383"/>
                      <a:pt x="467" y="411"/>
                    </a:cubicBezTo>
                    <a:cubicBezTo>
                      <a:pt x="531" y="411"/>
                      <a:pt x="559" y="411"/>
                      <a:pt x="587" y="383"/>
                    </a:cubicBezTo>
                    <a:cubicBezTo>
                      <a:pt x="616" y="383"/>
                      <a:pt x="616" y="355"/>
                      <a:pt x="644" y="355"/>
                    </a:cubicBezTo>
                    <a:cubicBezTo>
                      <a:pt x="656" y="343"/>
                      <a:pt x="667" y="339"/>
                      <a:pt x="678" y="339"/>
                    </a:cubicBezTo>
                    <a:cubicBezTo>
                      <a:pt x="701" y="339"/>
                      <a:pt x="726" y="355"/>
                      <a:pt x="764" y="355"/>
                    </a:cubicBezTo>
                    <a:lnTo>
                      <a:pt x="856" y="440"/>
                    </a:lnTo>
                    <a:cubicBezTo>
                      <a:pt x="884" y="496"/>
                      <a:pt x="913" y="496"/>
                      <a:pt x="941" y="532"/>
                    </a:cubicBezTo>
                    <a:cubicBezTo>
                      <a:pt x="1033" y="532"/>
                      <a:pt x="1061" y="411"/>
                      <a:pt x="1061" y="411"/>
                    </a:cubicBezTo>
                    <a:cubicBezTo>
                      <a:pt x="1061" y="383"/>
                      <a:pt x="1033" y="142"/>
                      <a:pt x="1033" y="114"/>
                    </a:cubicBezTo>
                    <a:cubicBezTo>
                      <a:pt x="998" y="58"/>
                      <a:pt x="998" y="58"/>
                      <a:pt x="9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1"/>
              <p:cNvSpPr/>
              <p:nvPr/>
            </p:nvSpPr>
            <p:spPr>
              <a:xfrm>
                <a:off x="5920287" y="4713619"/>
                <a:ext cx="32737" cy="50183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444" extrusionOk="0">
                    <a:moveTo>
                      <a:pt x="620" y="1"/>
                    </a:moveTo>
                    <a:cubicBezTo>
                      <a:pt x="529" y="1"/>
                      <a:pt x="436" y="52"/>
                      <a:pt x="382" y="162"/>
                    </a:cubicBezTo>
                    <a:cubicBezTo>
                      <a:pt x="319" y="282"/>
                      <a:pt x="354" y="431"/>
                      <a:pt x="291" y="580"/>
                    </a:cubicBezTo>
                    <a:cubicBezTo>
                      <a:pt x="234" y="664"/>
                      <a:pt x="142" y="721"/>
                      <a:pt x="85" y="813"/>
                    </a:cubicBezTo>
                    <a:cubicBezTo>
                      <a:pt x="0" y="962"/>
                      <a:pt x="0" y="1138"/>
                      <a:pt x="85" y="1287"/>
                    </a:cubicBezTo>
                    <a:cubicBezTo>
                      <a:pt x="148" y="1383"/>
                      <a:pt x="249" y="1443"/>
                      <a:pt x="352" y="1443"/>
                    </a:cubicBezTo>
                    <a:cubicBezTo>
                      <a:pt x="401" y="1443"/>
                      <a:pt x="450" y="1430"/>
                      <a:pt x="496" y="1400"/>
                    </a:cubicBezTo>
                    <a:cubicBezTo>
                      <a:pt x="616" y="1344"/>
                      <a:pt x="708" y="1223"/>
                      <a:pt x="736" y="1110"/>
                    </a:cubicBezTo>
                    <a:cubicBezTo>
                      <a:pt x="821" y="841"/>
                      <a:pt x="941" y="459"/>
                      <a:pt x="849" y="190"/>
                    </a:cubicBezTo>
                    <a:cubicBezTo>
                      <a:pt x="819" y="67"/>
                      <a:pt x="722" y="1"/>
                      <a:pt x="6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1"/>
              <p:cNvSpPr/>
              <p:nvPr/>
            </p:nvSpPr>
            <p:spPr>
              <a:xfrm>
                <a:off x="5339327" y="4680847"/>
                <a:ext cx="28810" cy="50461"/>
              </a:xfrm>
              <a:custGeom>
                <a:avLst/>
                <a:gdLst/>
                <a:ahLst/>
                <a:cxnLst/>
                <a:rect l="l" t="t" r="r" b="b"/>
                <a:pathLst>
                  <a:path w="829" h="1452" extrusionOk="0">
                    <a:moveTo>
                      <a:pt x="325" y="1"/>
                    </a:moveTo>
                    <a:cubicBezTo>
                      <a:pt x="294" y="1"/>
                      <a:pt x="263" y="5"/>
                      <a:pt x="234" y="16"/>
                    </a:cubicBezTo>
                    <a:cubicBezTo>
                      <a:pt x="206" y="16"/>
                      <a:pt x="149" y="72"/>
                      <a:pt x="121" y="108"/>
                    </a:cubicBezTo>
                    <a:cubicBezTo>
                      <a:pt x="93" y="164"/>
                      <a:pt x="57" y="221"/>
                      <a:pt x="57" y="285"/>
                    </a:cubicBezTo>
                    <a:cubicBezTo>
                      <a:pt x="1" y="546"/>
                      <a:pt x="93" y="751"/>
                      <a:pt x="121" y="1020"/>
                    </a:cubicBezTo>
                    <a:cubicBezTo>
                      <a:pt x="149" y="1169"/>
                      <a:pt x="178" y="1310"/>
                      <a:pt x="326" y="1402"/>
                    </a:cubicBezTo>
                    <a:cubicBezTo>
                      <a:pt x="374" y="1436"/>
                      <a:pt x="424" y="1452"/>
                      <a:pt x="476" y="1452"/>
                    </a:cubicBezTo>
                    <a:cubicBezTo>
                      <a:pt x="555" y="1452"/>
                      <a:pt x="635" y="1414"/>
                      <a:pt x="708" y="1346"/>
                    </a:cubicBezTo>
                    <a:cubicBezTo>
                      <a:pt x="800" y="1225"/>
                      <a:pt x="828" y="1077"/>
                      <a:pt x="765" y="928"/>
                    </a:cubicBezTo>
                    <a:cubicBezTo>
                      <a:pt x="736" y="843"/>
                      <a:pt x="680" y="751"/>
                      <a:pt x="680" y="667"/>
                    </a:cubicBezTo>
                    <a:cubicBezTo>
                      <a:pt x="680" y="603"/>
                      <a:pt x="736" y="518"/>
                      <a:pt x="736" y="461"/>
                    </a:cubicBezTo>
                    <a:cubicBezTo>
                      <a:pt x="792" y="250"/>
                      <a:pt x="548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1"/>
              <p:cNvSpPr/>
              <p:nvPr/>
            </p:nvSpPr>
            <p:spPr>
              <a:xfrm>
                <a:off x="5823918" y="4660969"/>
                <a:ext cx="15256" cy="25613"/>
              </a:xfrm>
              <a:custGeom>
                <a:avLst/>
                <a:gdLst/>
                <a:ahLst/>
                <a:cxnLst/>
                <a:rect l="l" t="t" r="r" b="b"/>
                <a:pathLst>
                  <a:path w="439" h="737" extrusionOk="0">
                    <a:moveTo>
                      <a:pt x="411" y="1"/>
                    </a:moveTo>
                    <a:lnTo>
                      <a:pt x="382" y="29"/>
                    </a:lnTo>
                    <a:cubicBezTo>
                      <a:pt x="297" y="291"/>
                      <a:pt x="177" y="503"/>
                      <a:pt x="0" y="680"/>
                    </a:cubicBezTo>
                    <a:lnTo>
                      <a:pt x="0" y="736"/>
                    </a:lnTo>
                    <a:lnTo>
                      <a:pt x="29" y="736"/>
                    </a:lnTo>
                    <a:cubicBezTo>
                      <a:pt x="234" y="531"/>
                      <a:pt x="354" y="291"/>
                      <a:pt x="439" y="57"/>
                    </a:cubicBezTo>
                    <a:cubicBezTo>
                      <a:pt x="439" y="29"/>
                      <a:pt x="439" y="29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1"/>
              <p:cNvSpPr/>
              <p:nvPr/>
            </p:nvSpPr>
            <p:spPr>
              <a:xfrm>
                <a:off x="5811616" y="4689501"/>
                <a:ext cx="9140" cy="7402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13" extrusionOk="0">
                    <a:moveTo>
                      <a:pt x="206" y="0"/>
                    </a:moveTo>
                    <a:lnTo>
                      <a:pt x="29" y="149"/>
                    </a:lnTo>
                    <a:cubicBezTo>
                      <a:pt x="1" y="149"/>
                      <a:pt x="1" y="177"/>
                      <a:pt x="29" y="177"/>
                    </a:cubicBezTo>
                    <a:lnTo>
                      <a:pt x="29" y="212"/>
                    </a:lnTo>
                    <a:lnTo>
                      <a:pt x="57" y="212"/>
                    </a:lnTo>
                    <a:lnTo>
                      <a:pt x="262" y="36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1"/>
              <p:cNvSpPr/>
              <p:nvPr/>
            </p:nvSpPr>
            <p:spPr>
              <a:xfrm>
                <a:off x="5817767" y="4679422"/>
                <a:ext cx="6186" cy="6151"/>
              </a:xfrm>
              <a:custGeom>
                <a:avLst/>
                <a:gdLst/>
                <a:ahLst/>
                <a:cxnLst/>
                <a:rect l="l" t="t" r="r" b="b"/>
                <a:pathLst>
                  <a:path w="178" h="177" extrusionOk="0">
                    <a:moveTo>
                      <a:pt x="121" y="0"/>
                    </a:moveTo>
                    <a:lnTo>
                      <a:pt x="0" y="113"/>
                    </a:lnTo>
                    <a:lnTo>
                      <a:pt x="0" y="149"/>
                    </a:lnTo>
                    <a:cubicBezTo>
                      <a:pt x="0" y="177"/>
                      <a:pt x="29" y="177"/>
                      <a:pt x="29" y="177"/>
                    </a:cubicBezTo>
                    <a:lnTo>
                      <a:pt x="29" y="149"/>
                    </a:lnTo>
                    <a:lnTo>
                      <a:pt x="149" y="57"/>
                    </a:lnTo>
                    <a:cubicBezTo>
                      <a:pt x="177" y="28"/>
                      <a:pt x="177" y="28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1"/>
              <p:cNvSpPr/>
              <p:nvPr/>
            </p:nvSpPr>
            <p:spPr>
              <a:xfrm>
                <a:off x="5822945" y="4538604"/>
                <a:ext cx="20434" cy="8584"/>
              </a:xfrm>
              <a:custGeom>
                <a:avLst/>
                <a:gdLst/>
                <a:ahLst/>
                <a:cxnLst/>
                <a:rect l="l" t="t" r="r" b="b"/>
                <a:pathLst>
                  <a:path w="588" h="247" extrusionOk="0">
                    <a:moveTo>
                      <a:pt x="566" y="0"/>
                    </a:moveTo>
                    <a:cubicBezTo>
                      <a:pt x="562" y="0"/>
                      <a:pt x="559" y="3"/>
                      <a:pt x="559" y="13"/>
                    </a:cubicBezTo>
                    <a:lnTo>
                      <a:pt x="28" y="190"/>
                    </a:lnTo>
                    <a:cubicBezTo>
                      <a:pt x="0" y="190"/>
                      <a:pt x="0" y="218"/>
                      <a:pt x="0" y="246"/>
                    </a:cubicBezTo>
                    <a:lnTo>
                      <a:pt x="57" y="246"/>
                    </a:lnTo>
                    <a:lnTo>
                      <a:pt x="559" y="69"/>
                    </a:lnTo>
                    <a:cubicBezTo>
                      <a:pt x="587" y="41"/>
                      <a:pt x="587" y="41"/>
                      <a:pt x="587" y="13"/>
                    </a:cubicBezTo>
                    <a:cubicBezTo>
                      <a:pt x="587" y="13"/>
                      <a:pt x="575" y="0"/>
                      <a:pt x="5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1"/>
              <p:cNvSpPr/>
              <p:nvPr/>
            </p:nvSpPr>
            <p:spPr>
              <a:xfrm>
                <a:off x="5824891" y="4475598"/>
                <a:ext cx="10356" cy="2460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708" extrusionOk="0">
                    <a:moveTo>
                      <a:pt x="29" y="0"/>
                    </a:moveTo>
                    <a:cubicBezTo>
                      <a:pt x="29" y="0"/>
                      <a:pt x="1" y="29"/>
                      <a:pt x="29" y="29"/>
                    </a:cubicBezTo>
                    <a:cubicBezTo>
                      <a:pt x="121" y="234"/>
                      <a:pt x="177" y="467"/>
                      <a:pt x="234" y="673"/>
                    </a:cubicBezTo>
                    <a:cubicBezTo>
                      <a:pt x="234" y="708"/>
                      <a:pt x="269" y="708"/>
                      <a:pt x="269" y="708"/>
                    </a:cubicBezTo>
                    <a:cubicBezTo>
                      <a:pt x="298" y="708"/>
                      <a:pt x="298" y="673"/>
                      <a:pt x="298" y="673"/>
                    </a:cubicBezTo>
                    <a:cubicBezTo>
                      <a:pt x="234" y="439"/>
                      <a:pt x="177" y="234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1"/>
              <p:cNvSpPr/>
              <p:nvPr/>
            </p:nvSpPr>
            <p:spPr>
              <a:xfrm>
                <a:off x="5834240" y="4502149"/>
                <a:ext cx="3962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63" extrusionOk="0">
                    <a:moveTo>
                      <a:pt x="29" y="1"/>
                    </a:moveTo>
                    <a:cubicBezTo>
                      <a:pt x="29" y="29"/>
                      <a:pt x="0" y="29"/>
                      <a:pt x="0" y="57"/>
                    </a:cubicBezTo>
                    <a:lnTo>
                      <a:pt x="57" y="262"/>
                    </a:lnTo>
                    <a:lnTo>
                      <a:pt x="85" y="262"/>
                    </a:lnTo>
                    <a:cubicBezTo>
                      <a:pt x="114" y="262"/>
                      <a:pt x="114" y="262"/>
                      <a:pt x="114" y="234"/>
                    </a:cubicBezTo>
                    <a:lnTo>
                      <a:pt x="57" y="29"/>
                    </a:lnTo>
                    <a:cubicBezTo>
                      <a:pt x="57" y="29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1"/>
              <p:cNvSpPr/>
              <p:nvPr/>
            </p:nvSpPr>
            <p:spPr>
              <a:xfrm>
                <a:off x="5692866" y="4348507"/>
                <a:ext cx="2989" cy="22624"/>
              </a:xfrm>
              <a:custGeom>
                <a:avLst/>
                <a:gdLst/>
                <a:ahLst/>
                <a:cxnLst/>
                <a:rect l="l" t="t" r="r" b="b"/>
                <a:pathLst>
                  <a:path w="86" h="651" extrusionOk="0">
                    <a:moveTo>
                      <a:pt x="29" y="0"/>
                    </a:moveTo>
                    <a:cubicBezTo>
                      <a:pt x="1" y="0"/>
                      <a:pt x="1" y="0"/>
                      <a:pt x="1" y="28"/>
                    </a:cubicBezTo>
                    <a:cubicBezTo>
                      <a:pt x="1" y="233"/>
                      <a:pt x="1" y="439"/>
                      <a:pt x="29" y="651"/>
                    </a:cubicBezTo>
                    <a:lnTo>
                      <a:pt x="57" y="651"/>
                    </a:lnTo>
                    <a:cubicBezTo>
                      <a:pt x="86" y="651"/>
                      <a:pt x="86" y="651"/>
                      <a:pt x="86" y="615"/>
                    </a:cubicBezTo>
                    <a:cubicBezTo>
                      <a:pt x="57" y="410"/>
                      <a:pt x="57" y="205"/>
                      <a:pt x="57" y="28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1"/>
              <p:cNvSpPr/>
              <p:nvPr/>
            </p:nvSpPr>
            <p:spPr>
              <a:xfrm>
                <a:off x="5736863" y="4501176"/>
                <a:ext cx="22415" cy="68601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974" extrusionOk="0">
                    <a:moveTo>
                      <a:pt x="29" y="0"/>
                    </a:moveTo>
                    <a:cubicBezTo>
                      <a:pt x="1" y="0"/>
                      <a:pt x="1" y="29"/>
                      <a:pt x="1" y="57"/>
                    </a:cubicBezTo>
                    <a:lnTo>
                      <a:pt x="326" y="1882"/>
                    </a:lnTo>
                    <a:cubicBezTo>
                      <a:pt x="326" y="1917"/>
                      <a:pt x="326" y="1946"/>
                      <a:pt x="355" y="1974"/>
                    </a:cubicBezTo>
                    <a:lnTo>
                      <a:pt x="616" y="1974"/>
                    </a:lnTo>
                    <a:cubicBezTo>
                      <a:pt x="645" y="1974"/>
                      <a:pt x="645" y="1974"/>
                      <a:pt x="645" y="1946"/>
                    </a:cubicBezTo>
                    <a:cubicBezTo>
                      <a:pt x="645" y="1946"/>
                      <a:pt x="645" y="1917"/>
                      <a:pt x="616" y="1917"/>
                    </a:cubicBezTo>
                    <a:lnTo>
                      <a:pt x="383" y="1917"/>
                    </a:lnTo>
                    <a:lnTo>
                      <a:pt x="383" y="1882"/>
                    </a:lnTo>
                    <a:lnTo>
                      <a:pt x="58" y="29"/>
                    </a:lnTo>
                    <a:cubicBezTo>
                      <a:pt x="58" y="29"/>
                      <a:pt x="58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41"/>
              <p:cNvSpPr/>
              <p:nvPr/>
            </p:nvSpPr>
            <p:spPr>
              <a:xfrm>
                <a:off x="5570919" y="4504130"/>
                <a:ext cx="16264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98" extrusionOk="0">
                    <a:moveTo>
                      <a:pt x="411" y="0"/>
                    </a:moveTo>
                    <a:cubicBezTo>
                      <a:pt x="291" y="92"/>
                      <a:pt x="149" y="177"/>
                      <a:pt x="1" y="269"/>
                    </a:cubicBezTo>
                    <a:lnTo>
                      <a:pt x="1" y="297"/>
                    </a:lnTo>
                    <a:lnTo>
                      <a:pt x="29" y="297"/>
                    </a:lnTo>
                    <a:cubicBezTo>
                      <a:pt x="178" y="241"/>
                      <a:pt x="326" y="149"/>
                      <a:pt x="468" y="64"/>
                    </a:cubicBezTo>
                    <a:lnTo>
                      <a:pt x="4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7" name="Google Shape;1007;p41"/>
            <p:cNvGrpSpPr/>
            <p:nvPr/>
          </p:nvGrpSpPr>
          <p:grpSpPr>
            <a:xfrm>
              <a:off x="5240433" y="2333504"/>
              <a:ext cx="1470385" cy="1003512"/>
              <a:chOff x="4805595" y="2633670"/>
              <a:chExt cx="513367" cy="350376"/>
            </a:xfrm>
          </p:grpSpPr>
          <p:sp>
            <p:nvSpPr>
              <p:cNvPr id="1008" name="Google Shape;1008;p41"/>
              <p:cNvSpPr/>
              <p:nvPr/>
            </p:nvSpPr>
            <p:spPr>
              <a:xfrm>
                <a:off x="4811819" y="2641767"/>
                <a:ext cx="33953" cy="9445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18" extrusionOk="0">
                    <a:moveTo>
                      <a:pt x="884" y="1"/>
                    </a:moveTo>
                    <a:cubicBezTo>
                      <a:pt x="594" y="1"/>
                      <a:pt x="325" y="241"/>
                      <a:pt x="325" y="560"/>
                    </a:cubicBezTo>
                    <a:lnTo>
                      <a:pt x="325" y="913"/>
                    </a:lnTo>
                    <a:cubicBezTo>
                      <a:pt x="325" y="1034"/>
                      <a:pt x="297" y="1126"/>
                      <a:pt x="212" y="1210"/>
                    </a:cubicBezTo>
                    <a:lnTo>
                      <a:pt x="0" y="1416"/>
                    </a:lnTo>
                    <a:lnTo>
                      <a:pt x="149" y="1564"/>
                    </a:lnTo>
                    <a:cubicBezTo>
                      <a:pt x="241" y="1656"/>
                      <a:pt x="297" y="1741"/>
                      <a:pt x="297" y="1861"/>
                    </a:cubicBezTo>
                    <a:lnTo>
                      <a:pt x="297" y="2187"/>
                    </a:lnTo>
                    <a:cubicBezTo>
                      <a:pt x="297" y="2477"/>
                      <a:pt x="531" y="2717"/>
                      <a:pt x="856" y="2717"/>
                    </a:cubicBezTo>
                    <a:lnTo>
                      <a:pt x="920" y="2717"/>
                    </a:lnTo>
                    <a:cubicBezTo>
                      <a:pt x="948" y="2717"/>
                      <a:pt x="976" y="2717"/>
                      <a:pt x="976" y="2654"/>
                    </a:cubicBezTo>
                    <a:cubicBezTo>
                      <a:pt x="976" y="2625"/>
                      <a:pt x="948" y="2597"/>
                      <a:pt x="920" y="2597"/>
                    </a:cubicBezTo>
                    <a:lnTo>
                      <a:pt x="856" y="2597"/>
                    </a:lnTo>
                    <a:cubicBezTo>
                      <a:pt x="594" y="2597"/>
                      <a:pt x="417" y="2420"/>
                      <a:pt x="417" y="2187"/>
                    </a:cubicBezTo>
                    <a:lnTo>
                      <a:pt x="417" y="1861"/>
                    </a:lnTo>
                    <a:cubicBezTo>
                      <a:pt x="417" y="1713"/>
                      <a:pt x="354" y="1564"/>
                      <a:pt x="241" y="1479"/>
                    </a:cubicBezTo>
                    <a:lnTo>
                      <a:pt x="177" y="1416"/>
                    </a:lnTo>
                    <a:lnTo>
                      <a:pt x="297" y="1302"/>
                    </a:lnTo>
                    <a:cubicBezTo>
                      <a:pt x="389" y="1210"/>
                      <a:pt x="446" y="1062"/>
                      <a:pt x="446" y="913"/>
                    </a:cubicBezTo>
                    <a:lnTo>
                      <a:pt x="446" y="560"/>
                    </a:lnTo>
                    <a:cubicBezTo>
                      <a:pt x="446" y="298"/>
                      <a:pt x="651" y="121"/>
                      <a:pt x="884" y="121"/>
                    </a:cubicBezTo>
                    <a:cubicBezTo>
                      <a:pt x="920" y="121"/>
                      <a:pt x="948" y="93"/>
                      <a:pt x="948" y="64"/>
                    </a:cubicBezTo>
                    <a:cubicBezTo>
                      <a:pt x="948" y="29"/>
                      <a:pt x="920" y="1"/>
                      <a:pt x="8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1"/>
              <p:cNvSpPr/>
              <p:nvPr/>
            </p:nvSpPr>
            <p:spPr>
              <a:xfrm>
                <a:off x="4901224" y="2641767"/>
                <a:ext cx="33710" cy="94457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718" extrusionOk="0">
                    <a:moveTo>
                      <a:pt x="86" y="1"/>
                    </a:moveTo>
                    <a:cubicBezTo>
                      <a:pt x="57" y="1"/>
                      <a:pt x="29" y="29"/>
                      <a:pt x="29" y="64"/>
                    </a:cubicBezTo>
                    <a:cubicBezTo>
                      <a:pt x="29" y="93"/>
                      <a:pt x="57" y="121"/>
                      <a:pt x="86" y="121"/>
                    </a:cubicBezTo>
                    <a:cubicBezTo>
                      <a:pt x="326" y="121"/>
                      <a:pt x="531" y="298"/>
                      <a:pt x="531" y="560"/>
                    </a:cubicBezTo>
                    <a:lnTo>
                      <a:pt x="531" y="913"/>
                    </a:lnTo>
                    <a:cubicBezTo>
                      <a:pt x="531" y="1062"/>
                      <a:pt x="588" y="1210"/>
                      <a:pt x="680" y="1302"/>
                    </a:cubicBezTo>
                    <a:lnTo>
                      <a:pt x="793" y="1416"/>
                    </a:lnTo>
                    <a:lnTo>
                      <a:pt x="736" y="1479"/>
                    </a:lnTo>
                    <a:cubicBezTo>
                      <a:pt x="616" y="1564"/>
                      <a:pt x="559" y="1713"/>
                      <a:pt x="559" y="1861"/>
                    </a:cubicBezTo>
                    <a:lnTo>
                      <a:pt x="559" y="2187"/>
                    </a:lnTo>
                    <a:cubicBezTo>
                      <a:pt x="559" y="2420"/>
                      <a:pt x="383" y="2597"/>
                      <a:pt x="121" y="2597"/>
                    </a:cubicBezTo>
                    <a:lnTo>
                      <a:pt x="57" y="2597"/>
                    </a:lnTo>
                    <a:cubicBezTo>
                      <a:pt x="1" y="2597"/>
                      <a:pt x="1" y="2625"/>
                      <a:pt x="1" y="2654"/>
                    </a:cubicBezTo>
                    <a:cubicBezTo>
                      <a:pt x="1" y="2717"/>
                      <a:pt x="1" y="2717"/>
                      <a:pt x="57" y="2717"/>
                    </a:cubicBezTo>
                    <a:lnTo>
                      <a:pt x="121" y="2717"/>
                    </a:lnTo>
                    <a:cubicBezTo>
                      <a:pt x="439" y="2717"/>
                      <a:pt x="680" y="2477"/>
                      <a:pt x="680" y="2187"/>
                    </a:cubicBezTo>
                    <a:lnTo>
                      <a:pt x="680" y="1861"/>
                    </a:lnTo>
                    <a:cubicBezTo>
                      <a:pt x="680" y="1741"/>
                      <a:pt x="736" y="1656"/>
                      <a:pt x="828" y="1564"/>
                    </a:cubicBezTo>
                    <a:lnTo>
                      <a:pt x="970" y="1416"/>
                    </a:lnTo>
                    <a:lnTo>
                      <a:pt x="765" y="1210"/>
                    </a:lnTo>
                    <a:cubicBezTo>
                      <a:pt x="680" y="1126"/>
                      <a:pt x="651" y="1034"/>
                      <a:pt x="651" y="913"/>
                    </a:cubicBezTo>
                    <a:lnTo>
                      <a:pt x="651" y="560"/>
                    </a:lnTo>
                    <a:cubicBezTo>
                      <a:pt x="651" y="241"/>
                      <a:pt x="383" y="1"/>
                      <a:pt x="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41"/>
              <p:cNvSpPr/>
              <p:nvPr/>
            </p:nvSpPr>
            <p:spPr>
              <a:xfrm>
                <a:off x="4840009" y="2703836"/>
                <a:ext cx="12337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63" extrusionOk="0">
                    <a:moveTo>
                      <a:pt x="267" y="0"/>
                    </a:moveTo>
                    <a:cubicBezTo>
                      <a:pt x="248" y="0"/>
                      <a:pt x="234" y="22"/>
                      <a:pt x="234" y="47"/>
                    </a:cubicBezTo>
                    <a:lnTo>
                      <a:pt x="1" y="606"/>
                    </a:lnTo>
                    <a:cubicBezTo>
                      <a:pt x="1" y="634"/>
                      <a:pt x="1" y="662"/>
                      <a:pt x="29" y="662"/>
                    </a:cubicBezTo>
                    <a:lnTo>
                      <a:pt x="57" y="662"/>
                    </a:lnTo>
                    <a:cubicBezTo>
                      <a:pt x="85" y="662"/>
                      <a:pt x="114" y="662"/>
                      <a:pt x="114" y="634"/>
                    </a:cubicBezTo>
                    <a:lnTo>
                      <a:pt x="326" y="75"/>
                    </a:lnTo>
                    <a:cubicBezTo>
                      <a:pt x="354" y="47"/>
                      <a:pt x="326" y="12"/>
                      <a:pt x="291" y="12"/>
                    </a:cubicBezTo>
                    <a:cubicBezTo>
                      <a:pt x="283" y="4"/>
                      <a:pt x="274" y="0"/>
                      <a:pt x="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41"/>
              <p:cNvSpPr/>
              <p:nvPr/>
            </p:nvSpPr>
            <p:spPr>
              <a:xfrm>
                <a:off x="5095432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4" y="1"/>
                    </a:moveTo>
                    <a:cubicBezTo>
                      <a:pt x="256" y="1"/>
                      <a:pt x="242" y="21"/>
                      <a:pt x="242" y="41"/>
                    </a:cubicBezTo>
                    <a:lnTo>
                      <a:pt x="1" y="571"/>
                    </a:lnTo>
                    <a:cubicBezTo>
                      <a:pt x="1" y="599"/>
                      <a:pt x="36" y="656"/>
                      <a:pt x="65" y="656"/>
                    </a:cubicBez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5" y="41"/>
                      <a:pt x="326" y="12"/>
                      <a:pt x="298" y="12"/>
                    </a:cubicBezTo>
                    <a:cubicBezTo>
                      <a:pt x="290" y="4"/>
                      <a:pt x="282" y="1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1"/>
              <p:cNvSpPr/>
              <p:nvPr/>
            </p:nvSpPr>
            <p:spPr>
              <a:xfrm>
                <a:off x="5173382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1" y="1"/>
                    </a:moveTo>
                    <a:cubicBezTo>
                      <a:pt x="249" y="1"/>
                      <a:pt x="226" y="21"/>
                      <a:pt x="206" y="41"/>
                    </a:cubicBezTo>
                    <a:lnTo>
                      <a:pt x="1" y="571"/>
                    </a:lnTo>
                    <a:cubicBezTo>
                      <a:pt x="1" y="599"/>
                      <a:pt x="1" y="656"/>
                      <a:pt x="29" y="656"/>
                    </a:cubicBezTo>
                    <a:lnTo>
                      <a:pt x="57" y="656"/>
                    </a:ln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4" y="41"/>
                      <a:pt x="326" y="12"/>
                      <a:pt x="298" y="12"/>
                    </a:cubicBezTo>
                    <a:cubicBezTo>
                      <a:pt x="289" y="4"/>
                      <a:pt x="281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1"/>
              <p:cNvSpPr/>
              <p:nvPr/>
            </p:nvSpPr>
            <p:spPr>
              <a:xfrm>
                <a:off x="5186658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3" y="1"/>
                    </a:moveTo>
                    <a:cubicBezTo>
                      <a:pt x="252" y="1"/>
                      <a:pt x="231" y="21"/>
                      <a:pt x="206" y="41"/>
                    </a:cubicBezTo>
                    <a:lnTo>
                      <a:pt x="1" y="571"/>
                    </a:lnTo>
                    <a:cubicBezTo>
                      <a:pt x="1" y="599"/>
                      <a:pt x="1" y="656"/>
                      <a:pt x="29" y="656"/>
                    </a:cubicBezTo>
                    <a:lnTo>
                      <a:pt x="64" y="656"/>
                    </a:ln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4" y="41"/>
                      <a:pt x="326" y="12"/>
                      <a:pt x="298" y="12"/>
                    </a:cubicBezTo>
                    <a:cubicBezTo>
                      <a:pt x="289" y="4"/>
                      <a:pt x="281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41"/>
              <p:cNvSpPr/>
              <p:nvPr/>
            </p:nvSpPr>
            <p:spPr>
              <a:xfrm>
                <a:off x="4856959" y="2667345"/>
                <a:ext cx="51399" cy="46256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331" extrusionOk="0">
                    <a:moveTo>
                      <a:pt x="0" y="0"/>
                    </a:moveTo>
                    <a:lnTo>
                      <a:pt x="0" y="1330"/>
                    </a:lnTo>
                    <a:lnTo>
                      <a:pt x="1479" y="1330"/>
                    </a:lnTo>
                    <a:lnTo>
                      <a:pt x="1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41"/>
              <p:cNvSpPr/>
              <p:nvPr/>
            </p:nvSpPr>
            <p:spPr>
              <a:xfrm>
                <a:off x="4963441" y="2633670"/>
                <a:ext cx="22624" cy="11680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3361" extrusionOk="0">
                    <a:moveTo>
                      <a:pt x="587" y="0"/>
                    </a:moveTo>
                    <a:cubicBezTo>
                      <a:pt x="559" y="0"/>
                      <a:pt x="531" y="0"/>
                      <a:pt x="531" y="29"/>
                    </a:cubicBezTo>
                    <a:cubicBezTo>
                      <a:pt x="0" y="1033"/>
                      <a:pt x="0" y="2299"/>
                      <a:pt x="502" y="3332"/>
                    </a:cubicBezTo>
                    <a:cubicBezTo>
                      <a:pt x="502" y="3361"/>
                      <a:pt x="531" y="3361"/>
                      <a:pt x="559" y="3361"/>
                    </a:cubicBezTo>
                    <a:lnTo>
                      <a:pt x="587" y="3361"/>
                    </a:lnTo>
                    <a:cubicBezTo>
                      <a:pt x="616" y="3332"/>
                      <a:pt x="616" y="3304"/>
                      <a:pt x="616" y="3269"/>
                    </a:cubicBezTo>
                    <a:cubicBezTo>
                      <a:pt x="120" y="2299"/>
                      <a:pt x="120" y="1061"/>
                      <a:pt x="616" y="85"/>
                    </a:cubicBezTo>
                    <a:cubicBezTo>
                      <a:pt x="651" y="57"/>
                      <a:pt x="616" y="29"/>
                      <a:pt x="5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41"/>
              <p:cNvSpPr/>
              <p:nvPr/>
            </p:nvSpPr>
            <p:spPr>
              <a:xfrm>
                <a:off x="4989993" y="2675686"/>
                <a:ext cx="103528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2978" y="942"/>
                    </a:lnTo>
                    <a:lnTo>
                      <a:pt x="29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41"/>
              <p:cNvSpPr/>
              <p:nvPr/>
            </p:nvSpPr>
            <p:spPr>
              <a:xfrm>
                <a:off x="5122261" y="2675686"/>
                <a:ext cx="48202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387" y="9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41"/>
              <p:cNvSpPr/>
              <p:nvPr/>
            </p:nvSpPr>
            <p:spPr>
              <a:xfrm>
                <a:off x="5001287" y="2696121"/>
                <a:ext cx="75760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21" extrusionOk="0">
                    <a:moveTo>
                      <a:pt x="57" y="0"/>
                    </a:moveTo>
                    <a:cubicBezTo>
                      <a:pt x="29" y="0"/>
                      <a:pt x="1" y="28"/>
                      <a:pt x="1" y="57"/>
                    </a:cubicBezTo>
                    <a:cubicBezTo>
                      <a:pt x="1" y="92"/>
                      <a:pt x="29" y="120"/>
                      <a:pt x="57" y="120"/>
                    </a:cubicBezTo>
                    <a:lnTo>
                      <a:pt x="2123" y="120"/>
                    </a:lnTo>
                    <a:cubicBezTo>
                      <a:pt x="2151" y="120"/>
                      <a:pt x="2179" y="92"/>
                      <a:pt x="2179" y="57"/>
                    </a:cubicBezTo>
                    <a:cubicBezTo>
                      <a:pt x="2179" y="28"/>
                      <a:pt x="2151" y="0"/>
                      <a:pt x="2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1"/>
              <p:cNvSpPr/>
              <p:nvPr/>
            </p:nvSpPr>
            <p:spPr>
              <a:xfrm>
                <a:off x="4892858" y="2675686"/>
                <a:ext cx="4205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21" h="942" extrusionOk="0">
                    <a:moveTo>
                      <a:pt x="64" y="1"/>
                    </a:moveTo>
                    <a:cubicBezTo>
                      <a:pt x="28" y="1"/>
                      <a:pt x="0" y="29"/>
                      <a:pt x="0" y="58"/>
                    </a:cubicBezTo>
                    <a:lnTo>
                      <a:pt x="0" y="885"/>
                    </a:lnTo>
                    <a:cubicBezTo>
                      <a:pt x="0" y="914"/>
                      <a:pt x="28" y="942"/>
                      <a:pt x="64" y="942"/>
                    </a:cubicBezTo>
                    <a:cubicBezTo>
                      <a:pt x="92" y="942"/>
                      <a:pt x="120" y="914"/>
                      <a:pt x="120" y="885"/>
                    </a:cubicBezTo>
                    <a:lnTo>
                      <a:pt x="120" y="58"/>
                    </a:lnTo>
                    <a:cubicBezTo>
                      <a:pt x="120" y="29"/>
                      <a:pt x="92" y="1"/>
                      <a:pt x="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41"/>
              <p:cNvSpPr/>
              <p:nvPr/>
            </p:nvSpPr>
            <p:spPr>
              <a:xfrm>
                <a:off x="5180507" y="2670543"/>
                <a:ext cx="34961" cy="27559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793" extrusionOk="0">
                    <a:moveTo>
                      <a:pt x="121" y="0"/>
                    </a:moveTo>
                    <a:lnTo>
                      <a:pt x="1" y="651"/>
                    </a:lnTo>
                    <a:lnTo>
                      <a:pt x="913" y="793"/>
                    </a:lnTo>
                    <a:lnTo>
                      <a:pt x="1005" y="149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41"/>
              <p:cNvSpPr/>
              <p:nvPr/>
            </p:nvSpPr>
            <p:spPr>
              <a:xfrm>
                <a:off x="4825021" y="2875340"/>
                <a:ext cx="33953" cy="9543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46" extrusionOk="0">
                    <a:moveTo>
                      <a:pt x="884" y="0"/>
                    </a:moveTo>
                    <a:cubicBezTo>
                      <a:pt x="594" y="0"/>
                      <a:pt x="326" y="241"/>
                      <a:pt x="326" y="559"/>
                    </a:cubicBezTo>
                    <a:lnTo>
                      <a:pt x="326" y="913"/>
                    </a:lnTo>
                    <a:cubicBezTo>
                      <a:pt x="326" y="1033"/>
                      <a:pt x="269" y="1125"/>
                      <a:pt x="212" y="1210"/>
                    </a:cubicBezTo>
                    <a:lnTo>
                      <a:pt x="0" y="1415"/>
                    </a:lnTo>
                    <a:lnTo>
                      <a:pt x="149" y="1564"/>
                    </a:lnTo>
                    <a:cubicBezTo>
                      <a:pt x="241" y="1656"/>
                      <a:pt x="269" y="1741"/>
                      <a:pt x="269" y="1861"/>
                    </a:cubicBezTo>
                    <a:lnTo>
                      <a:pt x="269" y="2186"/>
                    </a:lnTo>
                    <a:cubicBezTo>
                      <a:pt x="269" y="2476"/>
                      <a:pt x="531" y="2745"/>
                      <a:pt x="828" y="2745"/>
                    </a:cubicBezTo>
                    <a:lnTo>
                      <a:pt x="920" y="2745"/>
                    </a:lnTo>
                    <a:cubicBezTo>
                      <a:pt x="948" y="2745"/>
                      <a:pt x="976" y="2717"/>
                      <a:pt x="976" y="2682"/>
                    </a:cubicBezTo>
                    <a:cubicBezTo>
                      <a:pt x="976" y="2625"/>
                      <a:pt x="948" y="2625"/>
                      <a:pt x="920" y="2625"/>
                    </a:cubicBezTo>
                    <a:lnTo>
                      <a:pt x="828" y="2625"/>
                    </a:lnTo>
                    <a:cubicBezTo>
                      <a:pt x="594" y="2625"/>
                      <a:pt x="389" y="2420"/>
                      <a:pt x="389" y="2186"/>
                    </a:cubicBezTo>
                    <a:lnTo>
                      <a:pt x="389" y="1861"/>
                    </a:lnTo>
                    <a:cubicBezTo>
                      <a:pt x="389" y="1712"/>
                      <a:pt x="326" y="1592"/>
                      <a:pt x="241" y="1479"/>
                    </a:cubicBezTo>
                    <a:lnTo>
                      <a:pt x="177" y="1415"/>
                    </a:lnTo>
                    <a:lnTo>
                      <a:pt x="269" y="1302"/>
                    </a:lnTo>
                    <a:cubicBezTo>
                      <a:pt x="389" y="1210"/>
                      <a:pt x="446" y="1062"/>
                      <a:pt x="446" y="913"/>
                    </a:cubicBezTo>
                    <a:lnTo>
                      <a:pt x="446" y="559"/>
                    </a:lnTo>
                    <a:cubicBezTo>
                      <a:pt x="446" y="297"/>
                      <a:pt x="651" y="121"/>
                      <a:pt x="884" y="121"/>
                    </a:cubicBezTo>
                    <a:cubicBezTo>
                      <a:pt x="920" y="121"/>
                      <a:pt x="948" y="92"/>
                      <a:pt x="948" y="64"/>
                    </a:cubicBezTo>
                    <a:cubicBezTo>
                      <a:pt x="948" y="29"/>
                      <a:pt x="920" y="0"/>
                      <a:pt x="8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41"/>
              <p:cNvSpPr/>
              <p:nvPr/>
            </p:nvSpPr>
            <p:spPr>
              <a:xfrm>
                <a:off x="4974736" y="2875340"/>
                <a:ext cx="33710" cy="9543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746" extrusionOk="0">
                    <a:moveTo>
                      <a:pt x="114" y="0"/>
                    </a:moveTo>
                    <a:cubicBezTo>
                      <a:pt x="57" y="0"/>
                      <a:pt x="57" y="29"/>
                      <a:pt x="57" y="64"/>
                    </a:cubicBezTo>
                    <a:cubicBezTo>
                      <a:pt x="57" y="92"/>
                      <a:pt x="57" y="121"/>
                      <a:pt x="114" y="121"/>
                    </a:cubicBezTo>
                    <a:cubicBezTo>
                      <a:pt x="354" y="121"/>
                      <a:pt x="559" y="297"/>
                      <a:pt x="559" y="559"/>
                    </a:cubicBezTo>
                    <a:lnTo>
                      <a:pt x="559" y="913"/>
                    </a:lnTo>
                    <a:cubicBezTo>
                      <a:pt x="559" y="1062"/>
                      <a:pt x="588" y="1210"/>
                      <a:pt x="708" y="1302"/>
                    </a:cubicBezTo>
                    <a:lnTo>
                      <a:pt x="821" y="1415"/>
                    </a:lnTo>
                    <a:lnTo>
                      <a:pt x="765" y="1479"/>
                    </a:lnTo>
                    <a:cubicBezTo>
                      <a:pt x="644" y="1564"/>
                      <a:pt x="588" y="1712"/>
                      <a:pt x="588" y="1861"/>
                    </a:cubicBezTo>
                    <a:lnTo>
                      <a:pt x="588" y="2186"/>
                    </a:lnTo>
                    <a:cubicBezTo>
                      <a:pt x="588" y="2420"/>
                      <a:pt x="382" y="2625"/>
                      <a:pt x="149" y="2625"/>
                    </a:cubicBezTo>
                    <a:lnTo>
                      <a:pt x="57" y="2625"/>
                    </a:lnTo>
                    <a:cubicBezTo>
                      <a:pt x="29" y="2625"/>
                      <a:pt x="0" y="2625"/>
                      <a:pt x="0" y="2682"/>
                    </a:cubicBezTo>
                    <a:cubicBezTo>
                      <a:pt x="0" y="2717"/>
                      <a:pt x="29" y="2745"/>
                      <a:pt x="57" y="2745"/>
                    </a:cubicBezTo>
                    <a:lnTo>
                      <a:pt x="149" y="2745"/>
                    </a:lnTo>
                    <a:cubicBezTo>
                      <a:pt x="467" y="2745"/>
                      <a:pt x="708" y="2476"/>
                      <a:pt x="708" y="2186"/>
                    </a:cubicBezTo>
                    <a:lnTo>
                      <a:pt x="708" y="1861"/>
                    </a:lnTo>
                    <a:cubicBezTo>
                      <a:pt x="708" y="1741"/>
                      <a:pt x="765" y="1656"/>
                      <a:pt x="821" y="1564"/>
                    </a:cubicBezTo>
                    <a:lnTo>
                      <a:pt x="970" y="1415"/>
                    </a:lnTo>
                    <a:lnTo>
                      <a:pt x="793" y="1210"/>
                    </a:lnTo>
                    <a:cubicBezTo>
                      <a:pt x="708" y="1125"/>
                      <a:pt x="680" y="1033"/>
                      <a:pt x="680" y="913"/>
                    </a:cubicBezTo>
                    <a:lnTo>
                      <a:pt x="680" y="559"/>
                    </a:lnTo>
                    <a:cubicBezTo>
                      <a:pt x="680" y="241"/>
                      <a:pt x="411" y="0"/>
                      <a:pt x="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1"/>
              <p:cNvSpPr/>
              <p:nvPr/>
            </p:nvSpPr>
            <p:spPr>
              <a:xfrm>
                <a:off x="4858940" y="2899910"/>
                <a:ext cx="51156" cy="47263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360" extrusionOk="0">
                    <a:moveTo>
                      <a:pt x="0" y="1"/>
                    </a:moveTo>
                    <a:lnTo>
                      <a:pt x="0" y="1359"/>
                    </a:lnTo>
                    <a:lnTo>
                      <a:pt x="1472" y="1359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1"/>
              <p:cNvSpPr/>
              <p:nvPr/>
            </p:nvSpPr>
            <p:spPr>
              <a:xfrm>
                <a:off x="5042330" y="2867208"/>
                <a:ext cx="23666" cy="116838"/>
              </a:xfrm>
              <a:custGeom>
                <a:avLst/>
                <a:gdLst/>
                <a:ahLst/>
                <a:cxnLst/>
                <a:rect l="l" t="t" r="r" b="b"/>
                <a:pathLst>
                  <a:path w="681" h="3362" extrusionOk="0">
                    <a:moveTo>
                      <a:pt x="616" y="1"/>
                    </a:moveTo>
                    <a:cubicBezTo>
                      <a:pt x="588" y="1"/>
                      <a:pt x="560" y="1"/>
                      <a:pt x="560" y="29"/>
                    </a:cubicBezTo>
                    <a:cubicBezTo>
                      <a:pt x="29" y="1034"/>
                      <a:pt x="1" y="2300"/>
                      <a:pt x="532" y="3333"/>
                    </a:cubicBezTo>
                    <a:cubicBezTo>
                      <a:pt x="532" y="3361"/>
                      <a:pt x="560" y="3361"/>
                      <a:pt x="588" y="3361"/>
                    </a:cubicBezTo>
                    <a:lnTo>
                      <a:pt x="616" y="3361"/>
                    </a:lnTo>
                    <a:cubicBezTo>
                      <a:pt x="645" y="3333"/>
                      <a:pt x="645" y="3305"/>
                      <a:pt x="645" y="3269"/>
                    </a:cubicBezTo>
                    <a:cubicBezTo>
                      <a:pt x="149" y="2300"/>
                      <a:pt x="149" y="1062"/>
                      <a:pt x="645" y="86"/>
                    </a:cubicBezTo>
                    <a:cubicBezTo>
                      <a:pt x="680" y="58"/>
                      <a:pt x="645" y="29"/>
                      <a:pt x="6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1"/>
              <p:cNvSpPr/>
              <p:nvPr/>
            </p:nvSpPr>
            <p:spPr>
              <a:xfrm>
                <a:off x="5296303" y="2867208"/>
                <a:ext cx="22659" cy="1168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3362" extrusionOk="0">
                    <a:moveTo>
                      <a:pt x="29" y="1"/>
                    </a:moveTo>
                    <a:cubicBezTo>
                      <a:pt x="1" y="29"/>
                      <a:pt x="1" y="58"/>
                      <a:pt x="1" y="86"/>
                    </a:cubicBezTo>
                    <a:cubicBezTo>
                      <a:pt x="531" y="1062"/>
                      <a:pt x="531" y="2300"/>
                      <a:pt x="29" y="3269"/>
                    </a:cubicBezTo>
                    <a:cubicBezTo>
                      <a:pt x="29" y="3305"/>
                      <a:pt x="29" y="3333"/>
                      <a:pt x="57" y="3361"/>
                    </a:cubicBezTo>
                    <a:lnTo>
                      <a:pt x="93" y="3361"/>
                    </a:lnTo>
                    <a:cubicBezTo>
                      <a:pt x="121" y="3361"/>
                      <a:pt x="121" y="3361"/>
                      <a:pt x="149" y="3333"/>
                    </a:cubicBezTo>
                    <a:cubicBezTo>
                      <a:pt x="652" y="2300"/>
                      <a:pt x="652" y="1034"/>
                      <a:pt x="121" y="29"/>
                    </a:cubicBezTo>
                    <a:cubicBezTo>
                      <a:pt x="121" y="1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1"/>
              <p:cNvSpPr/>
              <p:nvPr/>
            </p:nvSpPr>
            <p:spPr>
              <a:xfrm>
                <a:off x="5069889" y="2909259"/>
                <a:ext cx="49210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415" y="942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1"/>
              <p:cNvSpPr/>
              <p:nvPr/>
            </p:nvSpPr>
            <p:spPr>
              <a:xfrm>
                <a:off x="5245182" y="2909259"/>
                <a:ext cx="49210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415" y="942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1"/>
              <p:cNvSpPr/>
              <p:nvPr/>
            </p:nvSpPr>
            <p:spPr>
              <a:xfrm>
                <a:off x="5142661" y="2908286"/>
                <a:ext cx="50183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70" extrusionOk="0">
                    <a:moveTo>
                      <a:pt x="0" y="0"/>
                    </a:moveTo>
                    <a:lnTo>
                      <a:pt x="0" y="970"/>
                    </a:lnTo>
                    <a:lnTo>
                      <a:pt x="1443" y="9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1"/>
              <p:cNvSpPr/>
              <p:nvPr/>
            </p:nvSpPr>
            <p:spPr>
              <a:xfrm>
                <a:off x="5175363" y="2908286"/>
                <a:ext cx="50426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970" extrusionOk="0">
                    <a:moveTo>
                      <a:pt x="0" y="0"/>
                    </a:moveTo>
                    <a:lnTo>
                      <a:pt x="1450" y="970"/>
                    </a:lnTo>
                    <a:lnTo>
                      <a:pt x="14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1"/>
              <p:cNvSpPr/>
              <p:nvPr/>
            </p:nvSpPr>
            <p:spPr>
              <a:xfrm>
                <a:off x="5081184" y="2929659"/>
                <a:ext cx="31764" cy="424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57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857" y="121"/>
                    </a:lnTo>
                    <a:cubicBezTo>
                      <a:pt x="885" y="121"/>
                      <a:pt x="913" y="93"/>
                      <a:pt x="913" y="57"/>
                    </a:cubicBezTo>
                    <a:cubicBezTo>
                      <a:pt x="913" y="29"/>
                      <a:pt x="885" y="1"/>
                      <a:pt x="8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1"/>
              <p:cNvSpPr/>
              <p:nvPr/>
            </p:nvSpPr>
            <p:spPr>
              <a:xfrm>
                <a:off x="5254287" y="2929659"/>
                <a:ext cx="32945" cy="4240"/>
              </a:xfrm>
              <a:custGeom>
                <a:avLst/>
                <a:gdLst/>
                <a:ahLst/>
                <a:cxnLst/>
                <a:rect l="l" t="t" r="r" b="b"/>
                <a:pathLst>
                  <a:path w="948" h="122" extrusionOk="0">
                    <a:moveTo>
                      <a:pt x="64" y="1"/>
                    </a:moveTo>
                    <a:cubicBezTo>
                      <a:pt x="28" y="1"/>
                      <a:pt x="0" y="29"/>
                      <a:pt x="0" y="57"/>
                    </a:cubicBezTo>
                    <a:cubicBezTo>
                      <a:pt x="0" y="93"/>
                      <a:pt x="28" y="121"/>
                      <a:pt x="64" y="121"/>
                    </a:cubicBezTo>
                    <a:lnTo>
                      <a:pt x="884" y="121"/>
                    </a:lnTo>
                    <a:cubicBezTo>
                      <a:pt x="913" y="121"/>
                      <a:pt x="948" y="93"/>
                      <a:pt x="948" y="57"/>
                    </a:cubicBezTo>
                    <a:cubicBezTo>
                      <a:pt x="948" y="29"/>
                      <a:pt x="913" y="1"/>
                      <a:pt x="8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1"/>
              <p:cNvSpPr/>
              <p:nvPr/>
            </p:nvSpPr>
            <p:spPr>
              <a:xfrm>
                <a:off x="4894840" y="2909259"/>
                <a:ext cx="3962" cy="31764"/>
              </a:xfrm>
              <a:custGeom>
                <a:avLst/>
                <a:gdLst/>
                <a:ahLst/>
                <a:cxnLst/>
                <a:rect l="l" t="t" r="r" b="b"/>
                <a:pathLst>
                  <a:path w="114" h="914" extrusionOk="0">
                    <a:moveTo>
                      <a:pt x="57" y="1"/>
                    </a:moveTo>
                    <a:cubicBezTo>
                      <a:pt x="29" y="1"/>
                      <a:pt x="0" y="1"/>
                      <a:pt x="0" y="57"/>
                    </a:cubicBezTo>
                    <a:lnTo>
                      <a:pt x="0" y="857"/>
                    </a:lnTo>
                    <a:cubicBezTo>
                      <a:pt x="0" y="885"/>
                      <a:pt x="29" y="913"/>
                      <a:pt x="57" y="913"/>
                    </a:cubicBezTo>
                    <a:cubicBezTo>
                      <a:pt x="85" y="913"/>
                      <a:pt x="114" y="885"/>
                      <a:pt x="114" y="857"/>
                    </a:cubicBezTo>
                    <a:lnTo>
                      <a:pt x="114" y="57"/>
                    </a:lnTo>
                    <a:cubicBezTo>
                      <a:pt x="114" y="1"/>
                      <a:pt x="85" y="1"/>
                      <a:pt x="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1"/>
              <p:cNvSpPr/>
              <p:nvPr/>
            </p:nvSpPr>
            <p:spPr>
              <a:xfrm>
                <a:off x="4923337" y="2899910"/>
                <a:ext cx="51434" cy="47263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60" extrusionOk="0">
                    <a:moveTo>
                      <a:pt x="1" y="1"/>
                    </a:moveTo>
                    <a:lnTo>
                      <a:pt x="1" y="1359"/>
                    </a:lnTo>
                    <a:lnTo>
                      <a:pt x="1479" y="1359"/>
                    </a:lnTo>
                    <a:lnTo>
                      <a:pt x="14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1"/>
              <p:cNvSpPr/>
              <p:nvPr/>
            </p:nvSpPr>
            <p:spPr>
              <a:xfrm>
                <a:off x="4959236" y="2909259"/>
                <a:ext cx="4240" cy="31764"/>
              </a:xfrm>
              <a:custGeom>
                <a:avLst/>
                <a:gdLst/>
                <a:ahLst/>
                <a:cxnLst/>
                <a:rect l="l" t="t" r="r" b="b"/>
                <a:pathLst>
                  <a:path w="122" h="914" extrusionOk="0">
                    <a:moveTo>
                      <a:pt x="64" y="1"/>
                    </a:moveTo>
                    <a:cubicBezTo>
                      <a:pt x="29" y="1"/>
                      <a:pt x="1" y="1"/>
                      <a:pt x="1" y="57"/>
                    </a:cubicBezTo>
                    <a:lnTo>
                      <a:pt x="1" y="857"/>
                    </a:lnTo>
                    <a:cubicBezTo>
                      <a:pt x="1" y="885"/>
                      <a:pt x="29" y="913"/>
                      <a:pt x="64" y="913"/>
                    </a:cubicBezTo>
                    <a:cubicBezTo>
                      <a:pt x="121" y="913"/>
                      <a:pt x="121" y="885"/>
                      <a:pt x="121" y="857"/>
                    </a:cubicBezTo>
                    <a:lnTo>
                      <a:pt x="121" y="57"/>
                    </a:lnTo>
                    <a:cubicBezTo>
                      <a:pt x="121" y="1"/>
                      <a:pt x="121" y="1"/>
                      <a:pt x="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1"/>
              <p:cNvSpPr/>
              <p:nvPr/>
            </p:nvSpPr>
            <p:spPr>
              <a:xfrm>
                <a:off x="4805595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8" y="1"/>
                      <a:pt x="1349" y="13"/>
                      <a:pt x="1330" y="13"/>
                    </a:cubicBezTo>
                    <a:lnTo>
                      <a:pt x="29" y="1725"/>
                    </a:lnTo>
                    <a:cubicBezTo>
                      <a:pt x="0" y="1725"/>
                      <a:pt x="0" y="1782"/>
                      <a:pt x="29" y="1782"/>
                    </a:cubicBezTo>
                    <a:lnTo>
                      <a:pt x="64" y="1810"/>
                    </a:lnTo>
                    <a:cubicBezTo>
                      <a:pt x="92" y="1810"/>
                      <a:pt x="121" y="1782"/>
                      <a:pt x="121" y="1782"/>
                    </a:cubicBezTo>
                    <a:lnTo>
                      <a:pt x="1415" y="105"/>
                    </a:lnTo>
                    <a:cubicBezTo>
                      <a:pt x="1443" y="70"/>
                      <a:pt x="1443" y="41"/>
                      <a:pt x="1415" y="13"/>
                    </a:cubicBezTo>
                    <a:cubicBezTo>
                      <a:pt x="1406" y="4"/>
                      <a:pt x="1396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1"/>
              <p:cNvSpPr/>
              <p:nvPr/>
            </p:nvSpPr>
            <p:spPr>
              <a:xfrm>
                <a:off x="4841494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8" y="1"/>
                      <a:pt x="1349" y="13"/>
                      <a:pt x="1330" y="13"/>
                    </a:cubicBezTo>
                    <a:lnTo>
                      <a:pt x="28" y="1725"/>
                    </a:lnTo>
                    <a:cubicBezTo>
                      <a:pt x="0" y="1725"/>
                      <a:pt x="0" y="1782"/>
                      <a:pt x="28" y="1782"/>
                    </a:cubicBezTo>
                    <a:cubicBezTo>
                      <a:pt x="28" y="1810"/>
                      <a:pt x="57" y="1810"/>
                      <a:pt x="57" y="1810"/>
                    </a:cubicBezTo>
                    <a:cubicBezTo>
                      <a:pt x="92" y="1810"/>
                      <a:pt x="92" y="1782"/>
                      <a:pt x="120" y="1782"/>
                    </a:cubicBezTo>
                    <a:lnTo>
                      <a:pt x="1415" y="105"/>
                    </a:lnTo>
                    <a:cubicBezTo>
                      <a:pt x="1443" y="70"/>
                      <a:pt x="1443" y="41"/>
                      <a:pt x="1415" y="13"/>
                    </a:cubicBezTo>
                    <a:cubicBezTo>
                      <a:pt x="1406" y="4"/>
                      <a:pt x="1396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1"/>
              <p:cNvSpPr/>
              <p:nvPr/>
            </p:nvSpPr>
            <p:spPr>
              <a:xfrm>
                <a:off x="4996109" y="2781716"/>
                <a:ext cx="50217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811" extrusionOk="0">
                    <a:moveTo>
                      <a:pt x="1388" y="1"/>
                    </a:moveTo>
                    <a:cubicBezTo>
                      <a:pt x="1369" y="1"/>
                      <a:pt x="1350" y="13"/>
                      <a:pt x="1331" y="13"/>
                    </a:cubicBezTo>
                    <a:lnTo>
                      <a:pt x="29" y="1725"/>
                    </a:lnTo>
                    <a:cubicBezTo>
                      <a:pt x="1" y="1725"/>
                      <a:pt x="1" y="1782"/>
                      <a:pt x="29" y="1782"/>
                    </a:cubicBezTo>
                    <a:cubicBezTo>
                      <a:pt x="65" y="1810"/>
                      <a:pt x="65" y="1810"/>
                      <a:pt x="93" y="1810"/>
                    </a:cubicBezTo>
                    <a:lnTo>
                      <a:pt x="121" y="1782"/>
                    </a:lnTo>
                    <a:lnTo>
                      <a:pt x="1444" y="105"/>
                    </a:lnTo>
                    <a:cubicBezTo>
                      <a:pt x="1444" y="70"/>
                      <a:pt x="1444" y="41"/>
                      <a:pt x="1416" y="13"/>
                    </a:cubicBezTo>
                    <a:cubicBezTo>
                      <a:pt x="1406" y="4"/>
                      <a:pt x="1397" y="1"/>
                      <a:pt x="1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1"/>
              <p:cNvSpPr/>
              <p:nvPr/>
            </p:nvSpPr>
            <p:spPr>
              <a:xfrm>
                <a:off x="5032009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9" y="1"/>
                      <a:pt x="1350" y="13"/>
                      <a:pt x="1331" y="13"/>
                    </a:cubicBezTo>
                    <a:lnTo>
                      <a:pt x="29" y="1725"/>
                    </a:lnTo>
                    <a:cubicBezTo>
                      <a:pt x="1" y="1725"/>
                      <a:pt x="1" y="1782"/>
                      <a:pt x="29" y="1782"/>
                    </a:cubicBezTo>
                    <a:lnTo>
                      <a:pt x="57" y="1810"/>
                    </a:lnTo>
                    <a:cubicBezTo>
                      <a:pt x="93" y="1810"/>
                      <a:pt x="121" y="1782"/>
                      <a:pt x="121" y="1782"/>
                    </a:cubicBezTo>
                    <a:lnTo>
                      <a:pt x="1416" y="105"/>
                    </a:lnTo>
                    <a:cubicBezTo>
                      <a:pt x="1444" y="70"/>
                      <a:pt x="1444" y="41"/>
                      <a:pt x="1416" y="13"/>
                    </a:cubicBezTo>
                    <a:cubicBezTo>
                      <a:pt x="1406" y="4"/>
                      <a:pt x="1397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1"/>
              <p:cNvSpPr/>
              <p:nvPr/>
            </p:nvSpPr>
            <p:spPr>
              <a:xfrm>
                <a:off x="5070862" y="2818068"/>
                <a:ext cx="36907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21" extrusionOk="0">
                    <a:moveTo>
                      <a:pt x="64" y="0"/>
                    </a:moveTo>
                    <a:cubicBezTo>
                      <a:pt x="36" y="0"/>
                      <a:pt x="1" y="28"/>
                      <a:pt x="1" y="57"/>
                    </a:cubicBezTo>
                    <a:cubicBezTo>
                      <a:pt x="1" y="85"/>
                      <a:pt x="36" y="120"/>
                      <a:pt x="64" y="120"/>
                    </a:cubicBezTo>
                    <a:lnTo>
                      <a:pt x="1005" y="120"/>
                    </a:lnTo>
                    <a:cubicBezTo>
                      <a:pt x="1033" y="120"/>
                      <a:pt x="1062" y="85"/>
                      <a:pt x="1062" y="57"/>
                    </a:cubicBezTo>
                    <a:cubicBezTo>
                      <a:pt x="1062" y="28"/>
                      <a:pt x="1033" y="0"/>
                      <a:pt x="10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1"/>
              <p:cNvSpPr/>
              <p:nvPr/>
            </p:nvSpPr>
            <p:spPr>
              <a:xfrm>
                <a:off x="4956282" y="2818068"/>
                <a:ext cx="36942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1" extrusionOk="0">
                    <a:moveTo>
                      <a:pt x="57" y="0"/>
                    </a:moveTo>
                    <a:cubicBezTo>
                      <a:pt x="29" y="0"/>
                      <a:pt x="1" y="28"/>
                      <a:pt x="1" y="57"/>
                    </a:cubicBezTo>
                    <a:cubicBezTo>
                      <a:pt x="1" y="85"/>
                      <a:pt x="29" y="120"/>
                      <a:pt x="57" y="120"/>
                    </a:cubicBezTo>
                    <a:lnTo>
                      <a:pt x="998" y="120"/>
                    </a:lnTo>
                    <a:cubicBezTo>
                      <a:pt x="1034" y="120"/>
                      <a:pt x="1062" y="85"/>
                      <a:pt x="1062" y="57"/>
                    </a:cubicBezTo>
                    <a:cubicBezTo>
                      <a:pt x="1062" y="28"/>
                      <a:pt x="1034" y="0"/>
                      <a:pt x="9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1"/>
              <p:cNvSpPr/>
              <p:nvPr/>
            </p:nvSpPr>
            <p:spPr>
              <a:xfrm>
                <a:off x="4879340" y="2790995"/>
                <a:ext cx="43058" cy="5977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720" extrusionOk="0">
                    <a:moveTo>
                      <a:pt x="1179" y="0"/>
                    </a:moveTo>
                    <a:cubicBezTo>
                      <a:pt x="1171" y="0"/>
                      <a:pt x="1162" y="4"/>
                      <a:pt x="1154" y="15"/>
                    </a:cubicBezTo>
                    <a:lnTo>
                      <a:pt x="1" y="807"/>
                    </a:lnTo>
                    <a:lnTo>
                      <a:pt x="1005" y="1692"/>
                    </a:lnTo>
                    <a:lnTo>
                      <a:pt x="1033" y="1720"/>
                    </a:lnTo>
                    <a:cubicBezTo>
                      <a:pt x="1062" y="1720"/>
                      <a:pt x="1062" y="1692"/>
                      <a:pt x="1090" y="1692"/>
                    </a:cubicBezTo>
                    <a:cubicBezTo>
                      <a:pt x="1090" y="1663"/>
                      <a:pt x="1090" y="1635"/>
                      <a:pt x="1062" y="1607"/>
                    </a:cubicBezTo>
                    <a:lnTo>
                      <a:pt x="177" y="807"/>
                    </a:lnTo>
                    <a:lnTo>
                      <a:pt x="1210" y="100"/>
                    </a:lnTo>
                    <a:cubicBezTo>
                      <a:pt x="1239" y="100"/>
                      <a:pt x="1239" y="72"/>
                      <a:pt x="1239" y="43"/>
                    </a:cubicBezTo>
                    <a:cubicBezTo>
                      <a:pt x="1219" y="23"/>
                      <a:pt x="1199" y="0"/>
                      <a:pt x="1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1"/>
              <p:cNvSpPr/>
              <p:nvPr/>
            </p:nvSpPr>
            <p:spPr>
              <a:xfrm>
                <a:off x="4914266" y="2797633"/>
                <a:ext cx="31729" cy="5021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445" extrusionOk="0">
                    <a:moveTo>
                      <a:pt x="913" y="1"/>
                    </a:moveTo>
                    <a:lnTo>
                      <a:pt x="0" y="616"/>
                    </a:lnTo>
                    <a:lnTo>
                      <a:pt x="913" y="144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1"/>
              <p:cNvSpPr/>
              <p:nvPr/>
            </p:nvSpPr>
            <p:spPr>
              <a:xfrm>
                <a:off x="4922364" y="2807329"/>
                <a:ext cx="19461" cy="13692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94" extrusionOk="0">
                    <a:moveTo>
                      <a:pt x="499" y="0"/>
                    </a:moveTo>
                    <a:cubicBezTo>
                      <a:pt x="491" y="0"/>
                      <a:pt x="483" y="4"/>
                      <a:pt x="475" y="12"/>
                    </a:cubicBezTo>
                    <a:lnTo>
                      <a:pt x="64" y="281"/>
                    </a:lnTo>
                    <a:cubicBezTo>
                      <a:pt x="29" y="281"/>
                      <a:pt x="1" y="337"/>
                      <a:pt x="29" y="366"/>
                    </a:cubicBezTo>
                    <a:cubicBezTo>
                      <a:pt x="29" y="366"/>
                      <a:pt x="64" y="394"/>
                      <a:pt x="93" y="394"/>
                    </a:cubicBezTo>
                    <a:cubicBezTo>
                      <a:pt x="93" y="394"/>
                      <a:pt x="93" y="366"/>
                      <a:pt x="121" y="366"/>
                    </a:cubicBezTo>
                    <a:lnTo>
                      <a:pt x="531" y="104"/>
                    </a:lnTo>
                    <a:cubicBezTo>
                      <a:pt x="560" y="104"/>
                      <a:pt x="560" y="76"/>
                      <a:pt x="560" y="40"/>
                    </a:cubicBezTo>
                    <a:cubicBezTo>
                      <a:pt x="540" y="20"/>
                      <a:pt x="519" y="0"/>
                      <a:pt x="4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1"/>
              <p:cNvSpPr/>
              <p:nvPr/>
            </p:nvSpPr>
            <p:spPr>
              <a:xfrm>
                <a:off x="5120037" y="2800587"/>
                <a:ext cx="65682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1889" y="1062"/>
                    </a:lnTo>
                    <a:lnTo>
                      <a:pt x="1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1"/>
              <p:cNvSpPr/>
              <p:nvPr/>
            </p:nvSpPr>
            <p:spPr>
              <a:xfrm>
                <a:off x="5133556" y="2826165"/>
                <a:ext cx="49210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21" extrusionOk="0">
                    <a:moveTo>
                      <a:pt x="57" y="0"/>
                    </a:moveTo>
                    <a:cubicBezTo>
                      <a:pt x="29" y="0"/>
                      <a:pt x="1" y="29"/>
                      <a:pt x="1" y="64"/>
                    </a:cubicBezTo>
                    <a:cubicBezTo>
                      <a:pt x="1" y="92"/>
                      <a:pt x="29" y="121"/>
                      <a:pt x="57" y="121"/>
                    </a:cubicBezTo>
                    <a:lnTo>
                      <a:pt x="1352" y="121"/>
                    </a:lnTo>
                    <a:cubicBezTo>
                      <a:pt x="1380" y="121"/>
                      <a:pt x="1415" y="92"/>
                      <a:pt x="1415" y="64"/>
                    </a:cubicBezTo>
                    <a:cubicBezTo>
                      <a:pt x="1415" y="29"/>
                      <a:pt x="1380" y="0"/>
                      <a:pt x="13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F39D0DB5-AE86-AFE4-268F-E501970A7C9F}"/>
              </a:ext>
            </a:extLst>
          </p:cNvPr>
          <p:cNvSpPr/>
          <p:nvPr/>
        </p:nvSpPr>
        <p:spPr>
          <a:xfrm>
            <a:off x="710440" y="3095713"/>
            <a:ext cx="4169766" cy="6084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Lato" panose="020F0502020204030203" pitchFamily="34" charset="0"/>
              </a:rPr>
              <a:t>"Understanding the foundational aspects of our CPU simulator project."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Compiling the Code</a:t>
            </a:r>
          </a:p>
        </p:txBody>
      </p:sp>
      <p:sp>
        <p:nvSpPr>
          <p:cNvPr id="1052" name="Google Shape;1052;p42"/>
          <p:cNvSpPr txBox="1">
            <a:spLocks noGrp="1"/>
          </p:cNvSpPr>
          <p:nvPr>
            <p:ph type="subTitle" idx="2"/>
          </p:nvPr>
        </p:nvSpPr>
        <p:spPr>
          <a:xfrm>
            <a:off x="1066684" y="965442"/>
            <a:ext cx="7010632" cy="2603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buNone/>
            </a:pPr>
            <a:r>
              <a:rPr lang="en-US" b="1" dirty="0"/>
              <a:t>Command 1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pPr marL="171450" lvl="0" indent="-171450" algn="just" rtl="0">
              <a:lnSpc>
                <a:spcPct val="100000"/>
              </a:lnSpc>
              <a:buClr>
                <a:schemeClr val="accent1"/>
              </a:buClr>
              <a:buSzPct val="122000"/>
              <a:buFont typeface="Arial" panose="020B0604020202020204" pitchFamily="34" charset="0"/>
              <a:buChar char="•"/>
            </a:pP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</a:t>
            </a:r>
            <a:r>
              <a:rPr lang="en-US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nasm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-f elf32 cpu_functions.asm -o cpu_functions.o’</a:t>
            </a:r>
          </a:p>
          <a:p>
            <a:pPr marL="0" lvl="0" indent="0" algn="just" rtl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200" b="1" dirty="0"/>
              <a:t>Explanation: </a:t>
            </a:r>
            <a:r>
              <a:rPr lang="en-US" sz="1200" dirty="0"/>
              <a:t>This command assembles the cpu_functions.asm file into an object file cpu_functions.o using NASM with the ELF32 format.</a:t>
            </a:r>
          </a:p>
          <a:p>
            <a:pPr marL="0" lvl="0" indent="0" algn="just" rtl="0">
              <a:lnSpc>
                <a:spcPct val="100000"/>
              </a:lnSpc>
              <a:buNone/>
            </a:pPr>
            <a:r>
              <a:rPr lang="en-US" b="1" dirty="0"/>
              <a:t>Command 2: </a:t>
            </a:r>
          </a:p>
          <a:p>
            <a:pPr marL="171450" lvl="0" indent="-171450" algn="just" rtl="0">
              <a:lnSpc>
                <a:spcPct val="100000"/>
              </a:lnSpc>
              <a:buClr>
                <a:schemeClr val="accent1"/>
              </a:buClr>
              <a:buSzPct val="122000"/>
              <a:buFont typeface="Arial" panose="020B0604020202020204" pitchFamily="34" charset="0"/>
              <a:buChar char="•"/>
            </a:pP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‘g++ -m32 -c cpu_simulator.cpp -o cpu_simulator.o’</a:t>
            </a:r>
          </a:p>
          <a:p>
            <a:pPr marL="0" lvl="0" indent="0" algn="just" rtl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200" b="1" dirty="0"/>
              <a:t>Explanation: </a:t>
            </a:r>
            <a:r>
              <a:rPr lang="en-US" sz="1200" dirty="0"/>
              <a:t>This command compiles the cpu_simulator.cpp file into an object file cpu_simulator.o using the g++ compiler in 32-bit mode.</a:t>
            </a:r>
          </a:p>
          <a:p>
            <a:pPr marL="0" lvl="0" indent="0" algn="just" rtl="0">
              <a:lnSpc>
                <a:spcPct val="100000"/>
              </a:lnSpc>
              <a:buNone/>
            </a:pPr>
            <a:r>
              <a:rPr lang="en-US" b="1" dirty="0"/>
              <a:t>Command 3: </a:t>
            </a:r>
          </a:p>
          <a:p>
            <a:pPr marL="171450" lvl="0" indent="-171450" algn="just" rtl="0">
              <a:lnSpc>
                <a:spcPct val="100000"/>
              </a:lnSpc>
              <a:buClr>
                <a:schemeClr val="accent1"/>
              </a:buClr>
              <a:buSzPct val="122000"/>
              <a:buFont typeface="Arial" panose="020B0604020202020204" pitchFamily="34" charset="0"/>
              <a:buChar char="•"/>
            </a:pP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‘g++ -m32 cpu_simulator.o cpu_functions.o -o cpu_simulator’</a:t>
            </a:r>
          </a:p>
          <a:p>
            <a:pPr marL="0" lvl="0" indent="0" algn="just" rtl="0">
              <a:lnSpc>
                <a:spcPct val="100000"/>
              </a:lnSpc>
              <a:buNone/>
            </a:pPr>
            <a:r>
              <a:rPr lang="en-US" sz="1200" b="1" dirty="0"/>
              <a:t>Explanation: </a:t>
            </a:r>
            <a:r>
              <a:rPr lang="en-US" sz="1200" dirty="0"/>
              <a:t>This command links the two object files cpu_simulator.o and cpu_functions.o to create the executable cpu_simulator using the g++ compiler in 32-bit mode.</a:t>
            </a:r>
          </a:p>
        </p:txBody>
      </p:sp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9;p32">
            <a:extLst>
              <a:ext uri="{FF2B5EF4-FFF2-40B4-BE49-F238E27FC236}">
                <a16:creationId xmlns:a16="http://schemas.microsoft.com/office/drawing/2014/main" id="{8BFFFEE1-A724-513D-6BCC-F19ECB1D6DBE}"/>
              </a:ext>
            </a:extLst>
          </p:cNvPr>
          <p:cNvSpPr txBox="1"/>
          <p:nvPr/>
        </p:nvSpPr>
        <p:spPr>
          <a:xfrm>
            <a:off x="7305374" y="392085"/>
            <a:ext cx="12168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</a:rPr>
              <a:t>}</a:t>
            </a:r>
            <a:r>
              <a:rPr lang="en" sz="3600" dirty="0">
                <a:solidFill>
                  <a:schemeClr val="dk1"/>
                </a:solidFill>
              </a:rPr>
              <a:t> /&gt; </a:t>
            </a:r>
            <a:r>
              <a:rPr lang="en" sz="3600" dirty="0">
                <a:solidFill>
                  <a:schemeClr val="accent1"/>
                </a:solidFill>
              </a:rPr>
              <a:t>[</a:t>
            </a:r>
            <a:endParaRPr sz="3600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B39D1-005A-E374-CE54-DFCA54D50F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8187"/>
          <a:stretch/>
        </p:blipFill>
        <p:spPr>
          <a:xfrm>
            <a:off x="1559546" y="3623224"/>
            <a:ext cx="4714785" cy="121690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A6E3611-FFF8-9BA6-EBC1-AD99074F6CB3}"/>
              </a:ext>
            </a:extLst>
          </p:cNvPr>
          <p:cNvCxnSpPr>
            <a:cxnSpLocks/>
          </p:cNvCxnSpPr>
          <p:nvPr/>
        </p:nvCxnSpPr>
        <p:spPr>
          <a:xfrm>
            <a:off x="3160792" y="3895275"/>
            <a:ext cx="44269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E5003C1-6824-950A-2F8F-0B2D63B06603}"/>
              </a:ext>
            </a:extLst>
          </p:cNvPr>
          <p:cNvCxnSpPr>
            <a:cxnSpLocks/>
          </p:cNvCxnSpPr>
          <p:nvPr/>
        </p:nvCxnSpPr>
        <p:spPr>
          <a:xfrm>
            <a:off x="3160792" y="4467061"/>
            <a:ext cx="44269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A50896-580C-788C-3D59-0B86DC20B112}"/>
              </a:ext>
            </a:extLst>
          </p:cNvPr>
          <p:cNvCxnSpPr>
            <a:cxnSpLocks/>
          </p:cNvCxnSpPr>
          <p:nvPr/>
        </p:nvCxnSpPr>
        <p:spPr>
          <a:xfrm>
            <a:off x="3160792" y="4186325"/>
            <a:ext cx="44269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52E070C2-219B-DC0F-3288-83116326CC86}"/>
              </a:ext>
            </a:extLst>
          </p:cNvPr>
          <p:cNvSpPr/>
          <p:nvPr/>
        </p:nvSpPr>
        <p:spPr>
          <a:xfrm>
            <a:off x="6344986" y="3684104"/>
            <a:ext cx="776588" cy="258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Command 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2D57C56-406D-86DB-BAD9-E4CC5ADE5100}"/>
              </a:ext>
            </a:extLst>
          </p:cNvPr>
          <p:cNvSpPr/>
          <p:nvPr/>
        </p:nvSpPr>
        <p:spPr>
          <a:xfrm>
            <a:off x="6344986" y="3958464"/>
            <a:ext cx="776588" cy="258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Command 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6D3778-886B-21FB-EA5E-4BCEA51131D6}"/>
              </a:ext>
            </a:extLst>
          </p:cNvPr>
          <p:cNvSpPr/>
          <p:nvPr/>
        </p:nvSpPr>
        <p:spPr>
          <a:xfrm>
            <a:off x="6344986" y="4247205"/>
            <a:ext cx="776588" cy="258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Command 3</a:t>
            </a:r>
          </a:p>
        </p:txBody>
      </p:sp>
    </p:spTree>
    <p:extLst>
      <p:ext uri="{BB962C8B-B14F-4D97-AF65-F5344CB8AC3E}">
        <p14:creationId xmlns:p14="http://schemas.microsoft.com/office/powerpoint/2010/main" val="3761402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Running the Simulator</a:t>
            </a:r>
          </a:p>
        </p:txBody>
      </p:sp>
      <p:sp>
        <p:nvSpPr>
          <p:cNvPr id="1052" name="Google Shape;1052;p42"/>
          <p:cNvSpPr txBox="1">
            <a:spLocks noGrp="1"/>
          </p:cNvSpPr>
          <p:nvPr>
            <p:ph type="subTitle" idx="2"/>
          </p:nvPr>
        </p:nvSpPr>
        <p:spPr>
          <a:xfrm>
            <a:off x="1066684" y="965442"/>
            <a:ext cx="7010632" cy="2603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buNone/>
            </a:pPr>
            <a:r>
              <a:rPr lang="en-US" b="1" dirty="0"/>
              <a:t>Command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pPr marL="285750" lvl="0" indent="-2857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./cpu_simulator</a:t>
            </a:r>
            <a:endParaRPr lang="en-US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lvl="0" indent="0" algn="just" rtl="0">
              <a:lnSpc>
                <a:spcPct val="100000"/>
              </a:lnSpc>
              <a:spcAft>
                <a:spcPts val="600"/>
              </a:spcAft>
            </a:pPr>
            <a:r>
              <a:rPr lang="en-US" sz="1200" b="1" dirty="0"/>
              <a:t>Explanation</a:t>
            </a:r>
            <a:r>
              <a:rPr lang="en-US" sz="1200" dirty="0"/>
              <a:t>: This command runs the CPU simulator executable.</a:t>
            </a:r>
          </a:p>
          <a:p>
            <a:pPr marL="0" lvl="0" indent="0" algn="just" rtl="0">
              <a:lnSpc>
                <a:spcPct val="100000"/>
              </a:lnSpc>
            </a:pPr>
            <a:r>
              <a:rPr lang="en-US" b="1" dirty="0"/>
              <a:t>Output Explanation</a:t>
            </a:r>
            <a:r>
              <a:rPr lang="en-US" dirty="0"/>
              <a:t>:</a:t>
            </a:r>
          </a:p>
          <a:p>
            <a:pPr marL="171450" lvl="0" indent="-1714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Starting CPU simulation...</a:t>
            </a:r>
            <a:r>
              <a:rPr lang="en-US" sz="11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en-US" sz="1100" dirty="0"/>
              <a:t>Indicates the start of the CPU simulation.</a:t>
            </a:r>
          </a:p>
          <a:p>
            <a:pPr marL="171450" lvl="0" indent="-1714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PC: 0 - Executing LOAD instruction...</a:t>
            </a:r>
            <a:r>
              <a:rPr lang="en-US" sz="11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en-US" sz="1100" dirty="0"/>
              <a:t>Shows the program counter (PC) at 0, executing the LOAD instruction.</a:t>
            </a:r>
          </a:p>
          <a:p>
            <a:pPr marL="171450" lvl="0" indent="-1714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PC: 3 - Executing STORE instruction...</a:t>
            </a:r>
            <a:r>
              <a:rPr lang="en-US" sz="11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en-US" sz="1100" dirty="0"/>
              <a:t>Shows the PC at 3, executing the STORE instruction.</a:t>
            </a:r>
          </a:p>
          <a:p>
            <a:pPr marL="171450" lvl="0" indent="-1714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PC: 6 - Executing ADD instruction...</a:t>
            </a:r>
            <a:r>
              <a:rPr lang="en-US" sz="11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en-US" sz="1100" dirty="0"/>
              <a:t>Shows the PC at 6, executing the ADD instruction.</a:t>
            </a:r>
          </a:p>
          <a:p>
            <a:pPr marL="171450" lvl="0" indent="-1714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1" dirty="0"/>
              <a:t>PC: 9 - Executing SUB instruction...</a:t>
            </a:r>
            <a:r>
              <a:rPr lang="en-US" sz="1100" dirty="0"/>
              <a:t>: Shows the PC at 9, executing the SUB instruction.</a:t>
            </a:r>
          </a:p>
          <a:p>
            <a:pPr marL="171450" lvl="0" indent="-17145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CPU Simulation Successful</a:t>
            </a:r>
            <a:r>
              <a:rPr lang="en-US" sz="11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en-US" sz="1100" dirty="0"/>
              <a:t>Indicates that the CPU simulation completed successfully.</a:t>
            </a:r>
          </a:p>
          <a:p>
            <a:pPr marL="0" lvl="0" indent="0" algn="just" rtl="0">
              <a:lnSpc>
                <a:spcPct val="100000"/>
              </a:lnSpc>
            </a:pPr>
            <a:endParaRPr lang="en-US" sz="1200" dirty="0"/>
          </a:p>
        </p:txBody>
      </p:sp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9;p32">
            <a:extLst>
              <a:ext uri="{FF2B5EF4-FFF2-40B4-BE49-F238E27FC236}">
                <a16:creationId xmlns:a16="http://schemas.microsoft.com/office/drawing/2014/main" id="{8BFFFEE1-A724-513D-6BCC-F19ECB1D6DBE}"/>
              </a:ext>
            </a:extLst>
          </p:cNvPr>
          <p:cNvSpPr txBox="1"/>
          <p:nvPr/>
        </p:nvSpPr>
        <p:spPr>
          <a:xfrm>
            <a:off x="7305374" y="392085"/>
            <a:ext cx="12168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</a:rPr>
              <a:t>}</a:t>
            </a:r>
            <a:r>
              <a:rPr lang="en" sz="3600" dirty="0">
                <a:solidFill>
                  <a:schemeClr val="dk1"/>
                </a:solidFill>
              </a:rPr>
              <a:t> /&gt; </a:t>
            </a:r>
            <a:r>
              <a:rPr lang="en" sz="3600" dirty="0">
                <a:solidFill>
                  <a:schemeClr val="accent1"/>
                </a:solidFill>
              </a:rPr>
              <a:t>[</a:t>
            </a:r>
            <a:endParaRPr sz="3600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B39D1-005A-E374-CE54-DFCA54D50F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51" r="-11"/>
          <a:stretch/>
        </p:blipFill>
        <p:spPr>
          <a:xfrm>
            <a:off x="1066684" y="3376881"/>
            <a:ext cx="6827523" cy="1424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099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40"/>
          <p:cNvSpPr/>
          <p:nvPr/>
        </p:nvSpPr>
        <p:spPr>
          <a:xfrm>
            <a:off x="7116875" y="6312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" name="Google Shape;769;p40"/>
          <p:cNvGrpSpPr/>
          <p:nvPr/>
        </p:nvGrpSpPr>
        <p:grpSpPr>
          <a:xfrm>
            <a:off x="5004250" y="4114257"/>
            <a:ext cx="367931" cy="258169"/>
            <a:chOff x="4992850" y="4345375"/>
            <a:chExt cx="619413" cy="638400"/>
          </a:xfrm>
        </p:grpSpPr>
        <p:sp>
          <p:nvSpPr>
            <p:cNvPr id="770" name="Google Shape;770;p40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0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40"/>
          <p:cNvGrpSpPr/>
          <p:nvPr/>
        </p:nvGrpSpPr>
        <p:grpSpPr>
          <a:xfrm>
            <a:off x="520008" y="1267050"/>
            <a:ext cx="3869790" cy="3336828"/>
            <a:chOff x="520010" y="913806"/>
            <a:chExt cx="4279321" cy="3689957"/>
          </a:xfrm>
        </p:grpSpPr>
        <p:grpSp>
          <p:nvGrpSpPr>
            <p:cNvPr id="773" name="Google Shape;773;p40"/>
            <p:cNvGrpSpPr/>
            <p:nvPr/>
          </p:nvGrpSpPr>
          <p:grpSpPr>
            <a:xfrm>
              <a:off x="556838" y="1010468"/>
              <a:ext cx="4235148" cy="3496847"/>
              <a:chOff x="3257382" y="114825"/>
              <a:chExt cx="1326095" cy="1094954"/>
            </a:xfrm>
          </p:grpSpPr>
          <p:sp>
            <p:nvSpPr>
              <p:cNvPr id="774" name="Google Shape;774;p40"/>
              <p:cNvSpPr/>
              <p:nvPr/>
            </p:nvSpPr>
            <p:spPr>
              <a:xfrm>
                <a:off x="4310616" y="243907"/>
                <a:ext cx="272860" cy="341306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9619" extrusionOk="0">
                    <a:moveTo>
                      <a:pt x="1814" y="0"/>
                    </a:moveTo>
                    <a:cubicBezTo>
                      <a:pt x="1314" y="0"/>
                      <a:pt x="835" y="161"/>
                      <a:pt x="503" y="527"/>
                    </a:cubicBezTo>
                    <a:cubicBezTo>
                      <a:pt x="114" y="938"/>
                      <a:pt x="1" y="1532"/>
                      <a:pt x="29" y="2063"/>
                    </a:cubicBezTo>
                    <a:cubicBezTo>
                      <a:pt x="57" y="2621"/>
                      <a:pt x="234" y="3152"/>
                      <a:pt x="383" y="3683"/>
                    </a:cubicBezTo>
                    <a:cubicBezTo>
                      <a:pt x="913" y="5777"/>
                      <a:pt x="149" y="9017"/>
                      <a:pt x="3064" y="9547"/>
                    </a:cubicBezTo>
                    <a:cubicBezTo>
                      <a:pt x="3307" y="9596"/>
                      <a:pt x="3542" y="9619"/>
                      <a:pt x="3768" y="9619"/>
                    </a:cubicBezTo>
                    <a:cubicBezTo>
                      <a:pt x="6281" y="9619"/>
                      <a:pt x="7690" y="6774"/>
                      <a:pt x="7365" y="4418"/>
                    </a:cubicBezTo>
                    <a:cubicBezTo>
                      <a:pt x="7252" y="3739"/>
                      <a:pt x="6983" y="3060"/>
                      <a:pt x="6573" y="2501"/>
                    </a:cubicBezTo>
                    <a:cubicBezTo>
                      <a:pt x="6276" y="2119"/>
                      <a:pt x="5922" y="1822"/>
                      <a:pt x="5512" y="1589"/>
                    </a:cubicBezTo>
                    <a:cubicBezTo>
                      <a:pt x="5129" y="1383"/>
                      <a:pt x="4684" y="1263"/>
                      <a:pt x="4274" y="1058"/>
                    </a:cubicBezTo>
                    <a:cubicBezTo>
                      <a:pt x="3863" y="825"/>
                      <a:pt x="3474" y="527"/>
                      <a:pt x="3064" y="322"/>
                    </a:cubicBezTo>
                    <a:cubicBezTo>
                      <a:pt x="2683" y="117"/>
                      <a:pt x="2240" y="0"/>
                      <a:pt x="18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3257382" y="114825"/>
                <a:ext cx="1233017" cy="1094954"/>
              </a:xfrm>
              <a:custGeom>
                <a:avLst/>
                <a:gdLst/>
                <a:ahLst/>
                <a:cxnLst/>
                <a:rect l="l" t="t" r="r" b="b"/>
                <a:pathLst>
                  <a:path w="34750" h="30859" extrusionOk="0">
                    <a:moveTo>
                      <a:pt x="19927" y="1"/>
                    </a:moveTo>
                    <a:cubicBezTo>
                      <a:pt x="17317" y="1"/>
                      <a:pt x="14720" y="895"/>
                      <a:pt x="13116" y="2899"/>
                    </a:cubicBezTo>
                    <a:cubicBezTo>
                      <a:pt x="11970" y="4342"/>
                      <a:pt x="11440" y="6203"/>
                      <a:pt x="10492" y="7795"/>
                    </a:cubicBezTo>
                    <a:cubicBezTo>
                      <a:pt x="9346" y="9768"/>
                      <a:pt x="7606" y="11332"/>
                      <a:pt x="5837" y="12832"/>
                    </a:cubicBezTo>
                    <a:cubicBezTo>
                      <a:pt x="4542" y="13949"/>
                      <a:pt x="3184" y="15074"/>
                      <a:pt x="2208" y="16517"/>
                    </a:cubicBezTo>
                    <a:cubicBezTo>
                      <a:pt x="262" y="19290"/>
                      <a:pt x="1" y="23118"/>
                      <a:pt x="1472" y="26153"/>
                    </a:cubicBezTo>
                    <a:cubicBezTo>
                      <a:pt x="2859" y="28926"/>
                      <a:pt x="5250" y="30135"/>
                      <a:pt x="8221" y="30312"/>
                    </a:cubicBezTo>
                    <a:cubicBezTo>
                      <a:pt x="12027" y="30574"/>
                      <a:pt x="15826" y="30786"/>
                      <a:pt x="19632" y="30843"/>
                    </a:cubicBezTo>
                    <a:cubicBezTo>
                      <a:pt x="20489" y="30852"/>
                      <a:pt x="21343" y="30858"/>
                      <a:pt x="22195" y="30858"/>
                    </a:cubicBezTo>
                    <a:cubicBezTo>
                      <a:pt x="23952" y="30858"/>
                      <a:pt x="25703" y="30832"/>
                      <a:pt x="27470" y="30751"/>
                    </a:cubicBezTo>
                    <a:cubicBezTo>
                      <a:pt x="29126" y="30666"/>
                      <a:pt x="30894" y="30517"/>
                      <a:pt x="32246" y="29577"/>
                    </a:cubicBezTo>
                    <a:cubicBezTo>
                      <a:pt x="34042" y="28339"/>
                      <a:pt x="34750" y="25976"/>
                      <a:pt x="34488" y="23825"/>
                    </a:cubicBezTo>
                    <a:cubicBezTo>
                      <a:pt x="34219" y="21703"/>
                      <a:pt x="33102" y="19757"/>
                      <a:pt x="31863" y="17989"/>
                    </a:cubicBezTo>
                    <a:cubicBezTo>
                      <a:pt x="31099" y="16899"/>
                      <a:pt x="30243" y="15866"/>
                      <a:pt x="29656" y="14657"/>
                    </a:cubicBezTo>
                    <a:cubicBezTo>
                      <a:pt x="28680" y="12683"/>
                      <a:pt x="28447" y="10476"/>
                      <a:pt x="28029" y="8325"/>
                    </a:cubicBezTo>
                    <a:cubicBezTo>
                      <a:pt x="27591" y="6111"/>
                      <a:pt x="27675" y="3727"/>
                      <a:pt x="25971" y="1986"/>
                    </a:cubicBezTo>
                    <a:cubicBezTo>
                      <a:pt x="25058" y="1039"/>
                      <a:pt x="23728" y="543"/>
                      <a:pt x="22433" y="274"/>
                    </a:cubicBezTo>
                    <a:cubicBezTo>
                      <a:pt x="21619" y="95"/>
                      <a:pt x="20772" y="1"/>
                      <a:pt x="19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6" name="Google Shape;776;p40"/>
            <p:cNvGrpSpPr/>
            <p:nvPr/>
          </p:nvGrpSpPr>
          <p:grpSpPr>
            <a:xfrm>
              <a:off x="1174871" y="2057672"/>
              <a:ext cx="3433642" cy="2314438"/>
              <a:chOff x="3450898" y="2575754"/>
              <a:chExt cx="1075130" cy="724711"/>
            </a:xfrm>
          </p:grpSpPr>
          <p:sp>
            <p:nvSpPr>
              <p:cNvPr id="777" name="Google Shape;777;p40"/>
              <p:cNvSpPr/>
              <p:nvPr/>
            </p:nvSpPr>
            <p:spPr>
              <a:xfrm>
                <a:off x="3451927" y="2872699"/>
                <a:ext cx="17471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914" extrusionOk="0">
                    <a:moveTo>
                      <a:pt x="439" y="1"/>
                    </a:moveTo>
                    <a:cubicBezTo>
                      <a:pt x="205" y="1"/>
                      <a:pt x="0" y="206"/>
                      <a:pt x="0" y="446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4450" y="913"/>
                    </a:lnTo>
                    <a:cubicBezTo>
                      <a:pt x="4719" y="913"/>
                      <a:pt x="4924" y="708"/>
                      <a:pt x="4924" y="446"/>
                    </a:cubicBezTo>
                    <a:cubicBezTo>
                      <a:pt x="4924" y="206"/>
                      <a:pt x="4719" y="1"/>
                      <a:pt x="4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3658004" y="2872699"/>
                <a:ext cx="138098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914" extrusionOk="0">
                    <a:moveTo>
                      <a:pt x="467" y="1"/>
                    </a:moveTo>
                    <a:cubicBezTo>
                      <a:pt x="234" y="1"/>
                      <a:pt x="29" y="178"/>
                      <a:pt x="0" y="411"/>
                    </a:cubicBezTo>
                    <a:cubicBezTo>
                      <a:pt x="0" y="680"/>
                      <a:pt x="205" y="913"/>
                      <a:pt x="467" y="913"/>
                    </a:cubicBezTo>
                    <a:lnTo>
                      <a:pt x="3445" y="913"/>
                    </a:lnTo>
                    <a:cubicBezTo>
                      <a:pt x="3714" y="913"/>
                      <a:pt x="3891" y="708"/>
                      <a:pt x="3891" y="446"/>
                    </a:cubicBezTo>
                    <a:cubicBezTo>
                      <a:pt x="3891" y="206"/>
                      <a:pt x="3714" y="1"/>
                      <a:pt x="34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3985321" y="2872699"/>
                <a:ext cx="34091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914" extrusionOk="0">
                    <a:moveTo>
                      <a:pt x="439" y="1"/>
                    </a:moveTo>
                    <a:cubicBezTo>
                      <a:pt x="205" y="1"/>
                      <a:pt x="0" y="206"/>
                      <a:pt x="0" y="446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9169" y="913"/>
                    </a:lnTo>
                    <a:cubicBezTo>
                      <a:pt x="9402" y="913"/>
                      <a:pt x="9607" y="708"/>
                      <a:pt x="9607" y="446"/>
                    </a:cubicBezTo>
                    <a:cubicBezTo>
                      <a:pt x="9607" y="206"/>
                      <a:pt x="9402" y="1"/>
                      <a:pt x="91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4362844" y="2872699"/>
                <a:ext cx="131817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715" h="914" extrusionOk="0">
                    <a:moveTo>
                      <a:pt x="474" y="1"/>
                    </a:moveTo>
                    <a:cubicBezTo>
                      <a:pt x="205" y="1"/>
                      <a:pt x="0" y="206"/>
                      <a:pt x="0" y="446"/>
                    </a:cubicBezTo>
                    <a:cubicBezTo>
                      <a:pt x="0" y="708"/>
                      <a:pt x="205" y="913"/>
                      <a:pt x="474" y="913"/>
                    </a:cubicBezTo>
                    <a:lnTo>
                      <a:pt x="3240" y="913"/>
                    </a:lnTo>
                    <a:cubicBezTo>
                      <a:pt x="3509" y="913"/>
                      <a:pt x="3714" y="708"/>
                      <a:pt x="3714" y="446"/>
                    </a:cubicBezTo>
                    <a:cubicBezTo>
                      <a:pt x="3714" y="206"/>
                      <a:pt x="3509" y="1"/>
                      <a:pt x="32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4081440" y="2951291"/>
                <a:ext cx="31380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8844" h="913" extrusionOk="0">
                    <a:moveTo>
                      <a:pt x="446" y="0"/>
                    </a:moveTo>
                    <a:cubicBezTo>
                      <a:pt x="206" y="0"/>
                      <a:pt x="1" y="205"/>
                      <a:pt x="1" y="467"/>
                    </a:cubicBezTo>
                    <a:cubicBezTo>
                      <a:pt x="1" y="708"/>
                      <a:pt x="206" y="913"/>
                      <a:pt x="446" y="913"/>
                    </a:cubicBezTo>
                    <a:lnTo>
                      <a:pt x="8405" y="913"/>
                    </a:lnTo>
                    <a:cubicBezTo>
                      <a:pt x="8638" y="913"/>
                      <a:pt x="8844" y="708"/>
                      <a:pt x="8844" y="467"/>
                    </a:cubicBezTo>
                    <a:cubicBezTo>
                      <a:pt x="8844" y="205"/>
                      <a:pt x="8638" y="0"/>
                      <a:pt x="8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4422560" y="2951291"/>
                <a:ext cx="91900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2590" h="913" extrusionOk="0">
                    <a:moveTo>
                      <a:pt x="439" y="0"/>
                    </a:moveTo>
                    <a:cubicBezTo>
                      <a:pt x="206" y="0"/>
                      <a:pt x="1" y="205"/>
                      <a:pt x="1" y="467"/>
                    </a:cubicBezTo>
                    <a:cubicBezTo>
                      <a:pt x="1" y="708"/>
                      <a:pt x="206" y="913"/>
                      <a:pt x="439" y="913"/>
                    </a:cubicBezTo>
                    <a:lnTo>
                      <a:pt x="2151" y="913"/>
                    </a:lnTo>
                    <a:cubicBezTo>
                      <a:pt x="2385" y="913"/>
                      <a:pt x="2590" y="708"/>
                      <a:pt x="2590" y="467"/>
                    </a:cubicBezTo>
                    <a:cubicBezTo>
                      <a:pt x="2590" y="205"/>
                      <a:pt x="2385" y="0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0"/>
              <p:cNvSpPr/>
              <p:nvPr/>
            </p:nvSpPr>
            <p:spPr>
              <a:xfrm>
                <a:off x="3985321" y="2951291"/>
                <a:ext cx="67062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913" extrusionOk="0">
                    <a:moveTo>
                      <a:pt x="439" y="0"/>
                    </a:moveTo>
                    <a:cubicBezTo>
                      <a:pt x="205" y="0"/>
                      <a:pt x="0" y="205"/>
                      <a:pt x="0" y="467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1443" y="913"/>
                    </a:lnTo>
                    <a:cubicBezTo>
                      <a:pt x="1677" y="913"/>
                      <a:pt x="1889" y="708"/>
                      <a:pt x="1889" y="467"/>
                    </a:cubicBezTo>
                    <a:cubicBezTo>
                      <a:pt x="1889" y="205"/>
                      <a:pt x="1677" y="0"/>
                      <a:pt x="14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0"/>
              <p:cNvSpPr/>
              <p:nvPr/>
            </p:nvSpPr>
            <p:spPr>
              <a:xfrm>
                <a:off x="3772964" y="2951291"/>
                <a:ext cx="167442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4719" h="913" extrusionOk="0">
                    <a:moveTo>
                      <a:pt x="446" y="0"/>
                    </a:moveTo>
                    <a:cubicBezTo>
                      <a:pt x="205" y="0"/>
                      <a:pt x="0" y="205"/>
                      <a:pt x="0" y="467"/>
                    </a:cubicBezTo>
                    <a:cubicBezTo>
                      <a:pt x="0" y="708"/>
                      <a:pt x="205" y="913"/>
                      <a:pt x="446" y="913"/>
                    </a:cubicBezTo>
                    <a:lnTo>
                      <a:pt x="4450" y="913"/>
                    </a:lnTo>
                    <a:cubicBezTo>
                      <a:pt x="4599" y="913"/>
                      <a:pt x="4719" y="792"/>
                      <a:pt x="4719" y="644"/>
                    </a:cubicBezTo>
                    <a:lnTo>
                      <a:pt x="4719" y="290"/>
                    </a:lnTo>
                    <a:cubicBezTo>
                      <a:pt x="4719" y="142"/>
                      <a:pt x="4599" y="0"/>
                      <a:pt x="44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0"/>
              <p:cNvSpPr/>
              <p:nvPr/>
            </p:nvSpPr>
            <p:spPr>
              <a:xfrm>
                <a:off x="3523954" y="2951291"/>
                <a:ext cx="219672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13" extrusionOk="0">
                    <a:moveTo>
                      <a:pt x="298" y="0"/>
                    </a:moveTo>
                    <a:cubicBezTo>
                      <a:pt x="121" y="0"/>
                      <a:pt x="1" y="142"/>
                      <a:pt x="1" y="290"/>
                    </a:cubicBezTo>
                    <a:lnTo>
                      <a:pt x="1" y="644"/>
                    </a:lnTo>
                    <a:cubicBezTo>
                      <a:pt x="1" y="792"/>
                      <a:pt x="121" y="913"/>
                      <a:pt x="298" y="913"/>
                    </a:cubicBezTo>
                    <a:lnTo>
                      <a:pt x="5724" y="913"/>
                    </a:lnTo>
                    <a:cubicBezTo>
                      <a:pt x="5985" y="913"/>
                      <a:pt x="6191" y="708"/>
                      <a:pt x="6191" y="467"/>
                    </a:cubicBezTo>
                    <a:cubicBezTo>
                      <a:pt x="6191" y="205"/>
                      <a:pt x="5985" y="0"/>
                      <a:pt x="57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0"/>
              <p:cNvSpPr/>
              <p:nvPr/>
            </p:nvSpPr>
            <p:spPr>
              <a:xfrm>
                <a:off x="3451927" y="2951291"/>
                <a:ext cx="36689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913" extrusionOk="0">
                    <a:moveTo>
                      <a:pt x="439" y="0"/>
                    </a:moveTo>
                    <a:cubicBezTo>
                      <a:pt x="205" y="0"/>
                      <a:pt x="0" y="205"/>
                      <a:pt x="0" y="467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587" y="913"/>
                    </a:lnTo>
                    <a:cubicBezTo>
                      <a:pt x="828" y="913"/>
                      <a:pt x="1033" y="708"/>
                      <a:pt x="1033" y="467"/>
                    </a:cubicBezTo>
                    <a:cubicBezTo>
                      <a:pt x="1033" y="205"/>
                      <a:pt x="828" y="0"/>
                      <a:pt x="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0"/>
              <p:cNvSpPr/>
              <p:nvPr/>
            </p:nvSpPr>
            <p:spPr>
              <a:xfrm>
                <a:off x="3450898" y="3030592"/>
                <a:ext cx="377569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0641" h="914" extrusionOk="0">
                    <a:moveTo>
                      <a:pt x="532" y="1"/>
                    </a:moveTo>
                    <a:cubicBezTo>
                      <a:pt x="234" y="1"/>
                      <a:pt x="1" y="206"/>
                      <a:pt x="1" y="475"/>
                    </a:cubicBezTo>
                    <a:cubicBezTo>
                      <a:pt x="1" y="708"/>
                      <a:pt x="234" y="913"/>
                      <a:pt x="532" y="913"/>
                    </a:cubicBezTo>
                    <a:lnTo>
                      <a:pt x="10082" y="913"/>
                    </a:lnTo>
                    <a:cubicBezTo>
                      <a:pt x="10372" y="913"/>
                      <a:pt x="10641" y="708"/>
                      <a:pt x="10641" y="475"/>
                    </a:cubicBezTo>
                    <a:cubicBezTo>
                      <a:pt x="10641" y="206"/>
                      <a:pt x="10372" y="1"/>
                      <a:pt x="100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0"/>
              <p:cNvSpPr/>
              <p:nvPr/>
            </p:nvSpPr>
            <p:spPr>
              <a:xfrm>
                <a:off x="4004126" y="3030592"/>
                <a:ext cx="356741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0054" h="914" extrusionOk="0">
                    <a:moveTo>
                      <a:pt x="326" y="1"/>
                    </a:moveTo>
                    <a:cubicBezTo>
                      <a:pt x="121" y="1"/>
                      <a:pt x="1" y="206"/>
                      <a:pt x="1" y="475"/>
                    </a:cubicBezTo>
                    <a:cubicBezTo>
                      <a:pt x="1" y="708"/>
                      <a:pt x="121" y="913"/>
                      <a:pt x="326" y="913"/>
                    </a:cubicBezTo>
                    <a:lnTo>
                      <a:pt x="9728" y="913"/>
                    </a:lnTo>
                    <a:cubicBezTo>
                      <a:pt x="9905" y="913"/>
                      <a:pt x="10053" y="708"/>
                      <a:pt x="10053" y="475"/>
                    </a:cubicBezTo>
                    <a:cubicBezTo>
                      <a:pt x="10053" y="206"/>
                      <a:pt x="9905" y="1"/>
                      <a:pt x="9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4395204" y="3030592"/>
                <a:ext cx="130824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914" extrusionOk="0">
                    <a:moveTo>
                      <a:pt x="446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3"/>
                      <a:pt x="446" y="913"/>
                    </a:cubicBezTo>
                    <a:lnTo>
                      <a:pt x="3248" y="913"/>
                    </a:lnTo>
                    <a:cubicBezTo>
                      <a:pt x="3481" y="913"/>
                      <a:pt x="3686" y="708"/>
                      <a:pt x="3686" y="475"/>
                    </a:cubicBezTo>
                    <a:cubicBezTo>
                      <a:pt x="3686" y="206"/>
                      <a:pt x="3481" y="1"/>
                      <a:pt x="32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4107555" y="3110177"/>
                <a:ext cx="38182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0761" h="913" extrusionOk="0">
                    <a:moveTo>
                      <a:pt x="446" y="0"/>
                    </a:moveTo>
                    <a:cubicBezTo>
                      <a:pt x="213" y="0"/>
                      <a:pt x="0" y="205"/>
                      <a:pt x="0" y="439"/>
                    </a:cubicBezTo>
                    <a:cubicBezTo>
                      <a:pt x="0" y="708"/>
                      <a:pt x="213" y="913"/>
                      <a:pt x="446" y="913"/>
                    </a:cubicBezTo>
                    <a:lnTo>
                      <a:pt x="10322" y="913"/>
                    </a:lnTo>
                    <a:cubicBezTo>
                      <a:pt x="10584" y="913"/>
                      <a:pt x="10761" y="708"/>
                      <a:pt x="10761" y="439"/>
                    </a:cubicBezTo>
                    <a:cubicBezTo>
                      <a:pt x="10761" y="205"/>
                      <a:pt x="10584" y="0"/>
                      <a:pt x="10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3537757" y="3110177"/>
                <a:ext cx="301246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913" extrusionOk="0">
                    <a:moveTo>
                      <a:pt x="468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8"/>
                      <a:pt x="206" y="913"/>
                      <a:pt x="468" y="913"/>
                    </a:cubicBezTo>
                    <a:lnTo>
                      <a:pt x="8044" y="913"/>
                    </a:lnTo>
                    <a:cubicBezTo>
                      <a:pt x="8278" y="913"/>
                      <a:pt x="8490" y="708"/>
                      <a:pt x="8490" y="439"/>
                    </a:cubicBezTo>
                    <a:cubicBezTo>
                      <a:pt x="8490" y="205"/>
                      <a:pt x="8278" y="0"/>
                      <a:pt x="80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3857800" y="3110177"/>
                <a:ext cx="195580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5512" h="913" extrusionOk="0">
                    <a:moveTo>
                      <a:pt x="467" y="0"/>
                    </a:moveTo>
                    <a:cubicBezTo>
                      <a:pt x="206" y="0"/>
                      <a:pt x="0" y="205"/>
                      <a:pt x="0" y="439"/>
                    </a:cubicBezTo>
                    <a:cubicBezTo>
                      <a:pt x="0" y="708"/>
                      <a:pt x="206" y="913"/>
                      <a:pt x="467" y="913"/>
                    </a:cubicBezTo>
                    <a:lnTo>
                      <a:pt x="5066" y="913"/>
                    </a:lnTo>
                    <a:cubicBezTo>
                      <a:pt x="5306" y="913"/>
                      <a:pt x="5511" y="708"/>
                      <a:pt x="5511" y="439"/>
                    </a:cubicBezTo>
                    <a:cubicBezTo>
                      <a:pt x="5511" y="205"/>
                      <a:pt x="5306" y="0"/>
                      <a:pt x="50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3658004" y="3189727"/>
                <a:ext cx="58511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886" extrusionOk="0">
                    <a:moveTo>
                      <a:pt x="467" y="1"/>
                    </a:moveTo>
                    <a:cubicBezTo>
                      <a:pt x="205" y="1"/>
                      <a:pt x="0" y="178"/>
                      <a:pt x="0" y="439"/>
                    </a:cubicBezTo>
                    <a:cubicBezTo>
                      <a:pt x="0" y="673"/>
                      <a:pt x="205" y="885"/>
                      <a:pt x="467" y="885"/>
                    </a:cubicBezTo>
                    <a:lnTo>
                      <a:pt x="1175" y="885"/>
                    </a:lnTo>
                    <a:cubicBezTo>
                      <a:pt x="1443" y="885"/>
                      <a:pt x="1649" y="673"/>
                      <a:pt x="1649" y="439"/>
                    </a:cubicBezTo>
                    <a:cubicBezTo>
                      <a:pt x="1649" y="178"/>
                      <a:pt x="1443" y="1"/>
                      <a:pt x="11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3451927" y="3189727"/>
                <a:ext cx="155910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886" extrusionOk="0">
                    <a:moveTo>
                      <a:pt x="439" y="1"/>
                    </a:moveTo>
                    <a:cubicBezTo>
                      <a:pt x="205" y="1"/>
                      <a:pt x="0" y="178"/>
                      <a:pt x="0" y="439"/>
                    </a:cubicBezTo>
                    <a:cubicBezTo>
                      <a:pt x="0" y="673"/>
                      <a:pt x="205" y="885"/>
                      <a:pt x="439" y="885"/>
                    </a:cubicBezTo>
                    <a:lnTo>
                      <a:pt x="4393" y="885"/>
                    </a:lnTo>
                    <a:lnTo>
                      <a:pt x="439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3737305" y="3189727"/>
                <a:ext cx="54501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886" extrusionOk="0">
                    <a:moveTo>
                      <a:pt x="475" y="1"/>
                    </a:moveTo>
                    <a:cubicBezTo>
                      <a:pt x="213" y="1"/>
                      <a:pt x="1" y="178"/>
                      <a:pt x="1" y="439"/>
                    </a:cubicBezTo>
                    <a:cubicBezTo>
                      <a:pt x="1" y="673"/>
                      <a:pt x="213" y="885"/>
                      <a:pt x="475" y="885"/>
                    </a:cubicBezTo>
                    <a:lnTo>
                      <a:pt x="1062" y="885"/>
                    </a:lnTo>
                    <a:cubicBezTo>
                      <a:pt x="1331" y="885"/>
                      <a:pt x="1536" y="673"/>
                      <a:pt x="1536" y="439"/>
                    </a:cubicBezTo>
                    <a:cubicBezTo>
                      <a:pt x="1536" y="178"/>
                      <a:pt x="1331" y="1"/>
                      <a:pt x="10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3812632" y="3189727"/>
                <a:ext cx="242736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886" extrusionOk="0">
                    <a:moveTo>
                      <a:pt x="474" y="1"/>
                    </a:moveTo>
                    <a:cubicBezTo>
                      <a:pt x="212" y="1"/>
                      <a:pt x="0" y="178"/>
                      <a:pt x="0" y="439"/>
                    </a:cubicBezTo>
                    <a:cubicBezTo>
                      <a:pt x="0" y="673"/>
                      <a:pt x="212" y="885"/>
                      <a:pt x="474" y="885"/>
                    </a:cubicBezTo>
                    <a:lnTo>
                      <a:pt x="6402" y="885"/>
                    </a:lnTo>
                    <a:cubicBezTo>
                      <a:pt x="6664" y="885"/>
                      <a:pt x="6841" y="673"/>
                      <a:pt x="6841" y="439"/>
                    </a:cubicBezTo>
                    <a:cubicBezTo>
                      <a:pt x="6841" y="178"/>
                      <a:pt x="6664" y="1"/>
                      <a:pt x="6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4089991" y="3189727"/>
                <a:ext cx="109712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886" extrusionOk="0">
                    <a:moveTo>
                      <a:pt x="467" y="1"/>
                    </a:moveTo>
                    <a:cubicBezTo>
                      <a:pt x="205" y="1"/>
                      <a:pt x="0" y="178"/>
                      <a:pt x="0" y="439"/>
                    </a:cubicBezTo>
                    <a:cubicBezTo>
                      <a:pt x="0" y="673"/>
                      <a:pt x="205" y="885"/>
                      <a:pt x="467" y="885"/>
                    </a:cubicBezTo>
                    <a:lnTo>
                      <a:pt x="2653" y="885"/>
                    </a:lnTo>
                    <a:cubicBezTo>
                      <a:pt x="2887" y="885"/>
                      <a:pt x="3092" y="673"/>
                      <a:pt x="3092" y="439"/>
                    </a:cubicBezTo>
                    <a:cubicBezTo>
                      <a:pt x="3092" y="178"/>
                      <a:pt x="2887" y="1"/>
                      <a:pt x="26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4246855" y="3189727"/>
                <a:ext cx="111734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886" extrusionOk="0">
                    <a:moveTo>
                      <a:pt x="468" y="1"/>
                    </a:moveTo>
                    <a:cubicBezTo>
                      <a:pt x="206" y="1"/>
                      <a:pt x="1" y="178"/>
                      <a:pt x="1" y="439"/>
                    </a:cubicBezTo>
                    <a:cubicBezTo>
                      <a:pt x="1" y="673"/>
                      <a:pt x="206" y="885"/>
                      <a:pt x="468" y="885"/>
                    </a:cubicBezTo>
                    <a:lnTo>
                      <a:pt x="2710" y="885"/>
                    </a:lnTo>
                    <a:cubicBezTo>
                      <a:pt x="2944" y="885"/>
                      <a:pt x="3149" y="673"/>
                      <a:pt x="3149" y="439"/>
                    </a:cubicBezTo>
                    <a:cubicBezTo>
                      <a:pt x="3149" y="178"/>
                      <a:pt x="2944" y="1"/>
                      <a:pt x="27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4415038" y="3189727"/>
                <a:ext cx="74336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886" extrusionOk="0">
                    <a:moveTo>
                      <a:pt x="446" y="1"/>
                    </a:moveTo>
                    <a:cubicBezTo>
                      <a:pt x="177" y="1"/>
                      <a:pt x="1" y="178"/>
                      <a:pt x="1" y="439"/>
                    </a:cubicBezTo>
                    <a:cubicBezTo>
                      <a:pt x="1" y="673"/>
                      <a:pt x="177" y="885"/>
                      <a:pt x="446" y="885"/>
                    </a:cubicBezTo>
                    <a:lnTo>
                      <a:pt x="1656" y="885"/>
                    </a:lnTo>
                    <a:cubicBezTo>
                      <a:pt x="1918" y="885"/>
                      <a:pt x="2095" y="673"/>
                      <a:pt x="2095" y="439"/>
                    </a:cubicBezTo>
                    <a:cubicBezTo>
                      <a:pt x="2095" y="178"/>
                      <a:pt x="1918" y="1"/>
                      <a:pt x="16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3640156" y="3268034"/>
                <a:ext cx="231239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6517" h="914" extrusionOk="0">
                    <a:moveTo>
                      <a:pt x="475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4"/>
                      <a:pt x="475" y="914"/>
                    </a:cubicBezTo>
                    <a:lnTo>
                      <a:pt x="6042" y="914"/>
                    </a:lnTo>
                    <a:cubicBezTo>
                      <a:pt x="6311" y="914"/>
                      <a:pt x="6516" y="708"/>
                      <a:pt x="6516" y="475"/>
                    </a:cubicBezTo>
                    <a:cubicBezTo>
                      <a:pt x="6516" y="206"/>
                      <a:pt x="6311" y="1"/>
                      <a:pt x="60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3916274" y="3268034"/>
                <a:ext cx="61811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914" extrusionOk="0">
                    <a:moveTo>
                      <a:pt x="439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4"/>
                      <a:pt x="439" y="914"/>
                    </a:cubicBezTo>
                    <a:lnTo>
                      <a:pt x="1295" y="914"/>
                    </a:lnTo>
                    <a:cubicBezTo>
                      <a:pt x="1564" y="914"/>
                      <a:pt x="1741" y="708"/>
                      <a:pt x="1741" y="475"/>
                    </a:cubicBezTo>
                    <a:cubicBezTo>
                      <a:pt x="1741" y="206"/>
                      <a:pt x="1564" y="1"/>
                      <a:pt x="1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4041772" y="3268034"/>
                <a:ext cx="184048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5187" h="914" extrusionOk="0">
                    <a:moveTo>
                      <a:pt x="475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4"/>
                      <a:pt x="475" y="914"/>
                    </a:cubicBezTo>
                    <a:lnTo>
                      <a:pt x="4720" y="914"/>
                    </a:lnTo>
                    <a:cubicBezTo>
                      <a:pt x="4981" y="914"/>
                      <a:pt x="5186" y="708"/>
                      <a:pt x="5186" y="475"/>
                    </a:cubicBezTo>
                    <a:cubicBezTo>
                      <a:pt x="5186" y="206"/>
                      <a:pt x="4981" y="1"/>
                      <a:pt x="47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4258174" y="3268034"/>
                <a:ext cx="150623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914" extrusionOk="0">
                    <a:moveTo>
                      <a:pt x="446" y="1"/>
                    </a:moveTo>
                    <a:cubicBezTo>
                      <a:pt x="212" y="1"/>
                      <a:pt x="0" y="206"/>
                      <a:pt x="0" y="475"/>
                    </a:cubicBezTo>
                    <a:cubicBezTo>
                      <a:pt x="0" y="708"/>
                      <a:pt x="212" y="914"/>
                      <a:pt x="446" y="914"/>
                    </a:cubicBezTo>
                    <a:lnTo>
                      <a:pt x="3778" y="914"/>
                    </a:lnTo>
                    <a:cubicBezTo>
                      <a:pt x="4040" y="914"/>
                      <a:pt x="4245" y="708"/>
                      <a:pt x="4245" y="475"/>
                    </a:cubicBezTo>
                    <a:cubicBezTo>
                      <a:pt x="4245" y="206"/>
                      <a:pt x="4040" y="1"/>
                      <a:pt x="37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4130653" y="2643772"/>
                <a:ext cx="381827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0761" h="914" extrusionOk="0">
                    <a:moveTo>
                      <a:pt x="446" y="1"/>
                    </a:moveTo>
                    <a:cubicBezTo>
                      <a:pt x="177" y="1"/>
                      <a:pt x="0" y="206"/>
                      <a:pt x="0" y="468"/>
                    </a:cubicBezTo>
                    <a:cubicBezTo>
                      <a:pt x="0" y="708"/>
                      <a:pt x="177" y="914"/>
                      <a:pt x="446" y="914"/>
                    </a:cubicBezTo>
                    <a:lnTo>
                      <a:pt x="10315" y="914"/>
                    </a:lnTo>
                    <a:cubicBezTo>
                      <a:pt x="10555" y="914"/>
                      <a:pt x="10760" y="708"/>
                      <a:pt x="10760" y="468"/>
                    </a:cubicBezTo>
                    <a:cubicBezTo>
                      <a:pt x="10760" y="206"/>
                      <a:pt x="10555" y="1"/>
                      <a:pt x="10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4199665" y="2575754"/>
                <a:ext cx="7433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914" extrusionOk="0">
                    <a:moveTo>
                      <a:pt x="446" y="1"/>
                    </a:moveTo>
                    <a:cubicBezTo>
                      <a:pt x="206" y="1"/>
                      <a:pt x="1" y="206"/>
                      <a:pt x="1" y="439"/>
                    </a:cubicBezTo>
                    <a:cubicBezTo>
                      <a:pt x="1" y="708"/>
                      <a:pt x="206" y="913"/>
                      <a:pt x="446" y="913"/>
                    </a:cubicBezTo>
                    <a:lnTo>
                      <a:pt x="1649" y="913"/>
                    </a:lnTo>
                    <a:cubicBezTo>
                      <a:pt x="1890" y="913"/>
                      <a:pt x="2095" y="708"/>
                      <a:pt x="2095" y="439"/>
                    </a:cubicBezTo>
                    <a:cubicBezTo>
                      <a:pt x="2095" y="206"/>
                      <a:pt x="1890" y="1"/>
                      <a:pt x="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3988337" y="2575754"/>
                <a:ext cx="177980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914" extrusionOk="0">
                    <a:moveTo>
                      <a:pt x="474" y="1"/>
                    </a:moveTo>
                    <a:cubicBezTo>
                      <a:pt x="212" y="1"/>
                      <a:pt x="0" y="206"/>
                      <a:pt x="0" y="439"/>
                    </a:cubicBezTo>
                    <a:cubicBezTo>
                      <a:pt x="0" y="708"/>
                      <a:pt x="212" y="913"/>
                      <a:pt x="474" y="913"/>
                    </a:cubicBezTo>
                    <a:lnTo>
                      <a:pt x="4570" y="913"/>
                    </a:lnTo>
                    <a:cubicBezTo>
                      <a:pt x="4811" y="913"/>
                      <a:pt x="5016" y="708"/>
                      <a:pt x="5016" y="439"/>
                    </a:cubicBezTo>
                    <a:cubicBezTo>
                      <a:pt x="5016" y="206"/>
                      <a:pt x="4811" y="1"/>
                      <a:pt x="4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4299084" y="2575754"/>
                <a:ext cx="213392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914" extrusionOk="0">
                    <a:moveTo>
                      <a:pt x="474" y="1"/>
                    </a:moveTo>
                    <a:cubicBezTo>
                      <a:pt x="205" y="1"/>
                      <a:pt x="0" y="206"/>
                      <a:pt x="0" y="439"/>
                    </a:cubicBezTo>
                    <a:cubicBezTo>
                      <a:pt x="0" y="708"/>
                      <a:pt x="205" y="913"/>
                      <a:pt x="474" y="913"/>
                    </a:cubicBezTo>
                    <a:lnTo>
                      <a:pt x="5568" y="913"/>
                    </a:lnTo>
                    <a:cubicBezTo>
                      <a:pt x="5808" y="913"/>
                      <a:pt x="6013" y="708"/>
                      <a:pt x="6013" y="439"/>
                    </a:cubicBezTo>
                    <a:cubicBezTo>
                      <a:pt x="6013" y="206"/>
                      <a:pt x="5808" y="1"/>
                      <a:pt x="55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4112806" y="2723109"/>
                <a:ext cx="10999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914" extrusionOk="0">
                    <a:moveTo>
                      <a:pt x="475" y="0"/>
                    </a:moveTo>
                    <a:cubicBezTo>
                      <a:pt x="206" y="0"/>
                      <a:pt x="1" y="206"/>
                      <a:pt x="1" y="446"/>
                    </a:cubicBezTo>
                    <a:cubicBezTo>
                      <a:pt x="1" y="708"/>
                      <a:pt x="206" y="913"/>
                      <a:pt x="475" y="913"/>
                    </a:cubicBezTo>
                    <a:lnTo>
                      <a:pt x="2654" y="913"/>
                    </a:lnTo>
                    <a:cubicBezTo>
                      <a:pt x="2894" y="913"/>
                      <a:pt x="3100" y="708"/>
                      <a:pt x="3100" y="446"/>
                    </a:cubicBezTo>
                    <a:cubicBezTo>
                      <a:pt x="3100" y="206"/>
                      <a:pt x="289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4269705" y="2723109"/>
                <a:ext cx="111983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914" extrusionOk="0">
                    <a:moveTo>
                      <a:pt x="446" y="0"/>
                    </a:moveTo>
                    <a:cubicBezTo>
                      <a:pt x="206" y="0"/>
                      <a:pt x="0" y="206"/>
                      <a:pt x="0" y="446"/>
                    </a:cubicBezTo>
                    <a:cubicBezTo>
                      <a:pt x="0" y="708"/>
                      <a:pt x="206" y="913"/>
                      <a:pt x="446" y="913"/>
                    </a:cubicBezTo>
                    <a:lnTo>
                      <a:pt x="2717" y="913"/>
                    </a:lnTo>
                    <a:cubicBezTo>
                      <a:pt x="2950" y="913"/>
                      <a:pt x="3156" y="708"/>
                      <a:pt x="3156" y="446"/>
                    </a:cubicBezTo>
                    <a:cubicBezTo>
                      <a:pt x="3156" y="206"/>
                      <a:pt x="2950" y="0"/>
                      <a:pt x="27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4428840" y="2723109"/>
                <a:ext cx="89913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914" extrusionOk="0">
                    <a:moveTo>
                      <a:pt x="439" y="0"/>
                    </a:moveTo>
                    <a:cubicBezTo>
                      <a:pt x="177" y="0"/>
                      <a:pt x="1" y="206"/>
                      <a:pt x="1" y="446"/>
                    </a:cubicBezTo>
                    <a:cubicBezTo>
                      <a:pt x="1" y="708"/>
                      <a:pt x="177" y="913"/>
                      <a:pt x="439" y="913"/>
                    </a:cubicBezTo>
                    <a:lnTo>
                      <a:pt x="2088" y="913"/>
                    </a:lnTo>
                    <a:cubicBezTo>
                      <a:pt x="2328" y="913"/>
                      <a:pt x="2533" y="708"/>
                      <a:pt x="2533" y="446"/>
                    </a:cubicBezTo>
                    <a:cubicBezTo>
                      <a:pt x="2533" y="206"/>
                      <a:pt x="2328" y="0"/>
                      <a:pt x="20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4187140" y="2802694"/>
                <a:ext cx="122521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913" extrusionOk="0">
                    <a:moveTo>
                      <a:pt x="446" y="0"/>
                    </a:moveTo>
                    <a:cubicBezTo>
                      <a:pt x="205" y="0"/>
                      <a:pt x="0" y="205"/>
                      <a:pt x="0" y="439"/>
                    </a:cubicBezTo>
                    <a:cubicBezTo>
                      <a:pt x="0" y="707"/>
                      <a:pt x="205" y="913"/>
                      <a:pt x="446" y="913"/>
                    </a:cubicBezTo>
                    <a:lnTo>
                      <a:pt x="2978" y="913"/>
                    </a:lnTo>
                    <a:cubicBezTo>
                      <a:pt x="3240" y="913"/>
                      <a:pt x="3452" y="707"/>
                      <a:pt x="3452" y="439"/>
                    </a:cubicBezTo>
                    <a:cubicBezTo>
                      <a:pt x="3452" y="205"/>
                      <a:pt x="3240" y="0"/>
                      <a:pt x="2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3939372" y="2802694"/>
                <a:ext cx="6152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913" extrusionOk="0">
                    <a:moveTo>
                      <a:pt x="439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7"/>
                      <a:pt x="206" y="913"/>
                      <a:pt x="439" y="913"/>
                    </a:cubicBezTo>
                    <a:lnTo>
                      <a:pt x="1295" y="913"/>
                    </a:lnTo>
                    <a:cubicBezTo>
                      <a:pt x="1529" y="913"/>
                      <a:pt x="1734" y="707"/>
                      <a:pt x="1734" y="439"/>
                    </a:cubicBezTo>
                    <a:cubicBezTo>
                      <a:pt x="1734" y="205"/>
                      <a:pt x="1529" y="0"/>
                      <a:pt x="1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4031234" y="2802694"/>
                <a:ext cx="9945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913" extrusionOk="0">
                    <a:moveTo>
                      <a:pt x="447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7"/>
                      <a:pt x="206" y="913"/>
                      <a:pt x="447" y="913"/>
                    </a:cubicBezTo>
                    <a:lnTo>
                      <a:pt x="2328" y="913"/>
                    </a:lnTo>
                    <a:cubicBezTo>
                      <a:pt x="2597" y="913"/>
                      <a:pt x="2802" y="707"/>
                      <a:pt x="2802" y="439"/>
                    </a:cubicBezTo>
                    <a:cubicBezTo>
                      <a:pt x="2802" y="205"/>
                      <a:pt x="2597" y="0"/>
                      <a:pt x="2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4369089" y="2802694"/>
                <a:ext cx="149665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4218" h="913" extrusionOk="0">
                    <a:moveTo>
                      <a:pt x="447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7"/>
                      <a:pt x="206" y="913"/>
                      <a:pt x="447" y="913"/>
                    </a:cubicBezTo>
                    <a:lnTo>
                      <a:pt x="3772" y="913"/>
                    </a:lnTo>
                    <a:cubicBezTo>
                      <a:pt x="4040" y="913"/>
                      <a:pt x="4217" y="707"/>
                      <a:pt x="4217" y="439"/>
                    </a:cubicBezTo>
                    <a:cubicBezTo>
                      <a:pt x="4217" y="205"/>
                      <a:pt x="4040" y="0"/>
                      <a:pt x="3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" name="Google Shape;815;p40"/>
            <p:cNvGrpSpPr/>
            <p:nvPr/>
          </p:nvGrpSpPr>
          <p:grpSpPr>
            <a:xfrm>
              <a:off x="1158100" y="913806"/>
              <a:ext cx="1910430" cy="3689957"/>
              <a:chOff x="3445647" y="3610431"/>
              <a:chExt cx="598187" cy="1155422"/>
            </a:xfrm>
          </p:grpSpPr>
          <p:sp>
            <p:nvSpPr>
              <p:cNvPr id="816" name="Google Shape;816;p40"/>
              <p:cNvSpPr/>
              <p:nvPr/>
            </p:nvSpPr>
            <p:spPr>
              <a:xfrm>
                <a:off x="3891188" y="4339258"/>
                <a:ext cx="69049" cy="14963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4217" extrusionOk="0">
                    <a:moveTo>
                      <a:pt x="822" y="0"/>
                    </a:moveTo>
                    <a:cubicBezTo>
                      <a:pt x="730" y="0"/>
                      <a:pt x="639" y="17"/>
                      <a:pt x="559" y="53"/>
                    </a:cubicBezTo>
                    <a:cubicBezTo>
                      <a:pt x="262" y="201"/>
                      <a:pt x="57" y="463"/>
                      <a:pt x="29" y="789"/>
                    </a:cubicBezTo>
                    <a:cubicBezTo>
                      <a:pt x="0" y="965"/>
                      <a:pt x="29" y="1142"/>
                      <a:pt x="57" y="1319"/>
                    </a:cubicBezTo>
                    <a:cubicBezTo>
                      <a:pt x="177" y="1970"/>
                      <a:pt x="297" y="2649"/>
                      <a:pt x="411" y="3293"/>
                    </a:cubicBezTo>
                    <a:cubicBezTo>
                      <a:pt x="498" y="3691"/>
                      <a:pt x="528" y="4217"/>
                      <a:pt x="1014" y="4217"/>
                    </a:cubicBezTo>
                    <a:cubicBezTo>
                      <a:pt x="1038" y="4217"/>
                      <a:pt x="1063" y="4215"/>
                      <a:pt x="1090" y="4213"/>
                    </a:cubicBezTo>
                    <a:cubicBezTo>
                      <a:pt x="1267" y="4213"/>
                      <a:pt x="1444" y="4149"/>
                      <a:pt x="1592" y="4036"/>
                    </a:cubicBezTo>
                    <a:cubicBezTo>
                      <a:pt x="1946" y="3710"/>
                      <a:pt x="1826" y="3059"/>
                      <a:pt x="1797" y="2649"/>
                    </a:cubicBezTo>
                    <a:cubicBezTo>
                      <a:pt x="1797" y="2055"/>
                      <a:pt x="1741" y="1496"/>
                      <a:pt x="1649" y="937"/>
                    </a:cubicBezTo>
                    <a:cubicBezTo>
                      <a:pt x="1620" y="704"/>
                      <a:pt x="1564" y="463"/>
                      <a:pt x="1415" y="258"/>
                    </a:cubicBezTo>
                    <a:cubicBezTo>
                      <a:pt x="1271" y="94"/>
                      <a:pt x="1040" y="0"/>
                      <a:pt x="822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3905736" y="4458334"/>
                <a:ext cx="138098" cy="51237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1444" extrusionOk="0">
                    <a:moveTo>
                      <a:pt x="1416" y="1"/>
                    </a:moveTo>
                    <a:cubicBezTo>
                      <a:pt x="1359" y="1"/>
                      <a:pt x="1267" y="1"/>
                      <a:pt x="1210" y="29"/>
                    </a:cubicBezTo>
                    <a:cubicBezTo>
                      <a:pt x="800" y="85"/>
                      <a:pt x="418" y="149"/>
                      <a:pt x="1" y="234"/>
                    </a:cubicBezTo>
                    <a:cubicBezTo>
                      <a:pt x="64" y="468"/>
                      <a:pt x="93" y="708"/>
                      <a:pt x="64" y="970"/>
                    </a:cubicBezTo>
                    <a:lnTo>
                      <a:pt x="64" y="1295"/>
                    </a:lnTo>
                    <a:cubicBezTo>
                      <a:pt x="93" y="1387"/>
                      <a:pt x="149" y="1444"/>
                      <a:pt x="241" y="1444"/>
                    </a:cubicBezTo>
                    <a:lnTo>
                      <a:pt x="3276" y="1444"/>
                    </a:lnTo>
                    <a:cubicBezTo>
                      <a:pt x="3389" y="1444"/>
                      <a:pt x="3510" y="1415"/>
                      <a:pt x="3658" y="1415"/>
                    </a:cubicBezTo>
                    <a:cubicBezTo>
                      <a:pt x="3743" y="1415"/>
                      <a:pt x="3863" y="1352"/>
                      <a:pt x="3863" y="1239"/>
                    </a:cubicBezTo>
                    <a:cubicBezTo>
                      <a:pt x="3892" y="736"/>
                      <a:pt x="2010" y="383"/>
                      <a:pt x="1684" y="149"/>
                    </a:cubicBezTo>
                    <a:cubicBezTo>
                      <a:pt x="1592" y="85"/>
                      <a:pt x="1507" y="29"/>
                      <a:pt x="14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3531476" y="4605511"/>
                <a:ext cx="69084" cy="128979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3635" extrusionOk="0">
                    <a:moveTo>
                      <a:pt x="993" y="0"/>
                    </a:moveTo>
                    <a:cubicBezTo>
                      <a:pt x="754" y="0"/>
                      <a:pt x="514" y="90"/>
                      <a:pt x="383" y="246"/>
                    </a:cubicBezTo>
                    <a:cubicBezTo>
                      <a:pt x="291" y="359"/>
                      <a:pt x="263" y="508"/>
                      <a:pt x="234" y="628"/>
                    </a:cubicBezTo>
                    <a:cubicBezTo>
                      <a:pt x="1" y="1597"/>
                      <a:pt x="234" y="2630"/>
                      <a:pt x="319" y="3634"/>
                    </a:cubicBezTo>
                    <a:cubicBezTo>
                      <a:pt x="708" y="3571"/>
                      <a:pt x="1090" y="3514"/>
                      <a:pt x="1472" y="3429"/>
                    </a:cubicBezTo>
                    <a:cubicBezTo>
                      <a:pt x="1501" y="3429"/>
                      <a:pt x="1557" y="3429"/>
                      <a:pt x="1593" y="3366"/>
                    </a:cubicBezTo>
                    <a:cubicBezTo>
                      <a:pt x="1621" y="3366"/>
                      <a:pt x="1621" y="3309"/>
                      <a:pt x="1621" y="3281"/>
                    </a:cubicBezTo>
                    <a:cubicBezTo>
                      <a:pt x="1677" y="2630"/>
                      <a:pt x="1734" y="2014"/>
                      <a:pt x="1798" y="1364"/>
                    </a:cubicBezTo>
                    <a:cubicBezTo>
                      <a:pt x="1826" y="1130"/>
                      <a:pt x="1946" y="656"/>
                      <a:pt x="1854" y="423"/>
                    </a:cubicBezTo>
                    <a:cubicBezTo>
                      <a:pt x="1734" y="210"/>
                      <a:pt x="1295" y="34"/>
                      <a:pt x="1090" y="5"/>
                    </a:cubicBezTo>
                    <a:cubicBezTo>
                      <a:pt x="1058" y="2"/>
                      <a:pt x="1026" y="0"/>
                      <a:pt x="993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3591972" y="3683204"/>
                <a:ext cx="60782" cy="13093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690" extrusionOk="0">
                    <a:moveTo>
                      <a:pt x="206" y="1"/>
                    </a:moveTo>
                    <a:cubicBezTo>
                      <a:pt x="149" y="1"/>
                      <a:pt x="93" y="1"/>
                      <a:pt x="64" y="29"/>
                    </a:cubicBezTo>
                    <a:cubicBezTo>
                      <a:pt x="1" y="65"/>
                      <a:pt x="1" y="178"/>
                      <a:pt x="1" y="270"/>
                    </a:cubicBezTo>
                    <a:cubicBezTo>
                      <a:pt x="1" y="418"/>
                      <a:pt x="29" y="560"/>
                      <a:pt x="64" y="708"/>
                    </a:cubicBezTo>
                    <a:lnTo>
                      <a:pt x="64" y="829"/>
                    </a:lnTo>
                    <a:cubicBezTo>
                      <a:pt x="121" y="1154"/>
                      <a:pt x="64" y="1479"/>
                      <a:pt x="29" y="1798"/>
                    </a:cubicBezTo>
                    <a:cubicBezTo>
                      <a:pt x="29" y="1862"/>
                      <a:pt x="1" y="1946"/>
                      <a:pt x="1" y="1975"/>
                    </a:cubicBezTo>
                    <a:cubicBezTo>
                      <a:pt x="1" y="2152"/>
                      <a:pt x="1" y="2300"/>
                      <a:pt x="64" y="2477"/>
                    </a:cubicBezTo>
                    <a:cubicBezTo>
                      <a:pt x="121" y="2859"/>
                      <a:pt x="475" y="3630"/>
                      <a:pt x="949" y="3687"/>
                    </a:cubicBezTo>
                    <a:cubicBezTo>
                      <a:pt x="957" y="3689"/>
                      <a:pt x="965" y="3690"/>
                      <a:pt x="973" y="3690"/>
                    </a:cubicBezTo>
                    <a:cubicBezTo>
                      <a:pt x="1079" y="3690"/>
                      <a:pt x="1188" y="3532"/>
                      <a:pt x="1267" y="3453"/>
                    </a:cubicBezTo>
                    <a:cubicBezTo>
                      <a:pt x="1479" y="3184"/>
                      <a:pt x="1656" y="2859"/>
                      <a:pt x="1713" y="2505"/>
                    </a:cubicBezTo>
                    <a:cubicBezTo>
                      <a:pt x="1713" y="2328"/>
                      <a:pt x="1713" y="2152"/>
                      <a:pt x="1684" y="2010"/>
                    </a:cubicBezTo>
                    <a:cubicBezTo>
                      <a:pt x="1656" y="1741"/>
                      <a:pt x="1656" y="1508"/>
                      <a:pt x="1621" y="1267"/>
                    </a:cubicBezTo>
                    <a:cubicBezTo>
                      <a:pt x="1621" y="1154"/>
                      <a:pt x="1592" y="1034"/>
                      <a:pt x="1592" y="914"/>
                    </a:cubicBezTo>
                    <a:cubicBezTo>
                      <a:pt x="1536" y="708"/>
                      <a:pt x="1444" y="503"/>
                      <a:pt x="1302" y="355"/>
                    </a:cubicBezTo>
                    <a:cubicBezTo>
                      <a:pt x="1034" y="29"/>
                      <a:pt x="595" y="1"/>
                      <a:pt x="206" y="1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3591972" y="3690939"/>
                <a:ext cx="53508" cy="4353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227" extrusionOk="0">
                    <a:moveTo>
                      <a:pt x="681" y="1"/>
                    </a:moveTo>
                    <a:cubicBezTo>
                      <a:pt x="528" y="1"/>
                      <a:pt x="382" y="53"/>
                      <a:pt x="270" y="165"/>
                    </a:cubicBezTo>
                    <a:cubicBezTo>
                      <a:pt x="241" y="200"/>
                      <a:pt x="206" y="229"/>
                      <a:pt x="178" y="257"/>
                    </a:cubicBezTo>
                    <a:cubicBezTo>
                      <a:pt x="149" y="285"/>
                      <a:pt x="93" y="285"/>
                      <a:pt x="64" y="314"/>
                    </a:cubicBezTo>
                    <a:cubicBezTo>
                      <a:pt x="1" y="342"/>
                      <a:pt x="29" y="405"/>
                      <a:pt x="29" y="434"/>
                    </a:cubicBezTo>
                    <a:cubicBezTo>
                      <a:pt x="64" y="554"/>
                      <a:pt x="64" y="696"/>
                      <a:pt x="93" y="816"/>
                    </a:cubicBezTo>
                    <a:cubicBezTo>
                      <a:pt x="93" y="936"/>
                      <a:pt x="64" y="1085"/>
                      <a:pt x="64" y="1226"/>
                    </a:cubicBezTo>
                    <a:cubicBezTo>
                      <a:pt x="64" y="1226"/>
                      <a:pt x="736" y="1113"/>
                      <a:pt x="1005" y="1021"/>
                    </a:cubicBezTo>
                    <a:cubicBezTo>
                      <a:pt x="1154" y="993"/>
                      <a:pt x="1331" y="936"/>
                      <a:pt x="1508" y="872"/>
                    </a:cubicBezTo>
                    <a:lnTo>
                      <a:pt x="1508" y="788"/>
                    </a:lnTo>
                    <a:cubicBezTo>
                      <a:pt x="1508" y="696"/>
                      <a:pt x="1444" y="611"/>
                      <a:pt x="1416" y="519"/>
                    </a:cubicBezTo>
                    <a:cubicBezTo>
                      <a:pt x="1359" y="434"/>
                      <a:pt x="1331" y="377"/>
                      <a:pt x="1267" y="285"/>
                    </a:cubicBezTo>
                    <a:cubicBezTo>
                      <a:pt x="1182" y="200"/>
                      <a:pt x="1062" y="108"/>
                      <a:pt x="949" y="52"/>
                    </a:cubicBezTo>
                    <a:cubicBezTo>
                      <a:pt x="861" y="18"/>
                      <a:pt x="769" y="1"/>
                      <a:pt x="6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3646437" y="3627817"/>
                <a:ext cx="21893" cy="4715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329" extrusionOk="0">
                    <a:moveTo>
                      <a:pt x="213" y="0"/>
                    </a:moveTo>
                    <a:cubicBezTo>
                      <a:pt x="180" y="0"/>
                      <a:pt x="149" y="10"/>
                      <a:pt x="121" y="34"/>
                    </a:cubicBezTo>
                    <a:cubicBezTo>
                      <a:pt x="1" y="119"/>
                      <a:pt x="178" y="472"/>
                      <a:pt x="234" y="593"/>
                    </a:cubicBezTo>
                    <a:cubicBezTo>
                      <a:pt x="326" y="770"/>
                      <a:pt x="298" y="946"/>
                      <a:pt x="326" y="1123"/>
                    </a:cubicBezTo>
                    <a:cubicBezTo>
                      <a:pt x="326" y="1180"/>
                      <a:pt x="326" y="1237"/>
                      <a:pt x="355" y="1272"/>
                    </a:cubicBezTo>
                    <a:cubicBezTo>
                      <a:pt x="383" y="1300"/>
                      <a:pt x="439" y="1328"/>
                      <a:pt x="503" y="1328"/>
                    </a:cubicBezTo>
                    <a:cubicBezTo>
                      <a:pt x="560" y="1300"/>
                      <a:pt x="560" y="1237"/>
                      <a:pt x="588" y="1180"/>
                    </a:cubicBezTo>
                    <a:lnTo>
                      <a:pt x="588" y="918"/>
                    </a:lnTo>
                    <a:cubicBezTo>
                      <a:pt x="616" y="706"/>
                      <a:pt x="616" y="472"/>
                      <a:pt x="560" y="267"/>
                    </a:cubicBezTo>
                    <a:cubicBezTo>
                      <a:pt x="514" y="171"/>
                      <a:pt x="349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3656975" y="3663724"/>
                <a:ext cx="19870" cy="2718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766" extrusionOk="0">
                    <a:moveTo>
                      <a:pt x="214" y="0"/>
                    </a:moveTo>
                    <a:cubicBezTo>
                      <a:pt x="122" y="0"/>
                      <a:pt x="37" y="58"/>
                      <a:pt x="1" y="196"/>
                    </a:cubicBezTo>
                    <a:lnTo>
                      <a:pt x="142" y="755"/>
                    </a:lnTo>
                    <a:cubicBezTo>
                      <a:pt x="167" y="762"/>
                      <a:pt x="189" y="765"/>
                      <a:pt x="211" y="765"/>
                    </a:cubicBezTo>
                    <a:cubicBezTo>
                      <a:pt x="299" y="765"/>
                      <a:pt x="372" y="715"/>
                      <a:pt x="440" y="670"/>
                    </a:cubicBezTo>
                    <a:cubicBezTo>
                      <a:pt x="532" y="550"/>
                      <a:pt x="560" y="401"/>
                      <a:pt x="532" y="260"/>
                    </a:cubicBezTo>
                    <a:cubicBezTo>
                      <a:pt x="479" y="105"/>
                      <a:pt x="339" y="0"/>
                      <a:pt x="214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3581683" y="3629165"/>
                <a:ext cx="84626" cy="101409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2858" extrusionOk="0">
                    <a:moveTo>
                      <a:pt x="1958" y="1"/>
                    </a:moveTo>
                    <a:cubicBezTo>
                      <a:pt x="1709" y="1"/>
                      <a:pt x="1264" y="290"/>
                      <a:pt x="1062" y="314"/>
                    </a:cubicBezTo>
                    <a:cubicBezTo>
                      <a:pt x="850" y="378"/>
                      <a:pt x="496" y="434"/>
                      <a:pt x="319" y="583"/>
                    </a:cubicBezTo>
                    <a:cubicBezTo>
                      <a:pt x="1" y="937"/>
                      <a:pt x="57" y="1552"/>
                      <a:pt x="262" y="1998"/>
                    </a:cubicBezTo>
                    <a:cubicBezTo>
                      <a:pt x="291" y="2055"/>
                      <a:pt x="383" y="2260"/>
                      <a:pt x="411" y="2323"/>
                    </a:cubicBezTo>
                    <a:cubicBezTo>
                      <a:pt x="682" y="2729"/>
                      <a:pt x="1105" y="2858"/>
                      <a:pt x="1435" y="2858"/>
                    </a:cubicBezTo>
                    <a:cubicBezTo>
                      <a:pt x="1537" y="2858"/>
                      <a:pt x="1629" y="2846"/>
                      <a:pt x="1706" y="2826"/>
                    </a:cubicBezTo>
                    <a:cubicBezTo>
                      <a:pt x="2088" y="2734"/>
                      <a:pt x="2300" y="2408"/>
                      <a:pt x="2356" y="1970"/>
                    </a:cubicBezTo>
                    <a:cubicBezTo>
                      <a:pt x="2356" y="1906"/>
                      <a:pt x="2385" y="1644"/>
                      <a:pt x="2385" y="1552"/>
                    </a:cubicBezTo>
                    <a:cubicBezTo>
                      <a:pt x="2385" y="1057"/>
                      <a:pt x="2264" y="137"/>
                      <a:pt x="2059" y="24"/>
                    </a:cubicBezTo>
                    <a:cubicBezTo>
                      <a:pt x="2032" y="8"/>
                      <a:pt x="1997" y="1"/>
                      <a:pt x="1958" y="1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3573167" y="3610431"/>
                <a:ext cx="94171" cy="76855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2166" extrusionOk="0">
                    <a:moveTo>
                      <a:pt x="1228" y="0"/>
                    </a:moveTo>
                    <a:cubicBezTo>
                      <a:pt x="1132" y="0"/>
                      <a:pt x="1037" y="7"/>
                      <a:pt x="948" y="22"/>
                    </a:cubicBezTo>
                    <a:cubicBezTo>
                      <a:pt x="708" y="78"/>
                      <a:pt x="474" y="198"/>
                      <a:pt x="297" y="404"/>
                    </a:cubicBezTo>
                    <a:cubicBezTo>
                      <a:pt x="92" y="665"/>
                      <a:pt x="0" y="1054"/>
                      <a:pt x="92" y="1408"/>
                    </a:cubicBezTo>
                    <a:cubicBezTo>
                      <a:pt x="120" y="1642"/>
                      <a:pt x="205" y="2024"/>
                      <a:pt x="474" y="2144"/>
                    </a:cubicBezTo>
                    <a:cubicBezTo>
                      <a:pt x="511" y="2158"/>
                      <a:pt x="546" y="2165"/>
                      <a:pt x="578" y="2165"/>
                    </a:cubicBezTo>
                    <a:cubicBezTo>
                      <a:pt x="674" y="2165"/>
                      <a:pt x="745" y="2100"/>
                      <a:pt x="771" y="1967"/>
                    </a:cubicBezTo>
                    <a:cubicBezTo>
                      <a:pt x="800" y="1790"/>
                      <a:pt x="771" y="1585"/>
                      <a:pt x="771" y="1373"/>
                    </a:cubicBezTo>
                    <a:cubicBezTo>
                      <a:pt x="771" y="1345"/>
                      <a:pt x="771" y="1345"/>
                      <a:pt x="800" y="1316"/>
                    </a:cubicBezTo>
                    <a:cubicBezTo>
                      <a:pt x="828" y="1288"/>
                      <a:pt x="856" y="1288"/>
                      <a:pt x="884" y="1288"/>
                    </a:cubicBezTo>
                    <a:cubicBezTo>
                      <a:pt x="1330" y="1231"/>
                      <a:pt x="1684" y="1019"/>
                      <a:pt x="2038" y="757"/>
                    </a:cubicBezTo>
                    <a:cubicBezTo>
                      <a:pt x="2122" y="842"/>
                      <a:pt x="2214" y="906"/>
                      <a:pt x="2328" y="934"/>
                    </a:cubicBezTo>
                    <a:cubicBezTo>
                      <a:pt x="2391" y="934"/>
                      <a:pt x="2476" y="934"/>
                      <a:pt x="2540" y="906"/>
                    </a:cubicBezTo>
                    <a:cubicBezTo>
                      <a:pt x="2625" y="878"/>
                      <a:pt x="2653" y="814"/>
                      <a:pt x="2625" y="729"/>
                    </a:cubicBezTo>
                    <a:cubicBezTo>
                      <a:pt x="2625" y="665"/>
                      <a:pt x="2596" y="609"/>
                      <a:pt x="2540" y="552"/>
                    </a:cubicBezTo>
                    <a:cubicBezTo>
                      <a:pt x="2448" y="404"/>
                      <a:pt x="2328" y="312"/>
                      <a:pt x="2214" y="227"/>
                    </a:cubicBezTo>
                    <a:cubicBezTo>
                      <a:pt x="2009" y="106"/>
                      <a:pt x="1769" y="50"/>
                      <a:pt x="1507" y="22"/>
                    </a:cubicBezTo>
                    <a:cubicBezTo>
                      <a:pt x="1419" y="7"/>
                      <a:pt x="1323" y="0"/>
                      <a:pt x="1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3574125" y="3667876"/>
                <a:ext cx="29450" cy="30586"/>
              </a:xfrm>
              <a:custGeom>
                <a:avLst/>
                <a:gdLst/>
                <a:ahLst/>
                <a:cxnLst/>
                <a:rect l="l" t="t" r="r" b="b"/>
                <a:pathLst>
                  <a:path w="830" h="862" extrusionOk="0">
                    <a:moveTo>
                      <a:pt x="435" y="1"/>
                    </a:moveTo>
                    <a:cubicBezTo>
                      <a:pt x="73" y="1"/>
                      <a:pt x="0" y="551"/>
                      <a:pt x="242" y="787"/>
                    </a:cubicBezTo>
                    <a:cubicBezTo>
                      <a:pt x="290" y="837"/>
                      <a:pt x="349" y="862"/>
                      <a:pt x="410" y="862"/>
                    </a:cubicBezTo>
                    <a:cubicBezTo>
                      <a:pt x="494" y="862"/>
                      <a:pt x="583" y="816"/>
                      <a:pt x="652" y="730"/>
                    </a:cubicBezTo>
                    <a:lnTo>
                      <a:pt x="829" y="284"/>
                    </a:lnTo>
                    <a:cubicBezTo>
                      <a:pt x="744" y="171"/>
                      <a:pt x="681" y="51"/>
                      <a:pt x="567" y="23"/>
                    </a:cubicBezTo>
                    <a:cubicBezTo>
                      <a:pt x="520" y="8"/>
                      <a:pt x="476" y="1"/>
                      <a:pt x="435" y="1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3507384" y="4019214"/>
                <a:ext cx="479972" cy="645249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8185" extrusionOk="0">
                    <a:moveTo>
                      <a:pt x="2992" y="0"/>
                    </a:moveTo>
                    <a:cubicBezTo>
                      <a:pt x="2859" y="0"/>
                      <a:pt x="2725" y="8"/>
                      <a:pt x="2590" y="25"/>
                    </a:cubicBezTo>
                    <a:cubicBezTo>
                      <a:pt x="2003" y="81"/>
                      <a:pt x="1147" y="407"/>
                      <a:pt x="885" y="994"/>
                    </a:cubicBezTo>
                    <a:cubicBezTo>
                      <a:pt x="588" y="1673"/>
                      <a:pt x="383" y="2501"/>
                      <a:pt x="262" y="3237"/>
                    </a:cubicBezTo>
                    <a:cubicBezTo>
                      <a:pt x="29" y="4800"/>
                      <a:pt x="57" y="6300"/>
                      <a:pt x="86" y="7891"/>
                    </a:cubicBezTo>
                    <a:cubicBezTo>
                      <a:pt x="149" y="9342"/>
                      <a:pt x="1" y="11167"/>
                      <a:pt x="29" y="12638"/>
                    </a:cubicBezTo>
                    <a:cubicBezTo>
                      <a:pt x="57" y="14612"/>
                      <a:pt x="57" y="16147"/>
                      <a:pt x="206" y="18008"/>
                    </a:cubicBezTo>
                    <a:cubicBezTo>
                      <a:pt x="234" y="18093"/>
                      <a:pt x="765" y="18149"/>
                      <a:pt x="857" y="18149"/>
                    </a:cubicBezTo>
                    <a:cubicBezTo>
                      <a:pt x="1052" y="18164"/>
                      <a:pt x="1248" y="18169"/>
                      <a:pt x="1443" y="18169"/>
                    </a:cubicBezTo>
                    <a:cubicBezTo>
                      <a:pt x="1842" y="18169"/>
                      <a:pt x="2240" y="18149"/>
                      <a:pt x="2634" y="18149"/>
                    </a:cubicBezTo>
                    <a:cubicBezTo>
                      <a:pt x="2888" y="18149"/>
                      <a:pt x="3140" y="18157"/>
                      <a:pt x="3389" y="18185"/>
                    </a:cubicBezTo>
                    <a:cubicBezTo>
                      <a:pt x="3418" y="16324"/>
                      <a:pt x="3474" y="14471"/>
                      <a:pt x="3510" y="12610"/>
                    </a:cubicBezTo>
                    <a:cubicBezTo>
                      <a:pt x="3538" y="11315"/>
                      <a:pt x="3538" y="9985"/>
                      <a:pt x="3715" y="8691"/>
                    </a:cubicBezTo>
                    <a:cubicBezTo>
                      <a:pt x="3828" y="7573"/>
                      <a:pt x="3920" y="6448"/>
                      <a:pt x="4005" y="5359"/>
                    </a:cubicBezTo>
                    <a:cubicBezTo>
                      <a:pt x="4005" y="5154"/>
                      <a:pt x="3976" y="4885"/>
                      <a:pt x="4040" y="4708"/>
                    </a:cubicBezTo>
                    <a:cubicBezTo>
                      <a:pt x="4066" y="4590"/>
                      <a:pt x="4151" y="4556"/>
                      <a:pt x="4259" y="4556"/>
                    </a:cubicBezTo>
                    <a:cubicBezTo>
                      <a:pt x="4391" y="4556"/>
                      <a:pt x="4555" y="4608"/>
                      <a:pt x="4684" y="4623"/>
                    </a:cubicBezTo>
                    <a:cubicBezTo>
                      <a:pt x="5214" y="4743"/>
                      <a:pt x="5717" y="4920"/>
                      <a:pt x="6219" y="5062"/>
                    </a:cubicBezTo>
                    <a:cubicBezTo>
                      <a:pt x="7400" y="5479"/>
                      <a:pt x="8667" y="5805"/>
                      <a:pt x="9905" y="5946"/>
                    </a:cubicBezTo>
                    <a:cubicBezTo>
                      <a:pt x="9876" y="6010"/>
                      <a:pt x="9841" y="6066"/>
                      <a:pt x="9841" y="6123"/>
                    </a:cubicBezTo>
                    <a:lnTo>
                      <a:pt x="9841" y="6215"/>
                    </a:lnTo>
                    <a:cubicBezTo>
                      <a:pt x="9905" y="7043"/>
                      <a:pt x="9933" y="7835"/>
                      <a:pt x="9961" y="8663"/>
                    </a:cubicBezTo>
                    <a:cubicBezTo>
                      <a:pt x="9961" y="8896"/>
                      <a:pt x="10195" y="10757"/>
                      <a:pt x="10195" y="11344"/>
                    </a:cubicBezTo>
                    <a:cubicBezTo>
                      <a:pt x="10195" y="11429"/>
                      <a:pt x="10287" y="11492"/>
                      <a:pt x="10372" y="11492"/>
                    </a:cubicBezTo>
                    <a:cubicBezTo>
                      <a:pt x="10496" y="11454"/>
                      <a:pt x="10647" y="11443"/>
                      <a:pt x="10801" y="11443"/>
                    </a:cubicBezTo>
                    <a:cubicBezTo>
                      <a:pt x="11015" y="11443"/>
                      <a:pt x="11236" y="11464"/>
                      <a:pt x="11405" y="11464"/>
                    </a:cubicBezTo>
                    <a:cubicBezTo>
                      <a:pt x="11935" y="11429"/>
                      <a:pt x="12466" y="11400"/>
                      <a:pt x="12996" y="11344"/>
                    </a:cubicBezTo>
                    <a:cubicBezTo>
                      <a:pt x="13060" y="11344"/>
                      <a:pt x="13117" y="11315"/>
                      <a:pt x="13145" y="11287"/>
                    </a:cubicBezTo>
                    <a:cubicBezTo>
                      <a:pt x="13201" y="11252"/>
                      <a:pt x="13201" y="11195"/>
                      <a:pt x="13201" y="11139"/>
                    </a:cubicBezTo>
                    <a:cubicBezTo>
                      <a:pt x="13527" y="9221"/>
                      <a:pt x="13499" y="7425"/>
                      <a:pt x="13350" y="5451"/>
                    </a:cubicBezTo>
                    <a:cubicBezTo>
                      <a:pt x="13293" y="4651"/>
                      <a:pt x="13378" y="3442"/>
                      <a:pt x="12586" y="3003"/>
                    </a:cubicBezTo>
                    <a:cubicBezTo>
                      <a:pt x="11645" y="2409"/>
                      <a:pt x="10315" y="2267"/>
                      <a:pt x="9226" y="1998"/>
                    </a:cubicBezTo>
                    <a:cubicBezTo>
                      <a:pt x="8370" y="1765"/>
                      <a:pt x="7514" y="1560"/>
                      <a:pt x="6693" y="1234"/>
                    </a:cubicBezTo>
                    <a:cubicBezTo>
                      <a:pt x="6014" y="966"/>
                      <a:pt x="5391" y="640"/>
                      <a:pt x="4712" y="378"/>
                    </a:cubicBezTo>
                    <a:cubicBezTo>
                      <a:pt x="4162" y="159"/>
                      <a:pt x="3589" y="0"/>
                      <a:pt x="29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3470732" y="3752251"/>
                <a:ext cx="313807" cy="326404"/>
              </a:xfrm>
              <a:custGeom>
                <a:avLst/>
                <a:gdLst/>
                <a:ahLst/>
                <a:cxnLst/>
                <a:rect l="l" t="t" r="r" b="b"/>
                <a:pathLst>
                  <a:path w="8844" h="9199" extrusionOk="0">
                    <a:moveTo>
                      <a:pt x="3418" y="0"/>
                    </a:moveTo>
                    <a:cubicBezTo>
                      <a:pt x="3036" y="121"/>
                      <a:pt x="2654" y="92"/>
                      <a:pt x="2243" y="149"/>
                    </a:cubicBezTo>
                    <a:cubicBezTo>
                      <a:pt x="1975" y="177"/>
                      <a:pt x="1741" y="269"/>
                      <a:pt x="1444" y="298"/>
                    </a:cubicBezTo>
                    <a:cubicBezTo>
                      <a:pt x="913" y="418"/>
                      <a:pt x="439" y="800"/>
                      <a:pt x="206" y="1302"/>
                    </a:cubicBezTo>
                    <a:cubicBezTo>
                      <a:pt x="86" y="1536"/>
                      <a:pt x="1" y="1769"/>
                      <a:pt x="1" y="2038"/>
                    </a:cubicBezTo>
                    <a:cubicBezTo>
                      <a:pt x="1" y="2243"/>
                      <a:pt x="29" y="2476"/>
                      <a:pt x="57" y="2682"/>
                    </a:cubicBezTo>
                    <a:cubicBezTo>
                      <a:pt x="178" y="3453"/>
                      <a:pt x="206" y="4309"/>
                      <a:pt x="503" y="5016"/>
                    </a:cubicBezTo>
                    <a:cubicBezTo>
                      <a:pt x="616" y="5334"/>
                      <a:pt x="828" y="5632"/>
                      <a:pt x="1034" y="5929"/>
                    </a:cubicBezTo>
                    <a:cubicBezTo>
                      <a:pt x="1119" y="6077"/>
                      <a:pt x="1211" y="6219"/>
                      <a:pt x="1324" y="6339"/>
                    </a:cubicBezTo>
                    <a:cubicBezTo>
                      <a:pt x="1383" y="6366"/>
                      <a:pt x="1567" y="6547"/>
                      <a:pt x="1636" y="6547"/>
                    </a:cubicBezTo>
                    <a:cubicBezTo>
                      <a:pt x="1641" y="6547"/>
                      <a:pt x="1645" y="6546"/>
                      <a:pt x="1649" y="6544"/>
                    </a:cubicBezTo>
                    <a:lnTo>
                      <a:pt x="1677" y="6544"/>
                    </a:lnTo>
                    <a:cubicBezTo>
                      <a:pt x="1621" y="6898"/>
                      <a:pt x="1593" y="7315"/>
                      <a:pt x="1501" y="7697"/>
                    </a:cubicBezTo>
                    <a:cubicBezTo>
                      <a:pt x="1472" y="7931"/>
                      <a:pt x="1324" y="8284"/>
                      <a:pt x="1472" y="8518"/>
                    </a:cubicBezTo>
                    <a:cubicBezTo>
                      <a:pt x="1593" y="8730"/>
                      <a:pt x="1946" y="8787"/>
                      <a:pt x="2151" y="8815"/>
                    </a:cubicBezTo>
                    <a:cubicBezTo>
                      <a:pt x="2774" y="8935"/>
                      <a:pt x="3389" y="8992"/>
                      <a:pt x="4040" y="9084"/>
                    </a:cubicBezTo>
                    <a:cubicBezTo>
                      <a:pt x="4571" y="9140"/>
                      <a:pt x="5116" y="9199"/>
                      <a:pt x="5657" y="9199"/>
                    </a:cubicBezTo>
                    <a:cubicBezTo>
                      <a:pt x="6198" y="9199"/>
                      <a:pt x="6736" y="9140"/>
                      <a:pt x="7252" y="8964"/>
                    </a:cubicBezTo>
                    <a:cubicBezTo>
                      <a:pt x="7401" y="8907"/>
                      <a:pt x="7577" y="8843"/>
                      <a:pt x="7691" y="8730"/>
                    </a:cubicBezTo>
                    <a:cubicBezTo>
                      <a:pt x="7988" y="8433"/>
                      <a:pt x="7811" y="7697"/>
                      <a:pt x="7811" y="7315"/>
                    </a:cubicBezTo>
                    <a:cubicBezTo>
                      <a:pt x="7811" y="7223"/>
                      <a:pt x="7811" y="6693"/>
                      <a:pt x="7662" y="6693"/>
                    </a:cubicBezTo>
                    <a:cubicBezTo>
                      <a:pt x="7811" y="6693"/>
                      <a:pt x="7959" y="6664"/>
                      <a:pt x="8080" y="6608"/>
                    </a:cubicBezTo>
                    <a:cubicBezTo>
                      <a:pt x="8341" y="6431"/>
                      <a:pt x="8490" y="6106"/>
                      <a:pt x="8575" y="5780"/>
                    </a:cubicBezTo>
                    <a:cubicBezTo>
                      <a:pt x="8723" y="5306"/>
                      <a:pt x="8844" y="4776"/>
                      <a:pt x="8815" y="4273"/>
                    </a:cubicBezTo>
                    <a:cubicBezTo>
                      <a:pt x="8787" y="3920"/>
                      <a:pt x="8723" y="3601"/>
                      <a:pt x="8639" y="3276"/>
                    </a:cubicBezTo>
                    <a:cubicBezTo>
                      <a:pt x="8490" y="2653"/>
                      <a:pt x="8221" y="2094"/>
                      <a:pt x="7959" y="1564"/>
                    </a:cubicBezTo>
                    <a:cubicBezTo>
                      <a:pt x="7867" y="1387"/>
                      <a:pt x="7783" y="1210"/>
                      <a:pt x="7662" y="1062"/>
                    </a:cubicBezTo>
                    <a:cubicBezTo>
                      <a:pt x="7309" y="595"/>
                      <a:pt x="6870" y="241"/>
                      <a:pt x="6276" y="149"/>
                    </a:cubicBezTo>
                    <a:cubicBezTo>
                      <a:pt x="5894" y="92"/>
                      <a:pt x="5483" y="121"/>
                      <a:pt x="5101" y="29"/>
                    </a:cubicBezTo>
                    <a:cubicBezTo>
                      <a:pt x="5073" y="418"/>
                      <a:pt x="4719" y="708"/>
                      <a:pt x="4366" y="708"/>
                    </a:cubicBezTo>
                    <a:cubicBezTo>
                      <a:pt x="4012" y="708"/>
                      <a:pt x="3623" y="651"/>
                      <a:pt x="3481" y="326"/>
                    </a:cubicBezTo>
                    <a:cubicBezTo>
                      <a:pt x="3446" y="241"/>
                      <a:pt x="3418" y="121"/>
                      <a:pt x="34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3514658" y="3905638"/>
                <a:ext cx="168471" cy="85123"/>
              </a:xfrm>
              <a:custGeom>
                <a:avLst/>
                <a:gdLst/>
                <a:ahLst/>
                <a:cxnLst/>
                <a:rect l="l" t="t" r="r" b="b"/>
                <a:pathLst>
                  <a:path w="4748" h="2399" extrusionOk="0">
                    <a:moveTo>
                      <a:pt x="2468" y="0"/>
                    </a:moveTo>
                    <a:cubicBezTo>
                      <a:pt x="2068" y="0"/>
                      <a:pt x="1674" y="36"/>
                      <a:pt x="1295" y="163"/>
                    </a:cubicBezTo>
                    <a:cubicBezTo>
                      <a:pt x="652" y="396"/>
                      <a:pt x="29" y="955"/>
                      <a:pt x="29" y="1662"/>
                    </a:cubicBezTo>
                    <a:cubicBezTo>
                      <a:pt x="1" y="2313"/>
                      <a:pt x="737" y="2398"/>
                      <a:pt x="1211" y="2398"/>
                    </a:cubicBezTo>
                    <a:cubicBezTo>
                      <a:pt x="1593" y="2370"/>
                      <a:pt x="2003" y="2285"/>
                      <a:pt x="2385" y="2193"/>
                    </a:cubicBezTo>
                    <a:cubicBezTo>
                      <a:pt x="3064" y="2016"/>
                      <a:pt x="3771" y="1839"/>
                      <a:pt x="4479" y="1634"/>
                    </a:cubicBezTo>
                    <a:cubicBezTo>
                      <a:pt x="4571" y="1634"/>
                      <a:pt x="4656" y="1606"/>
                      <a:pt x="4748" y="1577"/>
                    </a:cubicBezTo>
                    <a:cubicBezTo>
                      <a:pt x="4479" y="1365"/>
                      <a:pt x="4245" y="1132"/>
                      <a:pt x="4012" y="927"/>
                    </a:cubicBezTo>
                    <a:cubicBezTo>
                      <a:pt x="3835" y="750"/>
                      <a:pt x="3623" y="601"/>
                      <a:pt x="3446" y="424"/>
                    </a:cubicBezTo>
                    <a:cubicBezTo>
                      <a:pt x="3305" y="247"/>
                      <a:pt x="3156" y="99"/>
                      <a:pt x="2951" y="14"/>
                    </a:cubicBezTo>
                    <a:cubicBezTo>
                      <a:pt x="2789" y="6"/>
                      <a:pt x="2628" y="0"/>
                      <a:pt x="2468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3625609" y="3907128"/>
                <a:ext cx="169464" cy="78878"/>
              </a:xfrm>
              <a:custGeom>
                <a:avLst/>
                <a:gdLst/>
                <a:ahLst/>
                <a:cxnLst/>
                <a:rect l="l" t="t" r="r" b="b"/>
                <a:pathLst>
                  <a:path w="4776" h="2223" extrusionOk="0">
                    <a:moveTo>
                      <a:pt x="1" y="0"/>
                    </a:moveTo>
                    <a:cubicBezTo>
                      <a:pt x="114" y="85"/>
                      <a:pt x="206" y="177"/>
                      <a:pt x="291" y="262"/>
                    </a:cubicBezTo>
                    <a:cubicBezTo>
                      <a:pt x="468" y="439"/>
                      <a:pt x="644" y="616"/>
                      <a:pt x="850" y="793"/>
                    </a:cubicBezTo>
                    <a:cubicBezTo>
                      <a:pt x="1147" y="1061"/>
                      <a:pt x="1444" y="1323"/>
                      <a:pt x="1734" y="1592"/>
                    </a:cubicBezTo>
                    <a:cubicBezTo>
                      <a:pt x="2088" y="1535"/>
                      <a:pt x="2441" y="1443"/>
                      <a:pt x="2767" y="1387"/>
                    </a:cubicBezTo>
                    <a:cubicBezTo>
                      <a:pt x="2964" y="1348"/>
                      <a:pt x="3161" y="1323"/>
                      <a:pt x="3338" y="1323"/>
                    </a:cubicBezTo>
                    <a:cubicBezTo>
                      <a:pt x="3453" y="1323"/>
                      <a:pt x="3559" y="1333"/>
                      <a:pt x="3651" y="1359"/>
                    </a:cubicBezTo>
                    <a:cubicBezTo>
                      <a:pt x="3828" y="1415"/>
                      <a:pt x="3976" y="1500"/>
                      <a:pt x="4068" y="1649"/>
                    </a:cubicBezTo>
                    <a:cubicBezTo>
                      <a:pt x="4125" y="1712"/>
                      <a:pt x="4182" y="1769"/>
                      <a:pt x="4182" y="1825"/>
                    </a:cubicBezTo>
                    <a:cubicBezTo>
                      <a:pt x="4210" y="1946"/>
                      <a:pt x="4153" y="2066"/>
                      <a:pt x="4125" y="2151"/>
                    </a:cubicBezTo>
                    <a:cubicBezTo>
                      <a:pt x="4125" y="2179"/>
                      <a:pt x="4125" y="2179"/>
                      <a:pt x="4153" y="2179"/>
                    </a:cubicBezTo>
                    <a:cubicBezTo>
                      <a:pt x="4153" y="2199"/>
                      <a:pt x="4167" y="2222"/>
                      <a:pt x="4185" y="2222"/>
                    </a:cubicBezTo>
                    <a:cubicBezTo>
                      <a:pt x="4193" y="2222"/>
                      <a:pt x="4201" y="2218"/>
                      <a:pt x="4210" y="2207"/>
                    </a:cubicBezTo>
                    <a:cubicBezTo>
                      <a:pt x="4468" y="2207"/>
                      <a:pt x="4572" y="1876"/>
                      <a:pt x="4571" y="1636"/>
                    </a:cubicBezTo>
                    <a:lnTo>
                      <a:pt x="4571" y="1636"/>
                    </a:lnTo>
                    <a:cubicBezTo>
                      <a:pt x="4583" y="1728"/>
                      <a:pt x="4607" y="1830"/>
                      <a:pt x="4627" y="1917"/>
                    </a:cubicBezTo>
                    <a:cubicBezTo>
                      <a:pt x="4627" y="1974"/>
                      <a:pt x="4564" y="2151"/>
                      <a:pt x="4627" y="2179"/>
                    </a:cubicBezTo>
                    <a:cubicBezTo>
                      <a:pt x="4636" y="2187"/>
                      <a:pt x="4644" y="2191"/>
                      <a:pt x="4651" y="2191"/>
                    </a:cubicBezTo>
                    <a:cubicBezTo>
                      <a:pt x="4670" y="2191"/>
                      <a:pt x="4684" y="2171"/>
                      <a:pt x="4684" y="2151"/>
                    </a:cubicBezTo>
                    <a:cubicBezTo>
                      <a:pt x="4776" y="2031"/>
                      <a:pt x="4776" y="1854"/>
                      <a:pt x="4776" y="1741"/>
                    </a:cubicBezTo>
                    <a:cubicBezTo>
                      <a:pt x="4776" y="1323"/>
                      <a:pt x="4656" y="941"/>
                      <a:pt x="4422" y="651"/>
                    </a:cubicBezTo>
                    <a:cubicBezTo>
                      <a:pt x="4182" y="382"/>
                      <a:pt x="3856" y="177"/>
                      <a:pt x="3502" y="149"/>
                    </a:cubicBezTo>
                    <a:cubicBezTo>
                      <a:pt x="3309" y="126"/>
                      <a:pt x="3112" y="119"/>
                      <a:pt x="2913" y="119"/>
                    </a:cubicBezTo>
                    <a:cubicBezTo>
                      <a:pt x="2676" y="119"/>
                      <a:pt x="2436" y="128"/>
                      <a:pt x="2194" y="128"/>
                    </a:cubicBezTo>
                    <a:cubicBezTo>
                      <a:pt x="2081" y="128"/>
                      <a:pt x="1968" y="126"/>
                      <a:pt x="1854" y="121"/>
                    </a:cubicBezTo>
                    <a:cubicBezTo>
                      <a:pt x="1239" y="57"/>
                      <a:pt x="616" y="29"/>
                      <a:pt x="1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3781231" y="3945767"/>
                <a:ext cx="7593" cy="1987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560" extrusionOk="0">
                    <a:moveTo>
                      <a:pt x="1" y="1"/>
                    </a:moveTo>
                    <a:cubicBezTo>
                      <a:pt x="1" y="29"/>
                      <a:pt x="36" y="57"/>
                      <a:pt x="36" y="93"/>
                    </a:cubicBezTo>
                    <a:cubicBezTo>
                      <a:pt x="64" y="121"/>
                      <a:pt x="93" y="149"/>
                      <a:pt x="93" y="206"/>
                    </a:cubicBezTo>
                    <a:lnTo>
                      <a:pt x="93" y="270"/>
                    </a:lnTo>
                    <a:cubicBezTo>
                      <a:pt x="121" y="354"/>
                      <a:pt x="149" y="446"/>
                      <a:pt x="149" y="560"/>
                    </a:cubicBezTo>
                    <a:lnTo>
                      <a:pt x="213" y="560"/>
                    </a:lnTo>
                    <a:cubicBezTo>
                      <a:pt x="213" y="446"/>
                      <a:pt x="178" y="354"/>
                      <a:pt x="149" y="234"/>
                    </a:cubicBezTo>
                    <a:lnTo>
                      <a:pt x="149" y="178"/>
                    </a:lnTo>
                    <a:cubicBezTo>
                      <a:pt x="121" y="121"/>
                      <a:pt x="121" y="93"/>
                      <a:pt x="93" y="57"/>
                    </a:cubicBezTo>
                    <a:cubicBezTo>
                      <a:pt x="64" y="29"/>
                      <a:pt x="64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3774951" y="3946796"/>
                <a:ext cx="8587" cy="3991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25" extrusionOk="0">
                    <a:moveTo>
                      <a:pt x="65" y="0"/>
                    </a:moveTo>
                    <a:lnTo>
                      <a:pt x="1" y="28"/>
                    </a:lnTo>
                    <a:cubicBezTo>
                      <a:pt x="1" y="64"/>
                      <a:pt x="36" y="92"/>
                      <a:pt x="36" y="120"/>
                    </a:cubicBezTo>
                    <a:cubicBezTo>
                      <a:pt x="65" y="149"/>
                      <a:pt x="65" y="177"/>
                      <a:pt x="93" y="241"/>
                    </a:cubicBezTo>
                    <a:cubicBezTo>
                      <a:pt x="178" y="531"/>
                      <a:pt x="149" y="828"/>
                      <a:pt x="1" y="1089"/>
                    </a:cubicBezTo>
                    <a:lnTo>
                      <a:pt x="36" y="1125"/>
                    </a:lnTo>
                    <a:cubicBezTo>
                      <a:pt x="213" y="856"/>
                      <a:pt x="241" y="531"/>
                      <a:pt x="149" y="241"/>
                    </a:cubicBezTo>
                    <a:cubicBezTo>
                      <a:pt x="121" y="177"/>
                      <a:pt x="121" y="120"/>
                      <a:pt x="93" y="92"/>
                    </a:cubicBezTo>
                    <a:cubicBezTo>
                      <a:pt x="93" y="64"/>
                      <a:pt x="65" y="28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3528212" y="3890948"/>
                <a:ext cx="252068" cy="102509"/>
              </a:xfrm>
              <a:custGeom>
                <a:avLst/>
                <a:gdLst/>
                <a:ahLst/>
                <a:cxnLst/>
                <a:rect l="l" t="t" r="r" b="b"/>
                <a:pathLst>
                  <a:path w="7104" h="2889" extrusionOk="0">
                    <a:moveTo>
                      <a:pt x="1566" y="0"/>
                    </a:moveTo>
                    <a:cubicBezTo>
                      <a:pt x="1198" y="0"/>
                      <a:pt x="836" y="69"/>
                      <a:pt x="503" y="251"/>
                    </a:cubicBezTo>
                    <a:cubicBezTo>
                      <a:pt x="326" y="336"/>
                      <a:pt x="206" y="456"/>
                      <a:pt x="121" y="605"/>
                    </a:cubicBezTo>
                    <a:cubicBezTo>
                      <a:pt x="57" y="690"/>
                      <a:pt x="29" y="782"/>
                      <a:pt x="1" y="867"/>
                    </a:cubicBezTo>
                    <a:lnTo>
                      <a:pt x="1" y="1072"/>
                    </a:lnTo>
                    <a:lnTo>
                      <a:pt x="1" y="1192"/>
                    </a:lnTo>
                    <a:cubicBezTo>
                      <a:pt x="121" y="1107"/>
                      <a:pt x="178" y="1015"/>
                      <a:pt x="298" y="959"/>
                    </a:cubicBezTo>
                    <a:cubicBezTo>
                      <a:pt x="475" y="867"/>
                      <a:pt x="623" y="782"/>
                      <a:pt x="800" y="690"/>
                    </a:cubicBezTo>
                    <a:lnTo>
                      <a:pt x="885" y="690"/>
                    </a:lnTo>
                    <a:cubicBezTo>
                      <a:pt x="1713" y="1072"/>
                      <a:pt x="2569" y="1461"/>
                      <a:pt x="3305" y="1991"/>
                    </a:cubicBezTo>
                    <a:cubicBezTo>
                      <a:pt x="3453" y="2076"/>
                      <a:pt x="3566" y="2168"/>
                      <a:pt x="3715" y="2253"/>
                    </a:cubicBezTo>
                    <a:cubicBezTo>
                      <a:pt x="3771" y="2281"/>
                      <a:pt x="3835" y="2345"/>
                      <a:pt x="3892" y="2373"/>
                    </a:cubicBezTo>
                    <a:cubicBezTo>
                      <a:pt x="4069" y="2487"/>
                      <a:pt x="4274" y="2550"/>
                      <a:pt x="4479" y="2663"/>
                    </a:cubicBezTo>
                    <a:cubicBezTo>
                      <a:pt x="4811" y="2822"/>
                      <a:pt x="5160" y="2888"/>
                      <a:pt x="5511" y="2888"/>
                    </a:cubicBezTo>
                    <a:cubicBezTo>
                      <a:pt x="5817" y="2888"/>
                      <a:pt x="6124" y="2838"/>
                      <a:pt x="6424" y="2755"/>
                    </a:cubicBezTo>
                    <a:cubicBezTo>
                      <a:pt x="7103" y="2579"/>
                      <a:pt x="6955" y="1843"/>
                      <a:pt x="6545" y="1425"/>
                    </a:cubicBezTo>
                    <a:cubicBezTo>
                      <a:pt x="6311" y="1135"/>
                      <a:pt x="5929" y="987"/>
                      <a:pt x="5575" y="838"/>
                    </a:cubicBezTo>
                    <a:cubicBezTo>
                      <a:pt x="4719" y="541"/>
                      <a:pt x="3835" y="456"/>
                      <a:pt x="2979" y="251"/>
                    </a:cubicBezTo>
                    <a:cubicBezTo>
                      <a:pt x="2528" y="115"/>
                      <a:pt x="2042" y="0"/>
                      <a:pt x="1566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3551311" y="3911386"/>
                <a:ext cx="8338" cy="7309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06" extrusionOk="0">
                    <a:moveTo>
                      <a:pt x="1" y="1"/>
                    </a:moveTo>
                    <a:lnTo>
                      <a:pt x="1" y="57"/>
                    </a:lnTo>
                    <a:cubicBezTo>
                      <a:pt x="29" y="85"/>
                      <a:pt x="57" y="85"/>
                      <a:pt x="86" y="114"/>
                    </a:cubicBezTo>
                    <a:cubicBezTo>
                      <a:pt x="149" y="142"/>
                      <a:pt x="178" y="177"/>
                      <a:pt x="234" y="206"/>
                    </a:cubicBezTo>
                    <a:lnTo>
                      <a:pt x="234" y="142"/>
                    </a:lnTo>
                    <a:cubicBezTo>
                      <a:pt x="206" y="114"/>
                      <a:pt x="178" y="114"/>
                      <a:pt x="114" y="85"/>
                    </a:cubicBezTo>
                    <a:cubicBezTo>
                      <a:pt x="86" y="57"/>
                      <a:pt x="57" y="2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3522961" y="3966595"/>
                <a:ext cx="7309" cy="1060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99" extrusionOk="0">
                    <a:moveTo>
                      <a:pt x="0" y="1"/>
                    </a:moveTo>
                    <a:cubicBezTo>
                      <a:pt x="0" y="121"/>
                      <a:pt x="92" y="241"/>
                      <a:pt x="205" y="298"/>
                    </a:cubicBezTo>
                    <a:lnTo>
                      <a:pt x="205" y="241"/>
                    </a:lnTo>
                    <a:cubicBezTo>
                      <a:pt x="121" y="213"/>
                      <a:pt x="64" y="12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3753130" y="3974152"/>
                <a:ext cx="13590" cy="9296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62" extrusionOk="0">
                    <a:moveTo>
                      <a:pt x="354" y="0"/>
                    </a:moveTo>
                    <a:cubicBezTo>
                      <a:pt x="262" y="85"/>
                      <a:pt x="149" y="177"/>
                      <a:pt x="0" y="205"/>
                    </a:cubicBezTo>
                    <a:lnTo>
                      <a:pt x="0" y="262"/>
                    </a:lnTo>
                    <a:cubicBezTo>
                      <a:pt x="149" y="234"/>
                      <a:pt x="298" y="142"/>
                      <a:pt x="382" y="28"/>
                    </a:cubicBez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3740569" y="3983413"/>
                <a:ext cx="8338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93" extrusionOk="0">
                    <a:moveTo>
                      <a:pt x="206" y="1"/>
                    </a:moveTo>
                    <a:lnTo>
                      <a:pt x="1" y="29"/>
                    </a:lnTo>
                    <a:lnTo>
                      <a:pt x="1" y="93"/>
                    </a:lnTo>
                    <a:lnTo>
                      <a:pt x="234" y="57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3445647" y="4709330"/>
                <a:ext cx="162191" cy="56524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593" extrusionOk="0">
                    <a:moveTo>
                      <a:pt x="2682" y="1"/>
                    </a:moveTo>
                    <a:cubicBezTo>
                      <a:pt x="2384" y="206"/>
                      <a:pt x="2066" y="383"/>
                      <a:pt x="1712" y="532"/>
                    </a:cubicBezTo>
                    <a:cubicBezTo>
                      <a:pt x="1444" y="616"/>
                      <a:pt x="1238" y="737"/>
                      <a:pt x="970" y="885"/>
                    </a:cubicBezTo>
                    <a:cubicBezTo>
                      <a:pt x="736" y="998"/>
                      <a:pt x="0" y="1267"/>
                      <a:pt x="616" y="1501"/>
                    </a:cubicBezTo>
                    <a:cubicBezTo>
                      <a:pt x="856" y="1593"/>
                      <a:pt x="1118" y="1593"/>
                      <a:pt x="1359" y="1593"/>
                    </a:cubicBezTo>
                    <a:cubicBezTo>
                      <a:pt x="2094" y="1564"/>
                      <a:pt x="2858" y="1444"/>
                      <a:pt x="3622" y="1388"/>
                    </a:cubicBezTo>
                    <a:lnTo>
                      <a:pt x="3976" y="1388"/>
                    </a:lnTo>
                    <a:cubicBezTo>
                      <a:pt x="4040" y="1352"/>
                      <a:pt x="4125" y="1352"/>
                      <a:pt x="4217" y="1352"/>
                    </a:cubicBezTo>
                    <a:lnTo>
                      <a:pt x="4245" y="1352"/>
                    </a:lnTo>
                    <a:cubicBezTo>
                      <a:pt x="4570" y="1267"/>
                      <a:pt x="4245" y="114"/>
                      <a:pt x="4012" y="114"/>
                    </a:cubicBezTo>
                    <a:cubicBezTo>
                      <a:pt x="3901" y="123"/>
                      <a:pt x="3792" y="127"/>
                      <a:pt x="3682" y="127"/>
                    </a:cubicBezTo>
                    <a:cubicBezTo>
                      <a:pt x="3349" y="127"/>
                      <a:pt x="3017" y="86"/>
                      <a:pt x="2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3695650" y="3828572"/>
                <a:ext cx="17848" cy="8161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300" extrusionOk="0">
                    <a:moveTo>
                      <a:pt x="0" y="0"/>
                    </a:moveTo>
                    <a:cubicBezTo>
                      <a:pt x="234" y="651"/>
                      <a:pt x="382" y="1415"/>
                      <a:pt x="439" y="2299"/>
                    </a:cubicBezTo>
                    <a:lnTo>
                      <a:pt x="503" y="2299"/>
                    </a:lnTo>
                    <a:cubicBezTo>
                      <a:pt x="439" y="1415"/>
                      <a:pt x="290" y="651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3544037" y="3828572"/>
                <a:ext cx="13590" cy="650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33" extrusionOk="0">
                    <a:moveTo>
                      <a:pt x="1" y="0"/>
                    </a:moveTo>
                    <a:lnTo>
                      <a:pt x="319" y="1832"/>
                    </a:lnTo>
                    <a:lnTo>
                      <a:pt x="383" y="1832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3586721" y="3674937"/>
                <a:ext cx="13838" cy="12596"/>
              </a:xfrm>
              <a:custGeom>
                <a:avLst/>
                <a:gdLst/>
                <a:ahLst/>
                <a:cxnLst/>
                <a:rect l="l" t="t" r="r" b="b"/>
                <a:pathLst>
                  <a:path w="390" h="355" extrusionOk="0">
                    <a:moveTo>
                      <a:pt x="0" y="0"/>
                    </a:moveTo>
                    <a:lnTo>
                      <a:pt x="0" y="57"/>
                    </a:lnTo>
                    <a:cubicBezTo>
                      <a:pt x="92" y="57"/>
                      <a:pt x="177" y="85"/>
                      <a:pt x="241" y="149"/>
                    </a:cubicBezTo>
                    <a:cubicBezTo>
                      <a:pt x="297" y="177"/>
                      <a:pt x="326" y="262"/>
                      <a:pt x="326" y="354"/>
                    </a:cubicBezTo>
                    <a:lnTo>
                      <a:pt x="389" y="354"/>
                    </a:lnTo>
                    <a:cubicBezTo>
                      <a:pt x="389" y="262"/>
                      <a:pt x="354" y="149"/>
                      <a:pt x="269" y="85"/>
                    </a:cubicBezTo>
                    <a:cubicBezTo>
                      <a:pt x="212" y="29"/>
                      <a:pt x="92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3925144" y="4127255"/>
                <a:ext cx="51911" cy="52621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1483" extrusionOk="0">
                    <a:moveTo>
                      <a:pt x="709" y="1"/>
                    </a:moveTo>
                    <a:cubicBezTo>
                      <a:pt x="298" y="1"/>
                      <a:pt x="1" y="584"/>
                      <a:pt x="487" y="1168"/>
                    </a:cubicBezTo>
                    <a:cubicBezTo>
                      <a:pt x="630" y="1335"/>
                      <a:pt x="835" y="1483"/>
                      <a:pt x="1047" y="1483"/>
                    </a:cubicBezTo>
                    <a:cubicBezTo>
                      <a:pt x="1096" y="1483"/>
                      <a:pt x="1145" y="1475"/>
                      <a:pt x="1194" y="1458"/>
                    </a:cubicBezTo>
                    <a:cubicBezTo>
                      <a:pt x="1343" y="1401"/>
                      <a:pt x="1427" y="1224"/>
                      <a:pt x="1463" y="1048"/>
                    </a:cubicBezTo>
                    <a:cubicBezTo>
                      <a:pt x="1463" y="871"/>
                      <a:pt x="1399" y="694"/>
                      <a:pt x="1343" y="545"/>
                    </a:cubicBezTo>
                    <a:cubicBezTo>
                      <a:pt x="1162" y="156"/>
                      <a:pt x="920" y="1"/>
                      <a:pt x="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3549040" y="4340074"/>
                <a:ext cx="51982" cy="50917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435" extrusionOk="0">
                    <a:moveTo>
                      <a:pt x="850" y="0"/>
                    </a:moveTo>
                    <a:cubicBezTo>
                      <a:pt x="431" y="0"/>
                      <a:pt x="146" y="485"/>
                      <a:pt x="36" y="829"/>
                    </a:cubicBezTo>
                    <a:cubicBezTo>
                      <a:pt x="36" y="858"/>
                      <a:pt x="1" y="886"/>
                      <a:pt x="1" y="886"/>
                    </a:cubicBezTo>
                    <a:lnTo>
                      <a:pt x="1" y="942"/>
                    </a:lnTo>
                    <a:cubicBezTo>
                      <a:pt x="1" y="1006"/>
                      <a:pt x="36" y="1034"/>
                      <a:pt x="65" y="1091"/>
                    </a:cubicBezTo>
                    <a:cubicBezTo>
                      <a:pt x="150" y="1268"/>
                      <a:pt x="298" y="1388"/>
                      <a:pt x="503" y="1416"/>
                    </a:cubicBezTo>
                    <a:cubicBezTo>
                      <a:pt x="550" y="1429"/>
                      <a:pt x="595" y="1435"/>
                      <a:pt x="639" y="1435"/>
                    </a:cubicBezTo>
                    <a:cubicBezTo>
                      <a:pt x="1127" y="1435"/>
                      <a:pt x="1465" y="727"/>
                      <a:pt x="1303" y="299"/>
                    </a:cubicBezTo>
                    <a:cubicBezTo>
                      <a:pt x="1239" y="150"/>
                      <a:pt x="1062" y="30"/>
                      <a:pt x="885" y="2"/>
                    </a:cubicBezTo>
                    <a:cubicBezTo>
                      <a:pt x="873" y="1"/>
                      <a:pt x="862" y="0"/>
                      <a:pt x="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0"/>
              <p:cNvSpPr/>
              <p:nvPr/>
            </p:nvSpPr>
            <p:spPr>
              <a:xfrm>
                <a:off x="3973754" y="4462343"/>
                <a:ext cx="36689" cy="23135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652" extrusionOk="0">
                    <a:moveTo>
                      <a:pt x="234" y="1"/>
                    </a:moveTo>
                    <a:cubicBezTo>
                      <a:pt x="149" y="93"/>
                      <a:pt x="93" y="178"/>
                      <a:pt x="57" y="270"/>
                    </a:cubicBezTo>
                    <a:cubicBezTo>
                      <a:pt x="1" y="390"/>
                      <a:pt x="29" y="446"/>
                      <a:pt x="93" y="475"/>
                    </a:cubicBezTo>
                    <a:cubicBezTo>
                      <a:pt x="121" y="489"/>
                      <a:pt x="149" y="496"/>
                      <a:pt x="179" y="496"/>
                    </a:cubicBezTo>
                    <a:cubicBezTo>
                      <a:pt x="208" y="496"/>
                      <a:pt x="238" y="489"/>
                      <a:pt x="270" y="475"/>
                    </a:cubicBezTo>
                    <a:cubicBezTo>
                      <a:pt x="298" y="446"/>
                      <a:pt x="355" y="418"/>
                      <a:pt x="383" y="390"/>
                    </a:cubicBezTo>
                    <a:cubicBezTo>
                      <a:pt x="446" y="326"/>
                      <a:pt x="503" y="270"/>
                      <a:pt x="560" y="241"/>
                    </a:cubicBezTo>
                    <a:lnTo>
                      <a:pt x="560" y="241"/>
                    </a:lnTo>
                    <a:cubicBezTo>
                      <a:pt x="560" y="270"/>
                      <a:pt x="560" y="298"/>
                      <a:pt x="531" y="326"/>
                    </a:cubicBezTo>
                    <a:cubicBezTo>
                      <a:pt x="503" y="390"/>
                      <a:pt x="475" y="446"/>
                      <a:pt x="475" y="503"/>
                    </a:cubicBezTo>
                    <a:cubicBezTo>
                      <a:pt x="475" y="567"/>
                      <a:pt x="475" y="595"/>
                      <a:pt x="503" y="623"/>
                    </a:cubicBezTo>
                    <a:cubicBezTo>
                      <a:pt x="531" y="652"/>
                      <a:pt x="560" y="652"/>
                      <a:pt x="588" y="652"/>
                    </a:cubicBezTo>
                    <a:lnTo>
                      <a:pt x="652" y="652"/>
                    </a:lnTo>
                    <a:cubicBezTo>
                      <a:pt x="680" y="623"/>
                      <a:pt x="708" y="595"/>
                      <a:pt x="737" y="567"/>
                    </a:cubicBezTo>
                    <a:cubicBezTo>
                      <a:pt x="829" y="475"/>
                      <a:pt x="885" y="390"/>
                      <a:pt x="1005" y="355"/>
                    </a:cubicBezTo>
                    <a:cubicBezTo>
                      <a:pt x="1034" y="355"/>
                      <a:pt x="1034" y="326"/>
                      <a:pt x="1034" y="298"/>
                    </a:cubicBezTo>
                    <a:cubicBezTo>
                      <a:pt x="1034" y="270"/>
                      <a:pt x="1005" y="241"/>
                      <a:pt x="977" y="241"/>
                    </a:cubicBezTo>
                    <a:cubicBezTo>
                      <a:pt x="829" y="298"/>
                      <a:pt x="737" y="390"/>
                      <a:pt x="652" y="503"/>
                    </a:cubicBezTo>
                    <a:cubicBezTo>
                      <a:pt x="623" y="503"/>
                      <a:pt x="623" y="531"/>
                      <a:pt x="588" y="531"/>
                    </a:cubicBezTo>
                    <a:lnTo>
                      <a:pt x="588" y="503"/>
                    </a:lnTo>
                    <a:cubicBezTo>
                      <a:pt x="588" y="475"/>
                      <a:pt x="623" y="446"/>
                      <a:pt x="652" y="390"/>
                    </a:cubicBezTo>
                    <a:cubicBezTo>
                      <a:pt x="652" y="355"/>
                      <a:pt x="680" y="326"/>
                      <a:pt x="708" y="270"/>
                    </a:cubicBezTo>
                    <a:cubicBezTo>
                      <a:pt x="708" y="213"/>
                      <a:pt x="680" y="178"/>
                      <a:pt x="652" y="149"/>
                    </a:cubicBezTo>
                    <a:cubicBezTo>
                      <a:pt x="652" y="149"/>
                      <a:pt x="639" y="137"/>
                      <a:pt x="620" y="137"/>
                    </a:cubicBezTo>
                    <a:cubicBezTo>
                      <a:pt x="611" y="137"/>
                      <a:pt x="600" y="140"/>
                      <a:pt x="588" y="149"/>
                    </a:cubicBezTo>
                    <a:cubicBezTo>
                      <a:pt x="475" y="149"/>
                      <a:pt x="383" y="213"/>
                      <a:pt x="298" y="298"/>
                    </a:cubicBezTo>
                    <a:cubicBezTo>
                      <a:pt x="270" y="326"/>
                      <a:pt x="234" y="355"/>
                      <a:pt x="206" y="355"/>
                    </a:cubicBezTo>
                    <a:cubicBezTo>
                      <a:pt x="178" y="390"/>
                      <a:pt x="149" y="390"/>
                      <a:pt x="149" y="390"/>
                    </a:cubicBezTo>
                    <a:lnTo>
                      <a:pt x="149" y="326"/>
                    </a:lnTo>
                    <a:cubicBezTo>
                      <a:pt x="178" y="241"/>
                      <a:pt x="234" y="149"/>
                      <a:pt x="298" y="93"/>
                    </a:cubicBezTo>
                    <a:cubicBezTo>
                      <a:pt x="326" y="93"/>
                      <a:pt x="326" y="36"/>
                      <a:pt x="2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40"/>
              <p:cNvSpPr/>
              <p:nvPr/>
            </p:nvSpPr>
            <p:spPr>
              <a:xfrm>
                <a:off x="3485315" y="4717455"/>
                <a:ext cx="35660" cy="25299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713" extrusionOk="0">
                    <a:moveTo>
                      <a:pt x="787" y="1"/>
                    </a:moveTo>
                    <a:cubicBezTo>
                      <a:pt x="768" y="1"/>
                      <a:pt x="750" y="5"/>
                      <a:pt x="736" y="5"/>
                    </a:cubicBezTo>
                    <a:cubicBezTo>
                      <a:pt x="651" y="62"/>
                      <a:pt x="651" y="211"/>
                      <a:pt x="679" y="274"/>
                    </a:cubicBezTo>
                    <a:lnTo>
                      <a:pt x="679" y="303"/>
                    </a:lnTo>
                    <a:cubicBezTo>
                      <a:pt x="708" y="303"/>
                      <a:pt x="708" y="331"/>
                      <a:pt x="708" y="359"/>
                    </a:cubicBezTo>
                    <a:lnTo>
                      <a:pt x="708" y="387"/>
                    </a:lnTo>
                    <a:cubicBezTo>
                      <a:pt x="708" y="387"/>
                      <a:pt x="679" y="387"/>
                      <a:pt x="623" y="359"/>
                    </a:cubicBezTo>
                    <a:cubicBezTo>
                      <a:pt x="594" y="331"/>
                      <a:pt x="594" y="331"/>
                      <a:pt x="559" y="303"/>
                    </a:cubicBezTo>
                    <a:lnTo>
                      <a:pt x="531" y="274"/>
                    </a:lnTo>
                    <a:cubicBezTo>
                      <a:pt x="531" y="239"/>
                      <a:pt x="502" y="211"/>
                      <a:pt x="474" y="211"/>
                    </a:cubicBezTo>
                    <a:cubicBezTo>
                      <a:pt x="441" y="177"/>
                      <a:pt x="405" y="164"/>
                      <a:pt x="376" y="164"/>
                    </a:cubicBezTo>
                    <a:cubicBezTo>
                      <a:pt x="355" y="164"/>
                      <a:pt x="337" y="171"/>
                      <a:pt x="326" y="182"/>
                    </a:cubicBezTo>
                    <a:cubicBezTo>
                      <a:pt x="241" y="211"/>
                      <a:pt x="205" y="303"/>
                      <a:pt x="241" y="359"/>
                    </a:cubicBezTo>
                    <a:cubicBezTo>
                      <a:pt x="241" y="387"/>
                      <a:pt x="241" y="416"/>
                      <a:pt x="269" y="451"/>
                    </a:cubicBezTo>
                    <a:lnTo>
                      <a:pt x="269" y="508"/>
                    </a:lnTo>
                    <a:cubicBezTo>
                      <a:pt x="297" y="536"/>
                      <a:pt x="297" y="564"/>
                      <a:pt x="269" y="593"/>
                    </a:cubicBezTo>
                    <a:cubicBezTo>
                      <a:pt x="269" y="593"/>
                      <a:pt x="241" y="593"/>
                      <a:pt x="205" y="564"/>
                    </a:cubicBezTo>
                    <a:cubicBezTo>
                      <a:pt x="205" y="564"/>
                      <a:pt x="149" y="508"/>
                      <a:pt x="149" y="451"/>
                    </a:cubicBezTo>
                    <a:cubicBezTo>
                      <a:pt x="120" y="451"/>
                      <a:pt x="120" y="416"/>
                      <a:pt x="120" y="416"/>
                    </a:cubicBezTo>
                    <a:cubicBezTo>
                      <a:pt x="106" y="402"/>
                      <a:pt x="92" y="395"/>
                      <a:pt x="77" y="395"/>
                    </a:cubicBezTo>
                    <a:cubicBezTo>
                      <a:pt x="62" y="395"/>
                      <a:pt x="46" y="402"/>
                      <a:pt x="28" y="416"/>
                    </a:cubicBezTo>
                    <a:cubicBezTo>
                      <a:pt x="0" y="416"/>
                      <a:pt x="0" y="451"/>
                      <a:pt x="0" y="479"/>
                    </a:cubicBezTo>
                    <a:cubicBezTo>
                      <a:pt x="28" y="508"/>
                      <a:pt x="28" y="508"/>
                      <a:pt x="28" y="536"/>
                    </a:cubicBezTo>
                    <a:cubicBezTo>
                      <a:pt x="92" y="593"/>
                      <a:pt x="120" y="656"/>
                      <a:pt x="149" y="685"/>
                    </a:cubicBezTo>
                    <a:cubicBezTo>
                      <a:pt x="177" y="685"/>
                      <a:pt x="205" y="713"/>
                      <a:pt x="269" y="713"/>
                    </a:cubicBezTo>
                    <a:cubicBezTo>
                      <a:pt x="297" y="713"/>
                      <a:pt x="326" y="685"/>
                      <a:pt x="354" y="685"/>
                    </a:cubicBezTo>
                    <a:cubicBezTo>
                      <a:pt x="417" y="628"/>
                      <a:pt x="417" y="536"/>
                      <a:pt x="382" y="479"/>
                    </a:cubicBezTo>
                    <a:lnTo>
                      <a:pt x="382" y="416"/>
                    </a:lnTo>
                    <a:cubicBezTo>
                      <a:pt x="354" y="387"/>
                      <a:pt x="354" y="359"/>
                      <a:pt x="354" y="331"/>
                    </a:cubicBezTo>
                    <a:lnTo>
                      <a:pt x="354" y="274"/>
                    </a:lnTo>
                    <a:cubicBezTo>
                      <a:pt x="382" y="274"/>
                      <a:pt x="382" y="274"/>
                      <a:pt x="417" y="303"/>
                    </a:cubicBezTo>
                    <a:lnTo>
                      <a:pt x="446" y="331"/>
                    </a:lnTo>
                    <a:lnTo>
                      <a:pt x="474" y="359"/>
                    </a:lnTo>
                    <a:cubicBezTo>
                      <a:pt x="502" y="387"/>
                      <a:pt x="531" y="416"/>
                      <a:pt x="559" y="451"/>
                    </a:cubicBezTo>
                    <a:cubicBezTo>
                      <a:pt x="606" y="493"/>
                      <a:pt x="664" y="519"/>
                      <a:pt x="716" y="519"/>
                    </a:cubicBezTo>
                    <a:cubicBezTo>
                      <a:pt x="736" y="519"/>
                      <a:pt x="754" y="515"/>
                      <a:pt x="771" y="508"/>
                    </a:cubicBezTo>
                    <a:cubicBezTo>
                      <a:pt x="828" y="479"/>
                      <a:pt x="828" y="416"/>
                      <a:pt x="828" y="331"/>
                    </a:cubicBezTo>
                    <a:cubicBezTo>
                      <a:pt x="828" y="303"/>
                      <a:pt x="828" y="274"/>
                      <a:pt x="800" y="239"/>
                    </a:cubicBezTo>
                    <a:lnTo>
                      <a:pt x="800" y="211"/>
                    </a:lnTo>
                    <a:cubicBezTo>
                      <a:pt x="771" y="182"/>
                      <a:pt x="800" y="154"/>
                      <a:pt x="800" y="126"/>
                    </a:cubicBezTo>
                    <a:lnTo>
                      <a:pt x="828" y="126"/>
                    </a:lnTo>
                    <a:cubicBezTo>
                      <a:pt x="828" y="154"/>
                      <a:pt x="856" y="182"/>
                      <a:pt x="856" y="239"/>
                    </a:cubicBezTo>
                    <a:cubicBezTo>
                      <a:pt x="876" y="264"/>
                      <a:pt x="897" y="286"/>
                      <a:pt x="919" y="286"/>
                    </a:cubicBezTo>
                    <a:cubicBezTo>
                      <a:pt x="928" y="286"/>
                      <a:pt x="938" y="282"/>
                      <a:pt x="948" y="274"/>
                    </a:cubicBezTo>
                    <a:cubicBezTo>
                      <a:pt x="976" y="274"/>
                      <a:pt x="1005" y="239"/>
                      <a:pt x="976" y="211"/>
                    </a:cubicBezTo>
                    <a:cubicBezTo>
                      <a:pt x="976" y="126"/>
                      <a:pt x="948" y="97"/>
                      <a:pt x="884" y="62"/>
                    </a:cubicBezTo>
                    <a:cubicBezTo>
                      <a:pt x="850" y="11"/>
                      <a:pt x="816" y="1"/>
                      <a:pt x="7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40"/>
              <p:cNvSpPr/>
              <p:nvPr/>
            </p:nvSpPr>
            <p:spPr>
              <a:xfrm>
                <a:off x="3898462" y="4420688"/>
                <a:ext cx="58511" cy="6316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178" extrusionOk="0">
                    <a:moveTo>
                      <a:pt x="1649" y="0"/>
                    </a:moveTo>
                    <a:cubicBezTo>
                      <a:pt x="1415" y="0"/>
                      <a:pt x="1182" y="29"/>
                      <a:pt x="941" y="57"/>
                    </a:cubicBezTo>
                    <a:cubicBezTo>
                      <a:pt x="800" y="57"/>
                      <a:pt x="680" y="85"/>
                      <a:pt x="531" y="85"/>
                    </a:cubicBezTo>
                    <a:cubicBezTo>
                      <a:pt x="443" y="99"/>
                      <a:pt x="354" y="107"/>
                      <a:pt x="269" y="107"/>
                    </a:cubicBezTo>
                    <a:cubicBezTo>
                      <a:pt x="184" y="107"/>
                      <a:pt x="103" y="99"/>
                      <a:pt x="29" y="85"/>
                    </a:cubicBezTo>
                    <a:lnTo>
                      <a:pt x="1" y="149"/>
                    </a:lnTo>
                    <a:cubicBezTo>
                      <a:pt x="92" y="177"/>
                      <a:pt x="149" y="177"/>
                      <a:pt x="206" y="177"/>
                    </a:cubicBezTo>
                    <a:cubicBezTo>
                      <a:pt x="326" y="177"/>
                      <a:pt x="411" y="149"/>
                      <a:pt x="531" y="149"/>
                    </a:cubicBezTo>
                    <a:cubicBezTo>
                      <a:pt x="680" y="149"/>
                      <a:pt x="828" y="114"/>
                      <a:pt x="941" y="114"/>
                    </a:cubicBezTo>
                    <a:cubicBezTo>
                      <a:pt x="1182" y="85"/>
                      <a:pt x="1415" y="57"/>
                      <a:pt x="1649" y="57"/>
                    </a:cubicBezTo>
                    <a:lnTo>
                      <a:pt x="16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0"/>
              <p:cNvSpPr/>
              <p:nvPr/>
            </p:nvSpPr>
            <p:spPr>
              <a:xfrm>
                <a:off x="3535486" y="4662140"/>
                <a:ext cx="61811" cy="4329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22" extrusionOk="0">
                    <a:moveTo>
                      <a:pt x="1" y="1"/>
                    </a:moveTo>
                    <a:lnTo>
                      <a:pt x="1" y="65"/>
                    </a:lnTo>
                    <a:cubicBezTo>
                      <a:pt x="206" y="93"/>
                      <a:pt x="383" y="121"/>
                      <a:pt x="595" y="121"/>
                    </a:cubicBezTo>
                    <a:lnTo>
                      <a:pt x="708" y="121"/>
                    </a:lnTo>
                    <a:cubicBezTo>
                      <a:pt x="829" y="121"/>
                      <a:pt x="949" y="121"/>
                      <a:pt x="1062" y="93"/>
                    </a:cubicBezTo>
                    <a:cubicBezTo>
                      <a:pt x="1165" y="79"/>
                      <a:pt x="1276" y="72"/>
                      <a:pt x="1391" y="72"/>
                    </a:cubicBezTo>
                    <a:cubicBezTo>
                      <a:pt x="1506" y="72"/>
                      <a:pt x="1625" y="79"/>
                      <a:pt x="1741" y="93"/>
                    </a:cubicBezTo>
                    <a:lnTo>
                      <a:pt x="1741" y="29"/>
                    </a:lnTo>
                    <a:cubicBezTo>
                      <a:pt x="1639" y="15"/>
                      <a:pt x="1520" y="8"/>
                      <a:pt x="1398" y="8"/>
                    </a:cubicBezTo>
                    <a:cubicBezTo>
                      <a:pt x="1276" y="8"/>
                      <a:pt x="1151" y="15"/>
                      <a:pt x="1034" y="29"/>
                    </a:cubicBezTo>
                    <a:cubicBezTo>
                      <a:pt x="949" y="65"/>
                      <a:pt x="829" y="65"/>
                      <a:pt x="708" y="65"/>
                    </a:cubicBezTo>
                    <a:cubicBezTo>
                      <a:pt x="475" y="65"/>
                      <a:pt x="242" y="65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40"/>
              <p:cNvSpPr/>
              <p:nvPr/>
            </p:nvSpPr>
            <p:spPr>
              <a:xfrm>
                <a:off x="3521932" y="4093370"/>
                <a:ext cx="49250" cy="27144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65" extrusionOk="0">
                    <a:moveTo>
                      <a:pt x="1331" y="0"/>
                    </a:moveTo>
                    <a:cubicBezTo>
                      <a:pt x="1211" y="234"/>
                      <a:pt x="942" y="411"/>
                      <a:pt x="588" y="531"/>
                    </a:cubicBezTo>
                    <a:cubicBezTo>
                      <a:pt x="503" y="559"/>
                      <a:pt x="447" y="588"/>
                      <a:pt x="383" y="616"/>
                    </a:cubicBezTo>
                    <a:cubicBezTo>
                      <a:pt x="270" y="644"/>
                      <a:pt x="206" y="673"/>
                      <a:pt x="1" y="708"/>
                    </a:cubicBezTo>
                    <a:lnTo>
                      <a:pt x="1" y="764"/>
                    </a:lnTo>
                    <a:cubicBezTo>
                      <a:pt x="234" y="736"/>
                      <a:pt x="270" y="708"/>
                      <a:pt x="411" y="644"/>
                    </a:cubicBezTo>
                    <a:cubicBezTo>
                      <a:pt x="475" y="644"/>
                      <a:pt x="532" y="616"/>
                      <a:pt x="588" y="588"/>
                    </a:cubicBezTo>
                    <a:cubicBezTo>
                      <a:pt x="977" y="467"/>
                      <a:pt x="1239" y="291"/>
                      <a:pt x="1388" y="29"/>
                    </a:cubicBezTo>
                    <a:lnTo>
                      <a:pt x="13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40"/>
              <p:cNvSpPr/>
              <p:nvPr/>
            </p:nvSpPr>
            <p:spPr>
              <a:xfrm>
                <a:off x="3527219" y="3916318"/>
                <a:ext cx="129795" cy="53579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1510" extrusionOk="0">
                    <a:moveTo>
                      <a:pt x="884" y="1"/>
                    </a:moveTo>
                    <a:cubicBezTo>
                      <a:pt x="852" y="1"/>
                      <a:pt x="820" y="11"/>
                      <a:pt x="793" y="38"/>
                    </a:cubicBezTo>
                    <a:cubicBezTo>
                      <a:pt x="651" y="95"/>
                      <a:pt x="531" y="152"/>
                      <a:pt x="411" y="244"/>
                    </a:cubicBezTo>
                    <a:cubicBezTo>
                      <a:pt x="262" y="300"/>
                      <a:pt x="149" y="392"/>
                      <a:pt x="1" y="449"/>
                    </a:cubicBezTo>
                    <a:lnTo>
                      <a:pt x="29" y="505"/>
                    </a:lnTo>
                    <a:cubicBezTo>
                      <a:pt x="177" y="449"/>
                      <a:pt x="298" y="357"/>
                      <a:pt x="439" y="300"/>
                    </a:cubicBezTo>
                    <a:cubicBezTo>
                      <a:pt x="559" y="215"/>
                      <a:pt x="680" y="152"/>
                      <a:pt x="793" y="67"/>
                    </a:cubicBezTo>
                    <a:cubicBezTo>
                      <a:pt x="812" y="58"/>
                      <a:pt x="830" y="55"/>
                      <a:pt x="847" y="55"/>
                    </a:cubicBezTo>
                    <a:cubicBezTo>
                      <a:pt x="890" y="55"/>
                      <a:pt x="930" y="75"/>
                      <a:pt x="970" y="95"/>
                    </a:cubicBezTo>
                    <a:cubicBezTo>
                      <a:pt x="1210" y="244"/>
                      <a:pt x="1500" y="392"/>
                      <a:pt x="1769" y="477"/>
                    </a:cubicBezTo>
                    <a:lnTo>
                      <a:pt x="1797" y="505"/>
                    </a:lnTo>
                    <a:cubicBezTo>
                      <a:pt x="2420" y="774"/>
                      <a:pt x="3035" y="1128"/>
                      <a:pt x="3623" y="1510"/>
                    </a:cubicBezTo>
                    <a:lnTo>
                      <a:pt x="3658" y="1453"/>
                    </a:lnTo>
                    <a:cubicBezTo>
                      <a:pt x="3064" y="1064"/>
                      <a:pt x="2448" y="710"/>
                      <a:pt x="1826" y="449"/>
                    </a:cubicBezTo>
                    <a:lnTo>
                      <a:pt x="1769" y="420"/>
                    </a:lnTo>
                    <a:cubicBezTo>
                      <a:pt x="1536" y="328"/>
                      <a:pt x="1239" y="180"/>
                      <a:pt x="1005" y="38"/>
                    </a:cubicBezTo>
                    <a:cubicBezTo>
                      <a:pt x="969" y="18"/>
                      <a:pt x="926" y="1"/>
                      <a:pt x="8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0"/>
              <p:cNvSpPr/>
              <p:nvPr/>
            </p:nvSpPr>
            <p:spPr>
              <a:xfrm>
                <a:off x="3686105" y="3909115"/>
                <a:ext cx="87890" cy="61811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1742" extrusionOk="0">
                    <a:moveTo>
                      <a:pt x="29" y="1"/>
                    </a:moveTo>
                    <a:lnTo>
                      <a:pt x="1" y="65"/>
                    </a:lnTo>
                    <a:cubicBezTo>
                      <a:pt x="559" y="241"/>
                      <a:pt x="1182" y="418"/>
                      <a:pt x="1713" y="772"/>
                    </a:cubicBezTo>
                    <a:cubicBezTo>
                      <a:pt x="1861" y="857"/>
                      <a:pt x="1946" y="949"/>
                      <a:pt x="2038" y="1034"/>
                    </a:cubicBezTo>
                    <a:cubicBezTo>
                      <a:pt x="2187" y="1182"/>
                      <a:pt x="2300" y="1416"/>
                      <a:pt x="2420" y="1741"/>
                    </a:cubicBezTo>
                    <a:lnTo>
                      <a:pt x="2477" y="1713"/>
                    </a:lnTo>
                    <a:cubicBezTo>
                      <a:pt x="2420" y="1479"/>
                      <a:pt x="2300" y="1211"/>
                      <a:pt x="2095" y="977"/>
                    </a:cubicBezTo>
                    <a:cubicBezTo>
                      <a:pt x="2010" y="885"/>
                      <a:pt x="1889" y="800"/>
                      <a:pt x="1741" y="708"/>
                    </a:cubicBezTo>
                    <a:cubicBezTo>
                      <a:pt x="1182" y="355"/>
                      <a:pt x="559" y="178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0"/>
              <p:cNvSpPr/>
              <p:nvPr/>
            </p:nvSpPr>
            <p:spPr>
              <a:xfrm>
                <a:off x="3627631" y="3700022"/>
                <a:ext cx="24128" cy="9332"/>
              </a:xfrm>
              <a:custGeom>
                <a:avLst/>
                <a:gdLst/>
                <a:ahLst/>
                <a:cxnLst/>
                <a:rect l="l" t="t" r="r" b="b"/>
                <a:pathLst>
                  <a:path w="680" h="263" extrusionOk="0">
                    <a:moveTo>
                      <a:pt x="679" y="1"/>
                    </a:moveTo>
                    <a:lnTo>
                      <a:pt x="0" y="121"/>
                    </a:lnTo>
                    <a:cubicBezTo>
                      <a:pt x="85" y="206"/>
                      <a:pt x="234" y="263"/>
                      <a:pt x="382" y="263"/>
                    </a:cubicBezTo>
                    <a:cubicBezTo>
                      <a:pt x="531" y="234"/>
                      <a:pt x="651" y="12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0"/>
              <p:cNvSpPr/>
              <p:nvPr/>
            </p:nvSpPr>
            <p:spPr>
              <a:xfrm>
                <a:off x="3664284" y="3657125"/>
                <a:ext cx="3051" cy="19870"/>
              </a:xfrm>
              <a:custGeom>
                <a:avLst/>
                <a:gdLst/>
                <a:ahLst/>
                <a:cxnLst/>
                <a:rect l="l" t="t" r="r" b="b"/>
                <a:pathLst>
                  <a:path w="86" h="560" extrusionOk="0">
                    <a:moveTo>
                      <a:pt x="28" y="0"/>
                    </a:moveTo>
                    <a:cubicBezTo>
                      <a:pt x="28" y="177"/>
                      <a:pt x="28" y="354"/>
                      <a:pt x="0" y="531"/>
                    </a:cubicBezTo>
                    <a:lnTo>
                      <a:pt x="57" y="559"/>
                    </a:lnTo>
                    <a:cubicBezTo>
                      <a:pt x="85" y="382"/>
                      <a:pt x="85" y="177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0"/>
              <p:cNvSpPr/>
              <p:nvPr/>
            </p:nvSpPr>
            <p:spPr>
              <a:xfrm>
                <a:off x="3701930" y="3826549"/>
                <a:ext cx="5287" cy="2313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652" extrusionOk="0">
                    <a:moveTo>
                      <a:pt x="85" y="0"/>
                    </a:moveTo>
                    <a:cubicBezTo>
                      <a:pt x="29" y="206"/>
                      <a:pt x="0" y="446"/>
                      <a:pt x="0" y="651"/>
                    </a:cubicBezTo>
                    <a:lnTo>
                      <a:pt x="57" y="651"/>
                    </a:lnTo>
                    <a:cubicBezTo>
                      <a:pt x="57" y="446"/>
                      <a:pt x="85" y="206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0"/>
              <p:cNvSpPr/>
              <p:nvPr/>
            </p:nvSpPr>
            <p:spPr>
              <a:xfrm>
                <a:off x="3658997" y="3990722"/>
                <a:ext cx="14583" cy="1483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206" y="0"/>
                    </a:moveTo>
                    <a:cubicBezTo>
                      <a:pt x="85" y="0"/>
                      <a:pt x="1" y="92"/>
                      <a:pt x="1" y="205"/>
                    </a:cubicBezTo>
                    <a:cubicBezTo>
                      <a:pt x="1" y="325"/>
                      <a:pt x="85" y="417"/>
                      <a:pt x="206" y="417"/>
                    </a:cubicBezTo>
                    <a:cubicBezTo>
                      <a:pt x="326" y="417"/>
                      <a:pt x="411" y="325"/>
                      <a:pt x="411" y="205"/>
                    </a:cubicBezTo>
                    <a:cubicBezTo>
                      <a:pt x="411" y="92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0"/>
              <p:cNvSpPr/>
              <p:nvPr/>
            </p:nvSpPr>
            <p:spPr>
              <a:xfrm>
                <a:off x="3625609" y="3816011"/>
                <a:ext cx="14583" cy="1483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206" y="0"/>
                    </a:moveTo>
                    <a:cubicBezTo>
                      <a:pt x="86" y="0"/>
                      <a:pt x="1" y="92"/>
                      <a:pt x="1" y="213"/>
                    </a:cubicBezTo>
                    <a:cubicBezTo>
                      <a:pt x="1" y="326"/>
                      <a:pt x="86" y="418"/>
                      <a:pt x="206" y="418"/>
                    </a:cubicBezTo>
                    <a:cubicBezTo>
                      <a:pt x="319" y="418"/>
                      <a:pt x="411" y="326"/>
                      <a:pt x="411" y="213"/>
                    </a:cubicBezTo>
                    <a:cubicBezTo>
                      <a:pt x="411" y="92"/>
                      <a:pt x="319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0"/>
              <p:cNvSpPr/>
              <p:nvPr/>
            </p:nvSpPr>
            <p:spPr>
              <a:xfrm>
                <a:off x="3553333" y="3777336"/>
                <a:ext cx="14583" cy="14867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9" extrusionOk="0">
                    <a:moveTo>
                      <a:pt x="205" y="1"/>
                    </a:moveTo>
                    <a:cubicBezTo>
                      <a:pt x="92" y="1"/>
                      <a:pt x="0" y="93"/>
                      <a:pt x="0" y="206"/>
                    </a:cubicBezTo>
                    <a:cubicBezTo>
                      <a:pt x="0" y="326"/>
                      <a:pt x="92" y="418"/>
                      <a:pt x="205" y="418"/>
                    </a:cubicBezTo>
                    <a:cubicBezTo>
                      <a:pt x="326" y="418"/>
                      <a:pt x="411" y="326"/>
                      <a:pt x="411" y="206"/>
                    </a:cubicBezTo>
                    <a:cubicBezTo>
                      <a:pt x="411" y="93"/>
                      <a:pt x="326" y="1"/>
                      <a:pt x="2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40"/>
              <p:cNvSpPr/>
              <p:nvPr/>
            </p:nvSpPr>
            <p:spPr>
              <a:xfrm>
                <a:off x="3704946" y="3781630"/>
                <a:ext cx="14832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1" extrusionOk="0">
                    <a:moveTo>
                      <a:pt x="205" y="0"/>
                    </a:moveTo>
                    <a:cubicBezTo>
                      <a:pt x="92" y="0"/>
                      <a:pt x="0" y="85"/>
                      <a:pt x="0" y="205"/>
                    </a:cubicBezTo>
                    <a:cubicBezTo>
                      <a:pt x="0" y="326"/>
                      <a:pt x="92" y="410"/>
                      <a:pt x="205" y="410"/>
                    </a:cubicBezTo>
                    <a:cubicBezTo>
                      <a:pt x="326" y="410"/>
                      <a:pt x="418" y="326"/>
                      <a:pt x="418" y="205"/>
                    </a:cubicBezTo>
                    <a:cubicBezTo>
                      <a:pt x="418" y="85"/>
                      <a:pt x="326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40"/>
              <p:cNvSpPr/>
              <p:nvPr/>
            </p:nvSpPr>
            <p:spPr>
              <a:xfrm>
                <a:off x="3658997" y="3876756"/>
                <a:ext cx="14583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206" y="0"/>
                    </a:moveTo>
                    <a:cubicBezTo>
                      <a:pt x="85" y="0"/>
                      <a:pt x="1" y="92"/>
                      <a:pt x="1" y="205"/>
                    </a:cubicBezTo>
                    <a:cubicBezTo>
                      <a:pt x="1" y="326"/>
                      <a:pt x="85" y="411"/>
                      <a:pt x="206" y="411"/>
                    </a:cubicBezTo>
                    <a:cubicBezTo>
                      <a:pt x="326" y="411"/>
                      <a:pt x="411" y="326"/>
                      <a:pt x="411" y="205"/>
                    </a:cubicBezTo>
                    <a:cubicBezTo>
                      <a:pt x="411" y="92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0"/>
              <p:cNvSpPr/>
              <p:nvPr/>
            </p:nvSpPr>
            <p:spPr>
              <a:xfrm>
                <a:off x="3699659" y="4039900"/>
                <a:ext cx="14832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1" extrusionOk="0">
                    <a:moveTo>
                      <a:pt x="213" y="1"/>
                    </a:moveTo>
                    <a:cubicBezTo>
                      <a:pt x="93" y="1"/>
                      <a:pt x="1" y="93"/>
                      <a:pt x="1" y="206"/>
                    </a:cubicBezTo>
                    <a:cubicBezTo>
                      <a:pt x="1" y="326"/>
                      <a:pt x="93" y="411"/>
                      <a:pt x="213" y="411"/>
                    </a:cubicBezTo>
                    <a:cubicBezTo>
                      <a:pt x="326" y="411"/>
                      <a:pt x="418" y="326"/>
                      <a:pt x="418" y="206"/>
                    </a:cubicBezTo>
                    <a:cubicBezTo>
                      <a:pt x="418" y="93"/>
                      <a:pt x="326" y="1"/>
                      <a:pt x="2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0"/>
              <p:cNvSpPr/>
              <p:nvPr/>
            </p:nvSpPr>
            <p:spPr>
              <a:xfrm>
                <a:off x="3574161" y="3862173"/>
                <a:ext cx="15861" cy="1461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12" extrusionOk="0">
                    <a:moveTo>
                      <a:pt x="241" y="1"/>
                    </a:moveTo>
                    <a:cubicBezTo>
                      <a:pt x="121" y="1"/>
                      <a:pt x="0" y="86"/>
                      <a:pt x="0" y="206"/>
                    </a:cubicBezTo>
                    <a:cubicBezTo>
                      <a:pt x="0" y="326"/>
                      <a:pt x="121" y="411"/>
                      <a:pt x="241" y="411"/>
                    </a:cubicBezTo>
                    <a:cubicBezTo>
                      <a:pt x="326" y="411"/>
                      <a:pt x="446" y="326"/>
                      <a:pt x="446" y="206"/>
                    </a:cubicBezTo>
                    <a:cubicBezTo>
                      <a:pt x="446" y="86"/>
                      <a:pt x="326" y="1"/>
                      <a:pt x="2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0"/>
              <p:cNvSpPr/>
              <p:nvPr/>
            </p:nvSpPr>
            <p:spPr>
              <a:xfrm>
                <a:off x="3748872" y="3880020"/>
                <a:ext cx="15825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46" h="411" extrusionOk="0">
                    <a:moveTo>
                      <a:pt x="205" y="0"/>
                    </a:moveTo>
                    <a:cubicBezTo>
                      <a:pt x="120" y="0"/>
                      <a:pt x="0" y="85"/>
                      <a:pt x="0" y="205"/>
                    </a:cubicBezTo>
                    <a:cubicBezTo>
                      <a:pt x="0" y="319"/>
                      <a:pt x="120" y="411"/>
                      <a:pt x="205" y="411"/>
                    </a:cubicBezTo>
                    <a:cubicBezTo>
                      <a:pt x="326" y="411"/>
                      <a:pt x="446" y="319"/>
                      <a:pt x="446" y="205"/>
                    </a:cubicBezTo>
                    <a:cubicBezTo>
                      <a:pt x="446" y="85"/>
                      <a:pt x="326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40"/>
              <p:cNvSpPr/>
              <p:nvPr/>
            </p:nvSpPr>
            <p:spPr>
              <a:xfrm>
                <a:off x="3489573" y="3852664"/>
                <a:ext cx="14583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46" extrusionOk="0">
                    <a:moveTo>
                      <a:pt x="206" y="0"/>
                    </a:moveTo>
                    <a:cubicBezTo>
                      <a:pt x="85" y="0"/>
                      <a:pt x="0" y="120"/>
                      <a:pt x="0" y="241"/>
                    </a:cubicBezTo>
                    <a:cubicBezTo>
                      <a:pt x="0" y="326"/>
                      <a:pt x="85" y="446"/>
                      <a:pt x="206" y="446"/>
                    </a:cubicBezTo>
                    <a:cubicBezTo>
                      <a:pt x="326" y="446"/>
                      <a:pt x="411" y="326"/>
                      <a:pt x="411" y="241"/>
                    </a:cubicBezTo>
                    <a:cubicBezTo>
                      <a:pt x="411" y="120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40"/>
              <p:cNvSpPr/>
              <p:nvPr/>
            </p:nvSpPr>
            <p:spPr>
              <a:xfrm>
                <a:off x="3614077" y="4040893"/>
                <a:ext cx="14583" cy="14867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9" extrusionOk="0">
                    <a:moveTo>
                      <a:pt x="205" y="1"/>
                    </a:moveTo>
                    <a:cubicBezTo>
                      <a:pt x="85" y="1"/>
                      <a:pt x="0" y="93"/>
                      <a:pt x="0" y="206"/>
                    </a:cubicBezTo>
                    <a:cubicBezTo>
                      <a:pt x="0" y="326"/>
                      <a:pt x="85" y="418"/>
                      <a:pt x="205" y="418"/>
                    </a:cubicBezTo>
                    <a:cubicBezTo>
                      <a:pt x="326" y="418"/>
                      <a:pt x="411" y="326"/>
                      <a:pt x="411" y="206"/>
                    </a:cubicBezTo>
                    <a:cubicBezTo>
                      <a:pt x="411" y="93"/>
                      <a:pt x="326" y="1"/>
                      <a:pt x="2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0"/>
              <p:cNvSpPr/>
              <p:nvPr/>
            </p:nvSpPr>
            <p:spPr>
              <a:xfrm>
                <a:off x="3571145" y="4002254"/>
                <a:ext cx="14583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206" y="0"/>
                    </a:moveTo>
                    <a:cubicBezTo>
                      <a:pt x="85" y="0"/>
                      <a:pt x="1" y="92"/>
                      <a:pt x="1" y="206"/>
                    </a:cubicBezTo>
                    <a:cubicBezTo>
                      <a:pt x="1" y="326"/>
                      <a:pt x="85" y="411"/>
                      <a:pt x="206" y="411"/>
                    </a:cubicBezTo>
                    <a:cubicBezTo>
                      <a:pt x="326" y="411"/>
                      <a:pt x="411" y="326"/>
                      <a:pt x="411" y="206"/>
                    </a:cubicBezTo>
                    <a:cubicBezTo>
                      <a:pt x="411" y="92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0"/>
              <p:cNvSpPr/>
              <p:nvPr/>
            </p:nvSpPr>
            <p:spPr>
              <a:xfrm>
                <a:off x="3537757" y="4039900"/>
                <a:ext cx="14583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206" y="1"/>
                    </a:moveTo>
                    <a:cubicBezTo>
                      <a:pt x="86" y="1"/>
                      <a:pt x="1" y="93"/>
                      <a:pt x="1" y="206"/>
                    </a:cubicBezTo>
                    <a:cubicBezTo>
                      <a:pt x="1" y="326"/>
                      <a:pt x="86" y="411"/>
                      <a:pt x="206" y="411"/>
                    </a:cubicBezTo>
                    <a:cubicBezTo>
                      <a:pt x="319" y="411"/>
                      <a:pt x="411" y="326"/>
                      <a:pt x="411" y="206"/>
                    </a:cubicBezTo>
                    <a:cubicBezTo>
                      <a:pt x="411" y="93"/>
                      <a:pt x="31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0"/>
              <p:cNvSpPr/>
              <p:nvPr/>
            </p:nvSpPr>
            <p:spPr>
              <a:xfrm>
                <a:off x="3514658" y="4645605"/>
                <a:ext cx="111983" cy="4045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114" extrusionOk="0">
                    <a:moveTo>
                      <a:pt x="1" y="0"/>
                    </a:moveTo>
                    <a:lnTo>
                      <a:pt x="1" y="57"/>
                    </a:lnTo>
                    <a:cubicBezTo>
                      <a:pt x="680" y="85"/>
                      <a:pt x="1387" y="113"/>
                      <a:pt x="2067" y="113"/>
                    </a:cubicBezTo>
                    <a:lnTo>
                      <a:pt x="3156" y="113"/>
                    </a:lnTo>
                    <a:lnTo>
                      <a:pt x="3156" y="57"/>
                    </a:lnTo>
                    <a:cubicBezTo>
                      <a:pt x="2872" y="64"/>
                      <a:pt x="2587" y="68"/>
                      <a:pt x="2304" y="68"/>
                    </a:cubicBezTo>
                    <a:cubicBezTo>
                      <a:pt x="1528" y="68"/>
                      <a:pt x="757" y="4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40"/>
              <p:cNvSpPr/>
              <p:nvPr/>
            </p:nvSpPr>
            <p:spPr>
              <a:xfrm>
                <a:off x="3868090" y="4402592"/>
                <a:ext cx="109996" cy="958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70" extrusionOk="0">
                    <a:moveTo>
                      <a:pt x="2926" y="0"/>
                    </a:moveTo>
                    <a:cubicBezTo>
                      <a:pt x="2678" y="0"/>
                      <a:pt x="2414" y="42"/>
                      <a:pt x="2151" y="65"/>
                    </a:cubicBezTo>
                    <a:cubicBezTo>
                      <a:pt x="2066" y="93"/>
                      <a:pt x="2010" y="93"/>
                      <a:pt x="1918" y="128"/>
                    </a:cubicBezTo>
                    <a:cubicBezTo>
                      <a:pt x="1267" y="213"/>
                      <a:pt x="623" y="213"/>
                      <a:pt x="1" y="213"/>
                    </a:cubicBezTo>
                    <a:lnTo>
                      <a:pt x="1" y="270"/>
                    </a:lnTo>
                    <a:cubicBezTo>
                      <a:pt x="651" y="270"/>
                      <a:pt x="1302" y="270"/>
                      <a:pt x="1918" y="185"/>
                    </a:cubicBezTo>
                    <a:cubicBezTo>
                      <a:pt x="2010" y="157"/>
                      <a:pt x="2095" y="157"/>
                      <a:pt x="2151" y="128"/>
                    </a:cubicBezTo>
                    <a:cubicBezTo>
                      <a:pt x="2415" y="100"/>
                      <a:pt x="2679" y="57"/>
                      <a:pt x="2928" y="57"/>
                    </a:cubicBezTo>
                    <a:cubicBezTo>
                      <a:pt x="2986" y="57"/>
                      <a:pt x="3043" y="59"/>
                      <a:pt x="3099" y="65"/>
                    </a:cubicBezTo>
                    <a:lnTo>
                      <a:pt x="3099" y="8"/>
                    </a:lnTo>
                    <a:cubicBezTo>
                      <a:pt x="3042" y="3"/>
                      <a:pt x="2985" y="0"/>
                      <a:pt x="29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7" name="Google Shape;867;p40"/>
            <p:cNvGrpSpPr/>
            <p:nvPr/>
          </p:nvGrpSpPr>
          <p:grpSpPr>
            <a:xfrm>
              <a:off x="520010" y="1168622"/>
              <a:ext cx="4279321" cy="3269905"/>
              <a:chOff x="3245850" y="1388754"/>
              <a:chExt cx="1339926" cy="1023893"/>
            </a:xfrm>
          </p:grpSpPr>
          <p:grpSp>
            <p:nvGrpSpPr>
              <p:cNvPr id="868" name="Google Shape;868;p40"/>
              <p:cNvGrpSpPr/>
              <p:nvPr/>
            </p:nvGrpSpPr>
            <p:grpSpPr>
              <a:xfrm>
                <a:off x="3889166" y="1636096"/>
                <a:ext cx="633844" cy="776551"/>
                <a:chOff x="3889166" y="1636096"/>
                <a:chExt cx="633844" cy="776551"/>
              </a:xfrm>
            </p:grpSpPr>
            <p:sp>
              <p:nvSpPr>
                <p:cNvPr id="869" name="Google Shape;869;p40"/>
                <p:cNvSpPr/>
                <p:nvPr/>
              </p:nvSpPr>
              <p:spPr>
                <a:xfrm>
                  <a:off x="3889166" y="1636096"/>
                  <a:ext cx="51237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" h="2226" extrusionOk="0">
                      <a:moveTo>
                        <a:pt x="1234" y="0"/>
                      </a:moveTo>
                      <a:cubicBezTo>
                        <a:pt x="1175" y="0"/>
                        <a:pt x="1109" y="21"/>
                        <a:pt x="1062" y="68"/>
                      </a:cubicBezTo>
                      <a:lnTo>
                        <a:pt x="1" y="1165"/>
                      </a:lnTo>
                      <a:lnTo>
                        <a:pt x="1062" y="2162"/>
                      </a:lnTo>
                      <a:cubicBezTo>
                        <a:pt x="1118" y="2190"/>
                        <a:pt x="1175" y="2226"/>
                        <a:pt x="1203" y="2226"/>
                      </a:cubicBezTo>
                      <a:cubicBezTo>
                        <a:pt x="1267" y="2226"/>
                        <a:pt x="1324" y="2190"/>
                        <a:pt x="1380" y="2162"/>
                      </a:cubicBezTo>
                      <a:cubicBezTo>
                        <a:pt x="1444" y="2077"/>
                        <a:pt x="1444" y="1929"/>
                        <a:pt x="1352" y="1837"/>
                      </a:cubicBezTo>
                      <a:lnTo>
                        <a:pt x="616" y="1165"/>
                      </a:lnTo>
                      <a:lnTo>
                        <a:pt x="1380" y="365"/>
                      </a:lnTo>
                      <a:cubicBezTo>
                        <a:pt x="1444" y="280"/>
                        <a:pt x="1444" y="132"/>
                        <a:pt x="1352" y="40"/>
                      </a:cubicBezTo>
                      <a:cubicBezTo>
                        <a:pt x="1327" y="14"/>
                        <a:pt x="1282" y="0"/>
                        <a:pt x="1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" name="Google Shape;870;p40"/>
                <p:cNvSpPr/>
                <p:nvPr/>
              </p:nvSpPr>
              <p:spPr>
                <a:xfrm>
                  <a:off x="3935114" y="1636096"/>
                  <a:ext cx="52230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2226" extrusionOk="0">
                      <a:moveTo>
                        <a:pt x="1240" y="0"/>
                      </a:moveTo>
                      <a:cubicBezTo>
                        <a:pt x="1174" y="0"/>
                        <a:pt x="1108" y="21"/>
                        <a:pt x="1062" y="68"/>
                      </a:cubicBezTo>
                      <a:lnTo>
                        <a:pt x="0" y="1165"/>
                      </a:lnTo>
                      <a:lnTo>
                        <a:pt x="1090" y="2162"/>
                      </a:lnTo>
                      <a:cubicBezTo>
                        <a:pt x="1118" y="2190"/>
                        <a:pt x="1182" y="2226"/>
                        <a:pt x="1210" y="2226"/>
                      </a:cubicBezTo>
                      <a:cubicBezTo>
                        <a:pt x="1267" y="2226"/>
                        <a:pt x="1323" y="2190"/>
                        <a:pt x="1387" y="2162"/>
                      </a:cubicBezTo>
                      <a:cubicBezTo>
                        <a:pt x="1472" y="2077"/>
                        <a:pt x="1444" y="1929"/>
                        <a:pt x="1359" y="1837"/>
                      </a:cubicBezTo>
                      <a:lnTo>
                        <a:pt x="616" y="1165"/>
                      </a:lnTo>
                      <a:lnTo>
                        <a:pt x="1387" y="365"/>
                      </a:lnTo>
                      <a:cubicBezTo>
                        <a:pt x="1472" y="280"/>
                        <a:pt x="1444" y="132"/>
                        <a:pt x="1387" y="40"/>
                      </a:cubicBezTo>
                      <a:cubicBezTo>
                        <a:pt x="1346" y="14"/>
                        <a:pt x="1293" y="0"/>
                        <a:pt x="12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40"/>
                <p:cNvSpPr/>
                <p:nvPr/>
              </p:nvSpPr>
              <p:spPr>
                <a:xfrm>
                  <a:off x="4470495" y="2333663"/>
                  <a:ext cx="52514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2226" extrusionOk="0">
                      <a:moveTo>
                        <a:pt x="219" y="1"/>
                      </a:moveTo>
                      <a:cubicBezTo>
                        <a:pt x="174" y="1"/>
                        <a:pt x="130" y="15"/>
                        <a:pt x="93" y="39"/>
                      </a:cubicBezTo>
                      <a:cubicBezTo>
                        <a:pt x="1" y="131"/>
                        <a:pt x="1" y="280"/>
                        <a:pt x="93" y="365"/>
                      </a:cubicBezTo>
                      <a:lnTo>
                        <a:pt x="857" y="1136"/>
                      </a:lnTo>
                      <a:lnTo>
                        <a:pt x="93" y="1843"/>
                      </a:lnTo>
                      <a:cubicBezTo>
                        <a:pt x="1" y="1928"/>
                        <a:pt x="1" y="2077"/>
                        <a:pt x="93" y="2133"/>
                      </a:cubicBezTo>
                      <a:cubicBezTo>
                        <a:pt x="121" y="2197"/>
                        <a:pt x="178" y="2225"/>
                        <a:pt x="241" y="2225"/>
                      </a:cubicBezTo>
                      <a:cubicBezTo>
                        <a:pt x="298" y="2225"/>
                        <a:pt x="355" y="2197"/>
                        <a:pt x="383" y="2162"/>
                      </a:cubicBezTo>
                      <a:lnTo>
                        <a:pt x="1479" y="1164"/>
                      </a:lnTo>
                      <a:lnTo>
                        <a:pt x="383" y="75"/>
                      </a:lnTo>
                      <a:cubicBezTo>
                        <a:pt x="335" y="23"/>
                        <a:pt x="27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40"/>
                <p:cNvSpPr/>
                <p:nvPr/>
              </p:nvSpPr>
              <p:spPr>
                <a:xfrm>
                  <a:off x="4424582" y="2333663"/>
                  <a:ext cx="51237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" h="2226" extrusionOk="0">
                      <a:moveTo>
                        <a:pt x="218" y="1"/>
                      </a:moveTo>
                      <a:cubicBezTo>
                        <a:pt x="172" y="1"/>
                        <a:pt x="126" y="15"/>
                        <a:pt x="85" y="39"/>
                      </a:cubicBezTo>
                      <a:cubicBezTo>
                        <a:pt x="0" y="131"/>
                        <a:pt x="0" y="280"/>
                        <a:pt x="85" y="365"/>
                      </a:cubicBezTo>
                      <a:lnTo>
                        <a:pt x="856" y="1136"/>
                      </a:lnTo>
                      <a:lnTo>
                        <a:pt x="85" y="1843"/>
                      </a:lnTo>
                      <a:cubicBezTo>
                        <a:pt x="0" y="1928"/>
                        <a:pt x="0" y="2077"/>
                        <a:pt x="85" y="2133"/>
                      </a:cubicBezTo>
                      <a:cubicBezTo>
                        <a:pt x="121" y="2197"/>
                        <a:pt x="177" y="2225"/>
                        <a:pt x="234" y="2225"/>
                      </a:cubicBezTo>
                      <a:cubicBezTo>
                        <a:pt x="297" y="2225"/>
                        <a:pt x="326" y="2197"/>
                        <a:pt x="382" y="2162"/>
                      </a:cubicBezTo>
                      <a:lnTo>
                        <a:pt x="1444" y="1164"/>
                      </a:lnTo>
                      <a:lnTo>
                        <a:pt x="382" y="75"/>
                      </a:lnTo>
                      <a:cubicBezTo>
                        <a:pt x="335" y="23"/>
                        <a:pt x="276" y="1"/>
                        <a:pt x="2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3" name="Google Shape;873;p40"/>
              <p:cNvSpPr/>
              <p:nvPr/>
            </p:nvSpPr>
            <p:spPr>
              <a:xfrm>
                <a:off x="4473760" y="1552892"/>
                <a:ext cx="16606" cy="71071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003" extrusionOk="0">
                    <a:moveTo>
                      <a:pt x="1" y="1"/>
                    </a:moveTo>
                    <a:lnTo>
                      <a:pt x="1" y="29"/>
                    </a:lnTo>
                    <a:cubicBezTo>
                      <a:pt x="383" y="588"/>
                      <a:pt x="411" y="1387"/>
                      <a:pt x="58" y="1946"/>
                    </a:cubicBezTo>
                    <a:cubicBezTo>
                      <a:pt x="58" y="1974"/>
                      <a:pt x="58" y="1974"/>
                      <a:pt x="86" y="2003"/>
                    </a:cubicBezTo>
                    <a:cubicBezTo>
                      <a:pt x="86" y="2003"/>
                      <a:pt x="114" y="2003"/>
                      <a:pt x="114" y="1974"/>
                    </a:cubicBezTo>
                    <a:cubicBezTo>
                      <a:pt x="468" y="1387"/>
                      <a:pt x="440" y="560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0"/>
              <p:cNvSpPr/>
              <p:nvPr/>
            </p:nvSpPr>
            <p:spPr>
              <a:xfrm>
                <a:off x="3372342" y="1752689"/>
                <a:ext cx="40947" cy="5954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678" extrusionOk="0">
                    <a:moveTo>
                      <a:pt x="595" y="58"/>
                    </a:moveTo>
                    <a:cubicBezTo>
                      <a:pt x="857" y="58"/>
                      <a:pt x="1090" y="411"/>
                      <a:pt x="1090" y="850"/>
                    </a:cubicBezTo>
                    <a:cubicBezTo>
                      <a:pt x="1090" y="1267"/>
                      <a:pt x="857" y="1621"/>
                      <a:pt x="595" y="1621"/>
                    </a:cubicBezTo>
                    <a:cubicBezTo>
                      <a:pt x="298" y="1621"/>
                      <a:pt x="64" y="1267"/>
                      <a:pt x="64" y="850"/>
                    </a:cubicBezTo>
                    <a:cubicBezTo>
                      <a:pt x="64" y="411"/>
                      <a:pt x="298" y="58"/>
                      <a:pt x="595" y="58"/>
                    </a:cubicBezTo>
                    <a:close/>
                    <a:moveTo>
                      <a:pt x="595" y="1"/>
                    </a:moveTo>
                    <a:cubicBezTo>
                      <a:pt x="269" y="1"/>
                      <a:pt x="1" y="383"/>
                      <a:pt x="1" y="850"/>
                    </a:cubicBezTo>
                    <a:cubicBezTo>
                      <a:pt x="1" y="1296"/>
                      <a:pt x="269" y="1678"/>
                      <a:pt x="595" y="1678"/>
                    </a:cubicBezTo>
                    <a:cubicBezTo>
                      <a:pt x="885" y="1678"/>
                      <a:pt x="1154" y="1296"/>
                      <a:pt x="1154" y="850"/>
                    </a:cubicBezTo>
                    <a:cubicBezTo>
                      <a:pt x="1154" y="383"/>
                      <a:pt x="885" y="1"/>
                      <a:pt x="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0"/>
              <p:cNvSpPr/>
              <p:nvPr/>
            </p:nvSpPr>
            <p:spPr>
              <a:xfrm>
                <a:off x="4551074" y="1770287"/>
                <a:ext cx="34702" cy="52479"/>
              </a:xfrm>
              <a:custGeom>
                <a:avLst/>
                <a:gdLst/>
                <a:ahLst/>
                <a:cxnLst/>
                <a:rect l="l" t="t" r="r" b="b"/>
                <a:pathLst>
                  <a:path w="978" h="1479" extrusionOk="0">
                    <a:moveTo>
                      <a:pt x="475" y="64"/>
                    </a:moveTo>
                    <a:cubicBezTo>
                      <a:pt x="737" y="64"/>
                      <a:pt x="913" y="389"/>
                      <a:pt x="913" y="743"/>
                    </a:cubicBezTo>
                    <a:cubicBezTo>
                      <a:pt x="913" y="1125"/>
                      <a:pt x="737" y="1415"/>
                      <a:pt x="475" y="1415"/>
                    </a:cubicBezTo>
                    <a:cubicBezTo>
                      <a:pt x="234" y="1415"/>
                      <a:pt x="57" y="1125"/>
                      <a:pt x="57" y="743"/>
                    </a:cubicBezTo>
                    <a:cubicBezTo>
                      <a:pt x="57" y="389"/>
                      <a:pt x="234" y="64"/>
                      <a:pt x="475" y="64"/>
                    </a:cubicBezTo>
                    <a:close/>
                    <a:moveTo>
                      <a:pt x="475" y="0"/>
                    </a:moveTo>
                    <a:cubicBezTo>
                      <a:pt x="206" y="0"/>
                      <a:pt x="1" y="354"/>
                      <a:pt x="1" y="743"/>
                    </a:cubicBezTo>
                    <a:cubicBezTo>
                      <a:pt x="1" y="1153"/>
                      <a:pt x="206" y="1479"/>
                      <a:pt x="475" y="1479"/>
                    </a:cubicBezTo>
                    <a:cubicBezTo>
                      <a:pt x="765" y="1479"/>
                      <a:pt x="977" y="1153"/>
                      <a:pt x="977" y="743"/>
                    </a:cubicBezTo>
                    <a:cubicBezTo>
                      <a:pt x="977" y="354"/>
                      <a:pt x="765" y="0"/>
                      <a:pt x="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0"/>
              <p:cNvSpPr/>
              <p:nvPr/>
            </p:nvSpPr>
            <p:spPr>
              <a:xfrm>
                <a:off x="3997846" y="1767271"/>
                <a:ext cx="35695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472" extrusionOk="0">
                    <a:moveTo>
                      <a:pt x="503" y="57"/>
                    </a:moveTo>
                    <a:cubicBezTo>
                      <a:pt x="737" y="57"/>
                      <a:pt x="942" y="354"/>
                      <a:pt x="942" y="736"/>
                    </a:cubicBezTo>
                    <a:cubicBezTo>
                      <a:pt x="942" y="1090"/>
                      <a:pt x="737" y="1415"/>
                      <a:pt x="503" y="1415"/>
                    </a:cubicBezTo>
                    <a:cubicBezTo>
                      <a:pt x="263" y="1415"/>
                      <a:pt x="58" y="1090"/>
                      <a:pt x="58" y="736"/>
                    </a:cubicBezTo>
                    <a:cubicBezTo>
                      <a:pt x="58" y="354"/>
                      <a:pt x="263" y="57"/>
                      <a:pt x="503" y="57"/>
                    </a:cubicBezTo>
                    <a:close/>
                    <a:moveTo>
                      <a:pt x="503" y="0"/>
                    </a:moveTo>
                    <a:cubicBezTo>
                      <a:pt x="234" y="0"/>
                      <a:pt x="1" y="326"/>
                      <a:pt x="1" y="736"/>
                    </a:cubicBezTo>
                    <a:cubicBezTo>
                      <a:pt x="1" y="1118"/>
                      <a:pt x="234" y="1472"/>
                      <a:pt x="503" y="1472"/>
                    </a:cubicBezTo>
                    <a:cubicBezTo>
                      <a:pt x="765" y="1472"/>
                      <a:pt x="1006" y="1118"/>
                      <a:pt x="1006" y="736"/>
                    </a:cubicBezTo>
                    <a:cubicBezTo>
                      <a:pt x="1006" y="326"/>
                      <a:pt x="765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0"/>
              <p:cNvSpPr/>
              <p:nvPr/>
            </p:nvSpPr>
            <p:spPr>
              <a:xfrm>
                <a:off x="4298055" y="2172613"/>
                <a:ext cx="48008" cy="124827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3518" extrusionOk="0">
                    <a:moveTo>
                      <a:pt x="857" y="72"/>
                    </a:moveTo>
                    <a:cubicBezTo>
                      <a:pt x="1119" y="129"/>
                      <a:pt x="1211" y="454"/>
                      <a:pt x="1239" y="574"/>
                    </a:cubicBezTo>
                    <a:cubicBezTo>
                      <a:pt x="1295" y="836"/>
                      <a:pt x="1295" y="1077"/>
                      <a:pt x="1239" y="1338"/>
                    </a:cubicBezTo>
                    <a:cubicBezTo>
                      <a:pt x="1211" y="1430"/>
                      <a:pt x="1175" y="1544"/>
                      <a:pt x="1147" y="1636"/>
                    </a:cubicBezTo>
                    <a:cubicBezTo>
                      <a:pt x="1090" y="1841"/>
                      <a:pt x="998" y="2074"/>
                      <a:pt x="1034" y="2279"/>
                    </a:cubicBezTo>
                    <a:cubicBezTo>
                      <a:pt x="1034" y="2400"/>
                      <a:pt x="1062" y="2492"/>
                      <a:pt x="1090" y="2605"/>
                    </a:cubicBezTo>
                    <a:cubicBezTo>
                      <a:pt x="1090" y="2725"/>
                      <a:pt x="1147" y="2845"/>
                      <a:pt x="1119" y="2958"/>
                    </a:cubicBezTo>
                    <a:cubicBezTo>
                      <a:pt x="1119" y="3199"/>
                      <a:pt x="913" y="3461"/>
                      <a:pt x="680" y="3461"/>
                    </a:cubicBezTo>
                    <a:lnTo>
                      <a:pt x="560" y="3461"/>
                    </a:lnTo>
                    <a:cubicBezTo>
                      <a:pt x="263" y="3376"/>
                      <a:pt x="86" y="2987"/>
                      <a:pt x="86" y="2753"/>
                    </a:cubicBezTo>
                    <a:cubicBezTo>
                      <a:pt x="57" y="2548"/>
                      <a:pt x="149" y="2343"/>
                      <a:pt x="206" y="2138"/>
                    </a:cubicBezTo>
                    <a:cubicBezTo>
                      <a:pt x="263" y="1961"/>
                      <a:pt x="326" y="1784"/>
                      <a:pt x="326" y="1607"/>
                    </a:cubicBezTo>
                    <a:cubicBezTo>
                      <a:pt x="326" y="1430"/>
                      <a:pt x="291" y="1282"/>
                      <a:pt x="263" y="1105"/>
                    </a:cubicBezTo>
                    <a:cubicBezTo>
                      <a:pt x="263" y="1077"/>
                      <a:pt x="234" y="1013"/>
                      <a:pt x="234" y="956"/>
                    </a:cubicBezTo>
                    <a:cubicBezTo>
                      <a:pt x="206" y="780"/>
                      <a:pt x="178" y="546"/>
                      <a:pt x="291" y="334"/>
                    </a:cubicBezTo>
                    <a:cubicBezTo>
                      <a:pt x="383" y="192"/>
                      <a:pt x="560" y="72"/>
                      <a:pt x="737" y="72"/>
                    </a:cubicBezTo>
                    <a:close/>
                    <a:moveTo>
                      <a:pt x="741" y="1"/>
                    </a:moveTo>
                    <a:cubicBezTo>
                      <a:pt x="537" y="1"/>
                      <a:pt x="335" y="133"/>
                      <a:pt x="234" y="306"/>
                    </a:cubicBezTo>
                    <a:cubicBezTo>
                      <a:pt x="114" y="546"/>
                      <a:pt x="149" y="780"/>
                      <a:pt x="178" y="956"/>
                    </a:cubicBezTo>
                    <a:cubicBezTo>
                      <a:pt x="178" y="1013"/>
                      <a:pt x="206" y="1077"/>
                      <a:pt x="206" y="1133"/>
                    </a:cubicBezTo>
                    <a:cubicBezTo>
                      <a:pt x="234" y="1282"/>
                      <a:pt x="263" y="1430"/>
                      <a:pt x="263" y="1572"/>
                    </a:cubicBezTo>
                    <a:cubicBezTo>
                      <a:pt x="263" y="1784"/>
                      <a:pt x="206" y="1961"/>
                      <a:pt x="149" y="2138"/>
                    </a:cubicBezTo>
                    <a:cubicBezTo>
                      <a:pt x="86" y="2343"/>
                      <a:pt x="1" y="2548"/>
                      <a:pt x="29" y="2753"/>
                    </a:cubicBezTo>
                    <a:cubicBezTo>
                      <a:pt x="29" y="3022"/>
                      <a:pt x="234" y="3432"/>
                      <a:pt x="531" y="3517"/>
                    </a:cubicBezTo>
                    <a:lnTo>
                      <a:pt x="680" y="3517"/>
                    </a:lnTo>
                    <a:cubicBezTo>
                      <a:pt x="970" y="3517"/>
                      <a:pt x="1175" y="3227"/>
                      <a:pt x="1175" y="2958"/>
                    </a:cubicBezTo>
                    <a:cubicBezTo>
                      <a:pt x="1211" y="2845"/>
                      <a:pt x="1147" y="2725"/>
                      <a:pt x="1119" y="2576"/>
                    </a:cubicBezTo>
                    <a:cubicBezTo>
                      <a:pt x="1119" y="2492"/>
                      <a:pt x="1090" y="2371"/>
                      <a:pt x="1090" y="2279"/>
                    </a:cubicBezTo>
                    <a:cubicBezTo>
                      <a:pt x="1062" y="2074"/>
                      <a:pt x="1147" y="1869"/>
                      <a:pt x="1211" y="1664"/>
                    </a:cubicBezTo>
                    <a:cubicBezTo>
                      <a:pt x="1239" y="1544"/>
                      <a:pt x="1267" y="1459"/>
                      <a:pt x="1295" y="1338"/>
                    </a:cubicBezTo>
                    <a:cubicBezTo>
                      <a:pt x="1352" y="1105"/>
                      <a:pt x="1352" y="836"/>
                      <a:pt x="1295" y="574"/>
                    </a:cubicBezTo>
                    <a:cubicBezTo>
                      <a:pt x="1267" y="426"/>
                      <a:pt x="1175" y="100"/>
                      <a:pt x="857" y="16"/>
                    </a:cubicBezTo>
                    <a:cubicBezTo>
                      <a:pt x="819" y="5"/>
                      <a:pt x="780" y="1"/>
                      <a:pt x="7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0"/>
              <p:cNvSpPr/>
              <p:nvPr/>
            </p:nvSpPr>
            <p:spPr>
              <a:xfrm>
                <a:off x="4346026" y="1562188"/>
                <a:ext cx="104709" cy="53508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1508" extrusionOk="0">
                    <a:moveTo>
                      <a:pt x="1479" y="64"/>
                    </a:moveTo>
                    <a:cubicBezTo>
                      <a:pt x="2186" y="64"/>
                      <a:pt x="2773" y="651"/>
                      <a:pt x="2893" y="772"/>
                    </a:cubicBezTo>
                    <a:cubicBezTo>
                      <a:pt x="2773" y="885"/>
                      <a:pt x="2186" y="1444"/>
                      <a:pt x="1479" y="1444"/>
                    </a:cubicBezTo>
                    <a:cubicBezTo>
                      <a:pt x="799" y="1444"/>
                      <a:pt x="212" y="885"/>
                      <a:pt x="92" y="772"/>
                    </a:cubicBezTo>
                    <a:cubicBezTo>
                      <a:pt x="212" y="651"/>
                      <a:pt x="799" y="64"/>
                      <a:pt x="1479" y="64"/>
                    </a:cubicBezTo>
                    <a:close/>
                    <a:moveTo>
                      <a:pt x="1479" y="0"/>
                    </a:moveTo>
                    <a:cubicBezTo>
                      <a:pt x="679" y="0"/>
                      <a:pt x="35" y="736"/>
                      <a:pt x="35" y="736"/>
                    </a:cubicBezTo>
                    <a:lnTo>
                      <a:pt x="0" y="772"/>
                    </a:lnTo>
                    <a:lnTo>
                      <a:pt x="35" y="772"/>
                    </a:lnTo>
                    <a:cubicBezTo>
                      <a:pt x="35" y="800"/>
                      <a:pt x="679" y="1507"/>
                      <a:pt x="1479" y="1507"/>
                    </a:cubicBezTo>
                    <a:cubicBezTo>
                      <a:pt x="2271" y="1507"/>
                      <a:pt x="2922" y="800"/>
                      <a:pt x="2950" y="772"/>
                    </a:cubicBezTo>
                    <a:lnTo>
                      <a:pt x="2950" y="736"/>
                    </a:lnTo>
                    <a:cubicBezTo>
                      <a:pt x="2922" y="736"/>
                      <a:pt x="2271" y="0"/>
                      <a:pt x="1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0"/>
              <p:cNvSpPr/>
              <p:nvPr/>
            </p:nvSpPr>
            <p:spPr>
              <a:xfrm>
                <a:off x="4376398" y="1563182"/>
                <a:ext cx="43963" cy="51521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452" extrusionOk="0">
                    <a:moveTo>
                      <a:pt x="623" y="1"/>
                    </a:moveTo>
                    <a:cubicBezTo>
                      <a:pt x="269" y="1"/>
                      <a:pt x="0" y="326"/>
                      <a:pt x="0" y="744"/>
                    </a:cubicBezTo>
                    <a:cubicBezTo>
                      <a:pt x="0" y="1126"/>
                      <a:pt x="269" y="1451"/>
                      <a:pt x="623" y="1451"/>
                    </a:cubicBezTo>
                    <a:cubicBezTo>
                      <a:pt x="976" y="1451"/>
                      <a:pt x="1238" y="1126"/>
                      <a:pt x="1238" y="744"/>
                    </a:cubicBezTo>
                    <a:cubicBezTo>
                      <a:pt x="1238" y="326"/>
                      <a:pt x="976" y="1"/>
                      <a:pt x="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0"/>
              <p:cNvSpPr/>
              <p:nvPr/>
            </p:nvSpPr>
            <p:spPr>
              <a:xfrm>
                <a:off x="4306358" y="1388754"/>
                <a:ext cx="17848" cy="44956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267" extrusionOk="0">
                    <a:moveTo>
                      <a:pt x="503" y="0"/>
                    </a:moveTo>
                    <a:cubicBezTo>
                      <a:pt x="474" y="0"/>
                      <a:pt x="474" y="0"/>
                      <a:pt x="446" y="28"/>
                    </a:cubicBezTo>
                    <a:lnTo>
                      <a:pt x="29" y="1238"/>
                    </a:lnTo>
                    <a:cubicBezTo>
                      <a:pt x="0" y="1238"/>
                      <a:pt x="29" y="1266"/>
                      <a:pt x="29" y="1266"/>
                    </a:cubicBezTo>
                    <a:lnTo>
                      <a:pt x="57" y="1266"/>
                    </a:lnTo>
                    <a:lnTo>
                      <a:pt x="57" y="1238"/>
                    </a:lnTo>
                    <a:lnTo>
                      <a:pt x="503" y="28"/>
                    </a:lnTo>
                    <a:lnTo>
                      <a:pt x="5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0"/>
              <p:cNvSpPr/>
              <p:nvPr/>
            </p:nvSpPr>
            <p:spPr>
              <a:xfrm>
                <a:off x="4326192" y="1388754"/>
                <a:ext cx="17848" cy="44956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267" extrusionOk="0">
                    <a:moveTo>
                      <a:pt x="502" y="0"/>
                    </a:moveTo>
                    <a:cubicBezTo>
                      <a:pt x="474" y="0"/>
                      <a:pt x="446" y="0"/>
                      <a:pt x="446" y="28"/>
                    </a:cubicBezTo>
                    <a:lnTo>
                      <a:pt x="0" y="1238"/>
                    </a:lnTo>
                    <a:lnTo>
                      <a:pt x="28" y="1266"/>
                    </a:lnTo>
                    <a:cubicBezTo>
                      <a:pt x="64" y="1266"/>
                      <a:pt x="64" y="1266"/>
                      <a:pt x="64" y="1238"/>
                    </a:cubicBezTo>
                    <a:lnTo>
                      <a:pt x="502" y="28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0"/>
              <p:cNvSpPr/>
              <p:nvPr/>
            </p:nvSpPr>
            <p:spPr>
              <a:xfrm>
                <a:off x="3872348" y="1550657"/>
                <a:ext cx="17883" cy="4520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274" extrusionOk="0">
                    <a:moveTo>
                      <a:pt x="475" y="0"/>
                    </a:moveTo>
                    <a:cubicBezTo>
                      <a:pt x="475" y="0"/>
                      <a:pt x="439" y="0"/>
                      <a:pt x="439" y="35"/>
                    </a:cubicBezTo>
                    <a:lnTo>
                      <a:pt x="1" y="1238"/>
                    </a:lnTo>
                    <a:cubicBezTo>
                      <a:pt x="1" y="1238"/>
                      <a:pt x="1" y="1273"/>
                      <a:pt x="29" y="1273"/>
                    </a:cubicBezTo>
                    <a:cubicBezTo>
                      <a:pt x="57" y="1273"/>
                      <a:pt x="57" y="1273"/>
                      <a:pt x="57" y="1238"/>
                    </a:cubicBezTo>
                    <a:lnTo>
                      <a:pt x="503" y="35"/>
                    </a:lnTo>
                    <a:cubicBezTo>
                      <a:pt x="503" y="35"/>
                      <a:pt x="503" y="0"/>
                      <a:pt x="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0"/>
              <p:cNvSpPr/>
              <p:nvPr/>
            </p:nvSpPr>
            <p:spPr>
              <a:xfrm>
                <a:off x="4058590" y="1767271"/>
                <a:ext cx="17635" cy="44956"/>
              </a:xfrm>
              <a:custGeom>
                <a:avLst/>
                <a:gdLst/>
                <a:ahLst/>
                <a:cxnLst/>
                <a:rect l="l" t="t" r="r" b="b"/>
                <a:pathLst>
                  <a:path w="497" h="1267" extrusionOk="0">
                    <a:moveTo>
                      <a:pt x="468" y="0"/>
                    </a:moveTo>
                    <a:cubicBezTo>
                      <a:pt x="440" y="0"/>
                      <a:pt x="440" y="29"/>
                      <a:pt x="440" y="29"/>
                    </a:cubicBezTo>
                    <a:lnTo>
                      <a:pt x="1" y="1238"/>
                    </a:lnTo>
                    <a:lnTo>
                      <a:pt x="1" y="1267"/>
                    </a:lnTo>
                    <a:lnTo>
                      <a:pt x="58" y="1267"/>
                    </a:lnTo>
                    <a:lnTo>
                      <a:pt x="496" y="57"/>
                    </a:lnTo>
                    <a:cubicBezTo>
                      <a:pt x="496" y="29"/>
                      <a:pt x="496" y="29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0"/>
              <p:cNvSpPr/>
              <p:nvPr/>
            </p:nvSpPr>
            <p:spPr>
              <a:xfrm>
                <a:off x="3980034" y="1534087"/>
                <a:ext cx="7309" cy="8303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34" extrusionOk="0">
                    <a:moveTo>
                      <a:pt x="93" y="0"/>
                    </a:moveTo>
                    <a:cubicBezTo>
                      <a:pt x="29" y="0"/>
                      <a:pt x="1" y="57"/>
                      <a:pt x="1" y="113"/>
                    </a:cubicBezTo>
                    <a:cubicBezTo>
                      <a:pt x="1" y="177"/>
                      <a:pt x="29" y="234"/>
                      <a:pt x="93" y="234"/>
                    </a:cubicBezTo>
                    <a:cubicBezTo>
                      <a:pt x="149" y="234"/>
                      <a:pt x="206" y="177"/>
                      <a:pt x="206" y="113"/>
                    </a:cubicBezTo>
                    <a:cubicBezTo>
                      <a:pt x="206" y="57"/>
                      <a:pt x="14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0"/>
              <p:cNvSpPr/>
              <p:nvPr/>
            </p:nvSpPr>
            <p:spPr>
              <a:xfrm>
                <a:off x="3979041" y="1533058"/>
                <a:ext cx="9332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91" extrusionOk="0">
                    <a:moveTo>
                      <a:pt x="121" y="57"/>
                    </a:moveTo>
                    <a:cubicBezTo>
                      <a:pt x="177" y="57"/>
                      <a:pt x="206" y="86"/>
                      <a:pt x="206" y="142"/>
                    </a:cubicBezTo>
                    <a:cubicBezTo>
                      <a:pt x="206" y="178"/>
                      <a:pt x="177" y="234"/>
                      <a:pt x="121" y="234"/>
                    </a:cubicBezTo>
                    <a:cubicBezTo>
                      <a:pt x="85" y="234"/>
                      <a:pt x="57" y="178"/>
                      <a:pt x="57" y="142"/>
                    </a:cubicBezTo>
                    <a:cubicBezTo>
                      <a:pt x="57" y="86"/>
                      <a:pt x="85" y="57"/>
                      <a:pt x="121" y="57"/>
                    </a:cubicBezTo>
                    <a:close/>
                    <a:moveTo>
                      <a:pt x="121" y="1"/>
                    </a:moveTo>
                    <a:cubicBezTo>
                      <a:pt x="57" y="1"/>
                      <a:pt x="0" y="57"/>
                      <a:pt x="0" y="142"/>
                    </a:cubicBezTo>
                    <a:cubicBezTo>
                      <a:pt x="0" y="234"/>
                      <a:pt x="57" y="291"/>
                      <a:pt x="121" y="291"/>
                    </a:cubicBezTo>
                    <a:cubicBezTo>
                      <a:pt x="206" y="291"/>
                      <a:pt x="262" y="234"/>
                      <a:pt x="262" y="142"/>
                    </a:cubicBezTo>
                    <a:cubicBezTo>
                      <a:pt x="262" y="57"/>
                      <a:pt x="206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0"/>
              <p:cNvSpPr/>
              <p:nvPr/>
            </p:nvSpPr>
            <p:spPr>
              <a:xfrm>
                <a:off x="3980034" y="1553921"/>
                <a:ext cx="7309" cy="730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93" y="0"/>
                    </a:moveTo>
                    <a:cubicBezTo>
                      <a:pt x="29" y="0"/>
                      <a:pt x="1" y="28"/>
                      <a:pt x="1" y="85"/>
                    </a:cubicBezTo>
                    <a:cubicBezTo>
                      <a:pt x="1" y="177"/>
                      <a:pt x="29" y="205"/>
                      <a:pt x="93" y="205"/>
                    </a:cubicBezTo>
                    <a:cubicBezTo>
                      <a:pt x="149" y="205"/>
                      <a:pt x="206" y="177"/>
                      <a:pt x="206" y="85"/>
                    </a:cubicBezTo>
                    <a:cubicBezTo>
                      <a:pt x="206" y="28"/>
                      <a:pt x="14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0"/>
              <p:cNvSpPr/>
              <p:nvPr/>
            </p:nvSpPr>
            <p:spPr>
              <a:xfrm>
                <a:off x="3979041" y="1552892"/>
                <a:ext cx="9332" cy="9332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3" extrusionOk="0">
                    <a:moveTo>
                      <a:pt x="121" y="57"/>
                    </a:moveTo>
                    <a:cubicBezTo>
                      <a:pt x="177" y="57"/>
                      <a:pt x="206" y="86"/>
                      <a:pt x="206" y="114"/>
                    </a:cubicBezTo>
                    <a:cubicBezTo>
                      <a:pt x="206" y="178"/>
                      <a:pt x="177" y="206"/>
                      <a:pt x="121" y="206"/>
                    </a:cubicBezTo>
                    <a:cubicBezTo>
                      <a:pt x="85" y="206"/>
                      <a:pt x="57" y="178"/>
                      <a:pt x="57" y="114"/>
                    </a:cubicBezTo>
                    <a:cubicBezTo>
                      <a:pt x="57" y="86"/>
                      <a:pt x="85" y="57"/>
                      <a:pt x="121" y="57"/>
                    </a:cubicBezTo>
                    <a:close/>
                    <a:moveTo>
                      <a:pt x="121" y="1"/>
                    </a:moveTo>
                    <a:cubicBezTo>
                      <a:pt x="57" y="1"/>
                      <a:pt x="0" y="57"/>
                      <a:pt x="0" y="114"/>
                    </a:cubicBezTo>
                    <a:cubicBezTo>
                      <a:pt x="0" y="206"/>
                      <a:pt x="57" y="262"/>
                      <a:pt x="121" y="262"/>
                    </a:cubicBezTo>
                    <a:cubicBezTo>
                      <a:pt x="206" y="262"/>
                      <a:pt x="262" y="206"/>
                      <a:pt x="262" y="114"/>
                    </a:cubicBezTo>
                    <a:cubicBezTo>
                      <a:pt x="262" y="57"/>
                      <a:pt x="206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0"/>
              <p:cNvSpPr/>
              <p:nvPr/>
            </p:nvSpPr>
            <p:spPr>
              <a:xfrm>
                <a:off x="4011400" y="1521526"/>
                <a:ext cx="36689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472" extrusionOk="0">
                    <a:moveTo>
                      <a:pt x="532" y="57"/>
                    </a:moveTo>
                    <a:cubicBezTo>
                      <a:pt x="765" y="57"/>
                      <a:pt x="977" y="354"/>
                      <a:pt x="977" y="736"/>
                    </a:cubicBezTo>
                    <a:cubicBezTo>
                      <a:pt x="977" y="1118"/>
                      <a:pt x="765" y="1415"/>
                      <a:pt x="532" y="1415"/>
                    </a:cubicBezTo>
                    <a:cubicBezTo>
                      <a:pt x="270" y="1415"/>
                      <a:pt x="58" y="1118"/>
                      <a:pt x="58" y="736"/>
                    </a:cubicBezTo>
                    <a:cubicBezTo>
                      <a:pt x="58" y="354"/>
                      <a:pt x="270" y="57"/>
                      <a:pt x="532" y="57"/>
                    </a:cubicBezTo>
                    <a:close/>
                    <a:moveTo>
                      <a:pt x="532" y="0"/>
                    </a:moveTo>
                    <a:cubicBezTo>
                      <a:pt x="234" y="0"/>
                      <a:pt x="1" y="326"/>
                      <a:pt x="1" y="736"/>
                    </a:cubicBezTo>
                    <a:cubicBezTo>
                      <a:pt x="1" y="1146"/>
                      <a:pt x="234" y="1472"/>
                      <a:pt x="532" y="1472"/>
                    </a:cubicBezTo>
                    <a:cubicBezTo>
                      <a:pt x="800" y="1472"/>
                      <a:pt x="1034" y="1146"/>
                      <a:pt x="1034" y="736"/>
                    </a:cubicBezTo>
                    <a:cubicBezTo>
                      <a:pt x="1034" y="326"/>
                      <a:pt x="800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0"/>
              <p:cNvSpPr/>
              <p:nvPr/>
            </p:nvSpPr>
            <p:spPr>
              <a:xfrm>
                <a:off x="4065899" y="1521526"/>
                <a:ext cx="36653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472" extrusionOk="0">
                    <a:moveTo>
                      <a:pt x="531" y="57"/>
                    </a:moveTo>
                    <a:cubicBezTo>
                      <a:pt x="764" y="57"/>
                      <a:pt x="969" y="354"/>
                      <a:pt x="969" y="736"/>
                    </a:cubicBezTo>
                    <a:cubicBezTo>
                      <a:pt x="969" y="1118"/>
                      <a:pt x="764" y="1415"/>
                      <a:pt x="531" y="1415"/>
                    </a:cubicBezTo>
                    <a:cubicBezTo>
                      <a:pt x="262" y="1415"/>
                      <a:pt x="57" y="1118"/>
                      <a:pt x="57" y="736"/>
                    </a:cubicBezTo>
                    <a:cubicBezTo>
                      <a:pt x="57" y="354"/>
                      <a:pt x="262" y="57"/>
                      <a:pt x="531" y="57"/>
                    </a:cubicBezTo>
                    <a:close/>
                    <a:moveTo>
                      <a:pt x="531" y="0"/>
                    </a:moveTo>
                    <a:cubicBezTo>
                      <a:pt x="234" y="0"/>
                      <a:pt x="0" y="326"/>
                      <a:pt x="0" y="736"/>
                    </a:cubicBezTo>
                    <a:cubicBezTo>
                      <a:pt x="0" y="1146"/>
                      <a:pt x="234" y="1472"/>
                      <a:pt x="531" y="1472"/>
                    </a:cubicBezTo>
                    <a:cubicBezTo>
                      <a:pt x="792" y="1472"/>
                      <a:pt x="1033" y="1146"/>
                      <a:pt x="1033" y="736"/>
                    </a:cubicBezTo>
                    <a:cubicBezTo>
                      <a:pt x="1033" y="326"/>
                      <a:pt x="792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0"/>
              <p:cNvSpPr/>
              <p:nvPr/>
            </p:nvSpPr>
            <p:spPr>
              <a:xfrm>
                <a:off x="3245850" y="1932438"/>
                <a:ext cx="37682" cy="49214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387" extrusionOk="0">
                    <a:moveTo>
                      <a:pt x="1005" y="0"/>
                    </a:moveTo>
                    <a:lnTo>
                      <a:pt x="0" y="736"/>
                    </a:lnTo>
                    <a:lnTo>
                      <a:pt x="941" y="1387"/>
                    </a:lnTo>
                    <a:lnTo>
                      <a:pt x="976" y="1387"/>
                    </a:lnTo>
                    <a:cubicBezTo>
                      <a:pt x="976" y="1387"/>
                      <a:pt x="1005" y="1387"/>
                      <a:pt x="1005" y="1358"/>
                    </a:cubicBezTo>
                    <a:lnTo>
                      <a:pt x="1005" y="1330"/>
                    </a:lnTo>
                    <a:lnTo>
                      <a:pt x="92" y="736"/>
                    </a:lnTo>
                    <a:lnTo>
                      <a:pt x="1033" y="64"/>
                    </a:lnTo>
                    <a:cubicBezTo>
                      <a:pt x="1061" y="64"/>
                      <a:pt x="1061" y="28"/>
                      <a:pt x="1061" y="28"/>
                    </a:cubicBezTo>
                    <a:cubicBezTo>
                      <a:pt x="1033" y="0"/>
                      <a:pt x="1033" y="0"/>
                      <a:pt x="10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0"/>
              <p:cNvSpPr/>
              <p:nvPr/>
            </p:nvSpPr>
            <p:spPr>
              <a:xfrm>
                <a:off x="3370355" y="1934673"/>
                <a:ext cx="17848" cy="44992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268" extrusionOk="0">
                    <a:moveTo>
                      <a:pt x="474" y="1"/>
                    </a:moveTo>
                    <a:cubicBezTo>
                      <a:pt x="474" y="1"/>
                      <a:pt x="439" y="1"/>
                      <a:pt x="439" y="29"/>
                    </a:cubicBezTo>
                    <a:lnTo>
                      <a:pt x="0" y="1239"/>
                    </a:lnTo>
                    <a:cubicBezTo>
                      <a:pt x="0" y="1239"/>
                      <a:pt x="0" y="1267"/>
                      <a:pt x="28" y="1267"/>
                    </a:cubicBezTo>
                    <a:cubicBezTo>
                      <a:pt x="57" y="1267"/>
                      <a:pt x="57" y="1267"/>
                      <a:pt x="57" y="1239"/>
                    </a:cubicBezTo>
                    <a:lnTo>
                      <a:pt x="502" y="29"/>
                    </a:lnTo>
                    <a:cubicBezTo>
                      <a:pt x="502" y="29"/>
                      <a:pt x="502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0"/>
              <p:cNvSpPr/>
              <p:nvPr/>
            </p:nvSpPr>
            <p:spPr>
              <a:xfrm>
                <a:off x="3393418" y="1934673"/>
                <a:ext cx="17635" cy="44992"/>
              </a:xfrm>
              <a:custGeom>
                <a:avLst/>
                <a:gdLst/>
                <a:ahLst/>
                <a:cxnLst/>
                <a:rect l="l" t="t" r="r" b="b"/>
                <a:pathLst>
                  <a:path w="497" h="1268" extrusionOk="0">
                    <a:moveTo>
                      <a:pt x="496" y="1"/>
                    </a:moveTo>
                    <a:cubicBezTo>
                      <a:pt x="468" y="1"/>
                      <a:pt x="440" y="1"/>
                      <a:pt x="440" y="29"/>
                    </a:cubicBezTo>
                    <a:lnTo>
                      <a:pt x="1" y="1239"/>
                    </a:lnTo>
                    <a:lnTo>
                      <a:pt x="29" y="1267"/>
                    </a:lnTo>
                    <a:cubicBezTo>
                      <a:pt x="57" y="1267"/>
                      <a:pt x="57" y="1267"/>
                      <a:pt x="57" y="1239"/>
                    </a:cubicBezTo>
                    <a:lnTo>
                      <a:pt x="496" y="29"/>
                    </a:lnTo>
                    <a:lnTo>
                      <a:pt x="4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40"/>
              <p:cNvSpPr/>
              <p:nvPr/>
            </p:nvSpPr>
            <p:spPr>
              <a:xfrm>
                <a:off x="3306594" y="1940954"/>
                <a:ext cx="36689" cy="3016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850" extrusionOk="0">
                    <a:moveTo>
                      <a:pt x="0" y="1"/>
                    </a:moveTo>
                    <a:lnTo>
                      <a:pt x="0" y="850"/>
                    </a:lnTo>
                    <a:lnTo>
                      <a:pt x="1033" y="850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40"/>
              <p:cNvSpPr/>
              <p:nvPr/>
            </p:nvSpPr>
            <p:spPr>
              <a:xfrm>
                <a:off x="3343247" y="2131241"/>
                <a:ext cx="47972" cy="3566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1005" extrusionOk="0">
                    <a:moveTo>
                      <a:pt x="644" y="0"/>
                    </a:moveTo>
                    <a:lnTo>
                      <a:pt x="0" y="1005"/>
                    </a:lnTo>
                    <a:lnTo>
                      <a:pt x="1351" y="1005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40"/>
              <p:cNvSpPr/>
              <p:nvPr/>
            </p:nvSpPr>
            <p:spPr>
              <a:xfrm>
                <a:off x="3379615" y="2107114"/>
                <a:ext cx="30409" cy="89913"/>
              </a:xfrm>
              <a:custGeom>
                <a:avLst/>
                <a:gdLst/>
                <a:ahLst/>
                <a:cxnLst/>
                <a:rect l="l" t="t" r="r" b="b"/>
                <a:pathLst>
                  <a:path w="857" h="2534" extrusionOk="0">
                    <a:moveTo>
                      <a:pt x="93" y="1"/>
                    </a:moveTo>
                    <a:cubicBezTo>
                      <a:pt x="64" y="1"/>
                      <a:pt x="64" y="29"/>
                      <a:pt x="64" y="29"/>
                    </a:cubicBezTo>
                    <a:cubicBezTo>
                      <a:pt x="64" y="58"/>
                      <a:pt x="64" y="58"/>
                      <a:pt x="93" y="58"/>
                    </a:cubicBezTo>
                    <a:cubicBezTo>
                      <a:pt x="326" y="58"/>
                      <a:pt x="531" y="270"/>
                      <a:pt x="531" y="503"/>
                    </a:cubicBezTo>
                    <a:lnTo>
                      <a:pt x="531" y="829"/>
                    </a:lnTo>
                    <a:cubicBezTo>
                      <a:pt x="531" y="977"/>
                      <a:pt x="567" y="1090"/>
                      <a:pt x="680" y="1182"/>
                    </a:cubicBezTo>
                    <a:lnTo>
                      <a:pt x="800" y="1296"/>
                    </a:lnTo>
                    <a:lnTo>
                      <a:pt x="708" y="1388"/>
                    </a:lnTo>
                    <a:cubicBezTo>
                      <a:pt x="623" y="1472"/>
                      <a:pt x="567" y="1621"/>
                      <a:pt x="567" y="1741"/>
                    </a:cubicBezTo>
                    <a:lnTo>
                      <a:pt x="567" y="2038"/>
                    </a:lnTo>
                    <a:cubicBezTo>
                      <a:pt x="567" y="2272"/>
                      <a:pt x="355" y="2477"/>
                      <a:pt x="121" y="2477"/>
                    </a:cubicBezTo>
                    <a:lnTo>
                      <a:pt x="36" y="2477"/>
                    </a:lnTo>
                    <a:cubicBezTo>
                      <a:pt x="36" y="2477"/>
                      <a:pt x="1" y="2477"/>
                      <a:pt x="1" y="2505"/>
                    </a:cubicBezTo>
                    <a:lnTo>
                      <a:pt x="36" y="2534"/>
                    </a:lnTo>
                    <a:lnTo>
                      <a:pt x="121" y="2534"/>
                    </a:lnTo>
                    <a:cubicBezTo>
                      <a:pt x="390" y="2534"/>
                      <a:pt x="623" y="2300"/>
                      <a:pt x="623" y="2038"/>
                    </a:cubicBezTo>
                    <a:lnTo>
                      <a:pt x="623" y="1741"/>
                    </a:lnTo>
                    <a:cubicBezTo>
                      <a:pt x="623" y="1621"/>
                      <a:pt x="680" y="1508"/>
                      <a:pt x="744" y="1416"/>
                    </a:cubicBezTo>
                    <a:lnTo>
                      <a:pt x="857" y="1296"/>
                    </a:lnTo>
                    <a:lnTo>
                      <a:pt x="708" y="1154"/>
                    </a:lnTo>
                    <a:cubicBezTo>
                      <a:pt x="623" y="1062"/>
                      <a:pt x="595" y="942"/>
                      <a:pt x="595" y="829"/>
                    </a:cubicBezTo>
                    <a:lnTo>
                      <a:pt x="595" y="503"/>
                    </a:lnTo>
                    <a:cubicBezTo>
                      <a:pt x="595" y="234"/>
                      <a:pt x="355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40"/>
              <p:cNvSpPr/>
              <p:nvPr/>
            </p:nvSpPr>
            <p:spPr>
              <a:xfrm>
                <a:off x="3315855" y="2105127"/>
                <a:ext cx="30409" cy="88884"/>
              </a:xfrm>
              <a:custGeom>
                <a:avLst/>
                <a:gdLst/>
                <a:ahLst/>
                <a:cxnLst/>
                <a:rect l="l" t="t" r="r" b="b"/>
                <a:pathLst>
                  <a:path w="857" h="2505" extrusionOk="0">
                    <a:moveTo>
                      <a:pt x="800" y="0"/>
                    </a:moveTo>
                    <a:cubicBezTo>
                      <a:pt x="503" y="0"/>
                      <a:pt x="298" y="234"/>
                      <a:pt x="298" y="503"/>
                    </a:cubicBezTo>
                    <a:lnTo>
                      <a:pt x="298" y="821"/>
                    </a:lnTo>
                    <a:cubicBezTo>
                      <a:pt x="298" y="941"/>
                      <a:pt x="241" y="1062"/>
                      <a:pt x="149" y="1146"/>
                    </a:cubicBezTo>
                    <a:lnTo>
                      <a:pt x="1" y="1295"/>
                    </a:lnTo>
                    <a:lnTo>
                      <a:pt x="121" y="1415"/>
                    </a:lnTo>
                    <a:cubicBezTo>
                      <a:pt x="206" y="1500"/>
                      <a:pt x="241" y="1620"/>
                      <a:pt x="241" y="1741"/>
                    </a:cubicBezTo>
                    <a:lnTo>
                      <a:pt x="241" y="2002"/>
                    </a:lnTo>
                    <a:cubicBezTo>
                      <a:pt x="241" y="2300"/>
                      <a:pt x="475" y="2505"/>
                      <a:pt x="737" y="2505"/>
                    </a:cubicBezTo>
                    <a:lnTo>
                      <a:pt x="829" y="2505"/>
                    </a:lnTo>
                    <a:cubicBezTo>
                      <a:pt x="829" y="2505"/>
                      <a:pt x="857" y="2505"/>
                      <a:pt x="857" y="2476"/>
                    </a:cubicBezTo>
                    <a:lnTo>
                      <a:pt x="829" y="2448"/>
                    </a:lnTo>
                    <a:lnTo>
                      <a:pt x="737" y="2448"/>
                    </a:lnTo>
                    <a:cubicBezTo>
                      <a:pt x="503" y="2448"/>
                      <a:pt x="298" y="2271"/>
                      <a:pt x="298" y="2002"/>
                    </a:cubicBezTo>
                    <a:lnTo>
                      <a:pt x="298" y="1741"/>
                    </a:lnTo>
                    <a:cubicBezTo>
                      <a:pt x="298" y="1592"/>
                      <a:pt x="270" y="1472"/>
                      <a:pt x="149" y="1387"/>
                    </a:cubicBezTo>
                    <a:lnTo>
                      <a:pt x="93" y="1295"/>
                    </a:lnTo>
                    <a:lnTo>
                      <a:pt x="206" y="1175"/>
                    </a:lnTo>
                    <a:cubicBezTo>
                      <a:pt x="298" y="1090"/>
                      <a:pt x="355" y="970"/>
                      <a:pt x="355" y="821"/>
                    </a:cubicBezTo>
                    <a:lnTo>
                      <a:pt x="355" y="503"/>
                    </a:lnTo>
                    <a:cubicBezTo>
                      <a:pt x="355" y="262"/>
                      <a:pt x="560" y="57"/>
                      <a:pt x="800" y="57"/>
                    </a:cubicBezTo>
                    <a:cubicBezTo>
                      <a:pt x="800" y="57"/>
                      <a:pt x="829" y="57"/>
                      <a:pt x="829" y="29"/>
                    </a:cubicBezTo>
                    <a:cubicBezTo>
                      <a:pt x="829" y="0"/>
                      <a:pt x="800" y="0"/>
                      <a:pt x="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0"/>
              <p:cNvSpPr/>
              <p:nvPr/>
            </p:nvSpPr>
            <p:spPr>
              <a:xfrm>
                <a:off x="3360810" y="2193972"/>
                <a:ext cx="9580" cy="1987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560" extrusionOk="0">
                    <a:moveTo>
                      <a:pt x="241" y="1"/>
                    </a:moveTo>
                    <a:cubicBezTo>
                      <a:pt x="241" y="1"/>
                      <a:pt x="212" y="1"/>
                      <a:pt x="212" y="29"/>
                    </a:cubicBezTo>
                    <a:lnTo>
                      <a:pt x="0" y="531"/>
                    </a:lnTo>
                    <a:cubicBezTo>
                      <a:pt x="0" y="560"/>
                      <a:pt x="0" y="560"/>
                      <a:pt x="36" y="560"/>
                    </a:cubicBezTo>
                    <a:lnTo>
                      <a:pt x="64" y="560"/>
                    </a:lnTo>
                    <a:lnTo>
                      <a:pt x="269" y="29"/>
                    </a:lnTo>
                    <a:cubicBezTo>
                      <a:pt x="269" y="29"/>
                      <a:pt x="26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40"/>
              <p:cNvSpPr/>
              <p:nvPr/>
            </p:nvSpPr>
            <p:spPr>
              <a:xfrm>
                <a:off x="3845240" y="1445205"/>
                <a:ext cx="8338" cy="18877"/>
              </a:xfrm>
              <a:custGeom>
                <a:avLst/>
                <a:gdLst/>
                <a:ahLst/>
                <a:cxnLst/>
                <a:rect l="l" t="t" r="r" b="b"/>
                <a:pathLst>
                  <a:path w="235" h="532" extrusionOk="0">
                    <a:moveTo>
                      <a:pt x="178" y="1"/>
                    </a:moveTo>
                    <a:lnTo>
                      <a:pt x="1" y="496"/>
                    </a:lnTo>
                    <a:cubicBezTo>
                      <a:pt x="1" y="496"/>
                      <a:pt x="1" y="531"/>
                      <a:pt x="29" y="531"/>
                    </a:cubicBezTo>
                    <a:cubicBezTo>
                      <a:pt x="29" y="531"/>
                      <a:pt x="57" y="531"/>
                      <a:pt x="57" y="496"/>
                    </a:cubicBezTo>
                    <a:lnTo>
                      <a:pt x="234" y="2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0"/>
              <p:cNvSpPr/>
              <p:nvPr/>
            </p:nvSpPr>
            <p:spPr>
              <a:xfrm>
                <a:off x="3800072" y="1393757"/>
                <a:ext cx="66033" cy="2306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65" extrusionOk="0">
                    <a:moveTo>
                      <a:pt x="36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0" y="64"/>
                      <a:pt x="0" y="64"/>
                      <a:pt x="36" y="64"/>
                    </a:cubicBezTo>
                    <a:lnTo>
                      <a:pt x="1833" y="64"/>
                    </a:lnTo>
                    <a:cubicBezTo>
                      <a:pt x="1861" y="64"/>
                      <a:pt x="1861" y="64"/>
                      <a:pt x="1861" y="36"/>
                    </a:cubicBezTo>
                    <a:cubicBezTo>
                      <a:pt x="1861" y="36"/>
                      <a:pt x="1861" y="1"/>
                      <a:pt x="18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0"/>
              <p:cNvSpPr/>
              <p:nvPr/>
            </p:nvSpPr>
            <p:spPr>
              <a:xfrm>
                <a:off x="4033505" y="1421113"/>
                <a:ext cx="6479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58" extrusionOk="0">
                    <a:moveTo>
                      <a:pt x="29" y="1"/>
                    </a:moveTo>
                    <a:lnTo>
                      <a:pt x="1" y="29"/>
                    </a:lnTo>
                    <a:cubicBezTo>
                      <a:pt x="1" y="57"/>
                      <a:pt x="29" y="57"/>
                      <a:pt x="29" y="57"/>
                    </a:cubicBezTo>
                    <a:lnTo>
                      <a:pt x="1797" y="57"/>
                    </a:lnTo>
                    <a:cubicBezTo>
                      <a:pt x="1797" y="57"/>
                      <a:pt x="1826" y="57"/>
                      <a:pt x="1826" y="29"/>
                    </a:cubicBezTo>
                    <a:lnTo>
                      <a:pt x="17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0"/>
              <p:cNvSpPr/>
              <p:nvPr/>
            </p:nvSpPr>
            <p:spPr>
              <a:xfrm>
                <a:off x="3984292" y="1398583"/>
                <a:ext cx="37718" cy="48682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372" extrusionOk="0">
                    <a:moveTo>
                      <a:pt x="1024" y="1"/>
                    </a:moveTo>
                    <a:cubicBezTo>
                      <a:pt x="1018" y="1"/>
                      <a:pt x="1010" y="4"/>
                      <a:pt x="998" y="13"/>
                    </a:cubicBezTo>
                    <a:lnTo>
                      <a:pt x="1" y="749"/>
                    </a:lnTo>
                    <a:lnTo>
                      <a:pt x="970" y="1371"/>
                    </a:lnTo>
                    <a:lnTo>
                      <a:pt x="998" y="1371"/>
                    </a:lnTo>
                    <a:lnTo>
                      <a:pt x="998" y="1315"/>
                    </a:lnTo>
                    <a:lnTo>
                      <a:pt x="86" y="749"/>
                    </a:lnTo>
                    <a:lnTo>
                      <a:pt x="1062" y="41"/>
                    </a:lnTo>
                    <a:lnTo>
                      <a:pt x="1062" y="13"/>
                    </a:lnTo>
                    <a:cubicBezTo>
                      <a:pt x="1043" y="13"/>
                      <a:pt x="1037" y="1"/>
                      <a:pt x="1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2" name="Google Shape;902;p40"/>
          <p:cNvGrpSpPr/>
          <p:nvPr/>
        </p:nvGrpSpPr>
        <p:grpSpPr>
          <a:xfrm>
            <a:off x="2275429" y="822072"/>
            <a:ext cx="234788" cy="188409"/>
            <a:chOff x="2275429" y="822072"/>
            <a:chExt cx="234788" cy="188409"/>
          </a:xfrm>
        </p:grpSpPr>
        <p:sp>
          <p:nvSpPr>
            <p:cNvPr id="903" name="Google Shape;903;p40"/>
            <p:cNvSpPr/>
            <p:nvPr/>
          </p:nvSpPr>
          <p:spPr>
            <a:xfrm>
              <a:off x="2384950" y="822072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0"/>
            <p:cNvSpPr/>
            <p:nvPr/>
          </p:nvSpPr>
          <p:spPr>
            <a:xfrm>
              <a:off x="2275429" y="822072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909;p41">
            <a:extLst>
              <a:ext uri="{FF2B5EF4-FFF2-40B4-BE49-F238E27FC236}">
                <a16:creationId xmlns:a16="http://schemas.microsoft.com/office/drawing/2014/main" id="{6F157246-C3C6-822F-FB54-B7C58F4A35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86088" y="2267169"/>
            <a:ext cx="4444500" cy="9065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Conclusion</a:t>
            </a:r>
          </a:p>
        </p:txBody>
      </p:sp>
      <p:sp>
        <p:nvSpPr>
          <p:cNvPr id="7" name="Google Shape;910;p41">
            <a:extLst>
              <a:ext uri="{FF2B5EF4-FFF2-40B4-BE49-F238E27FC236}">
                <a16:creationId xmlns:a16="http://schemas.microsoft.com/office/drawing/2014/main" id="{C0B06320-5B41-5C9D-93CA-6EEBB15ED8FE}"/>
              </a:ext>
            </a:extLst>
          </p:cNvPr>
          <p:cNvSpPr txBox="1">
            <a:spLocks/>
          </p:cNvSpPr>
          <p:nvPr/>
        </p:nvSpPr>
        <p:spPr>
          <a:xfrm>
            <a:off x="4398849" y="1531704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F9F9"/>
              </a:buClr>
              <a:buSzPts val="6000"/>
              <a:buFont typeface="Poppins"/>
              <a:buNone/>
              <a:tabLst/>
              <a:defRPr/>
            </a:pPr>
            <a:r>
              <a:rPr kumimoji="0" lang="en" sz="4800" b="1" i="0" u="none" strike="noStrike" kern="0" cap="none" spc="0" normalizeH="0" baseline="0" noProof="0" dirty="0">
                <a:ln>
                  <a:noFill/>
                </a:ln>
                <a:solidFill>
                  <a:srgbClr val="FF6E6B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07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3915CD-53B1-25D1-6D70-6E003A50E4C8}"/>
              </a:ext>
            </a:extLst>
          </p:cNvPr>
          <p:cNvSpPr/>
          <p:nvPr/>
        </p:nvSpPr>
        <p:spPr>
          <a:xfrm>
            <a:off x="4383153" y="2972943"/>
            <a:ext cx="4169766" cy="60840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Lato" panose="020F0502020204030203" pitchFamily="34" charset="0"/>
              </a:rPr>
              <a:t>"Reflecting on the outcomes and insights gained from our CPU simulator project."</a:t>
            </a:r>
          </a:p>
        </p:txBody>
      </p:sp>
    </p:spTree>
    <p:extLst>
      <p:ext uri="{BB962C8B-B14F-4D97-AF65-F5344CB8AC3E}">
        <p14:creationId xmlns:p14="http://schemas.microsoft.com/office/powerpoint/2010/main" val="2647813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54"/>
          <p:cNvSpPr/>
          <p:nvPr/>
        </p:nvSpPr>
        <p:spPr>
          <a:xfrm>
            <a:off x="-345877" y="938264"/>
            <a:ext cx="691754" cy="865253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3" name="Google Shape;2023;p54"/>
          <p:cNvSpPr txBox="1">
            <a:spLocks noGrp="1"/>
          </p:cNvSpPr>
          <p:nvPr>
            <p:ph type="title"/>
          </p:nvPr>
        </p:nvSpPr>
        <p:spPr>
          <a:xfrm>
            <a:off x="960873" y="404713"/>
            <a:ext cx="6755256" cy="6253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Achievements and Challenges</a:t>
            </a:r>
            <a:endParaRPr dirty="0"/>
          </a:p>
        </p:txBody>
      </p:sp>
      <p:sp>
        <p:nvSpPr>
          <p:cNvPr id="2024" name="Google Shape;2024;p54"/>
          <p:cNvSpPr txBox="1">
            <a:spLocks noGrp="1"/>
          </p:cNvSpPr>
          <p:nvPr>
            <p:ph type="subTitle" idx="1"/>
          </p:nvPr>
        </p:nvSpPr>
        <p:spPr>
          <a:xfrm>
            <a:off x="960873" y="857017"/>
            <a:ext cx="7222251" cy="39400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b="1" dirty="0"/>
              <a:t>Achievements:</a:t>
            </a:r>
            <a:endParaRPr lang="en-US" dirty="0"/>
          </a:p>
          <a:p>
            <a:pPr marL="139700" indent="0" algn="just"/>
            <a:r>
              <a:rPr lang="en-US" sz="1200" b="1" dirty="0"/>
              <a:t>Successful Integration of C++ and Assembly</a:t>
            </a:r>
            <a:r>
              <a:rPr lang="en-US" sz="1200" dirty="0"/>
              <a:t>:</a:t>
            </a:r>
          </a:p>
          <a:p>
            <a:pPr marL="742950" lvl="1" indent="-285750" algn="just">
              <a:buClr>
                <a:schemeClr val="accent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100" dirty="0"/>
              <a:t>Effectively combined high-level C++ code with low-level assembly language functions, demonstrating seamless integration.</a:t>
            </a:r>
          </a:p>
          <a:p>
            <a:pPr marL="139700" indent="0" algn="just"/>
            <a:r>
              <a:rPr lang="en-US" sz="1200" b="1" dirty="0"/>
              <a:t>Functional CPU Simulator</a:t>
            </a:r>
            <a:r>
              <a:rPr lang="en-US" sz="1200" dirty="0"/>
              <a:t>:</a:t>
            </a:r>
          </a:p>
          <a:p>
            <a:pPr marL="742950" lvl="1" indent="-285750" algn="just">
              <a:buClr>
                <a:schemeClr val="accent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100" dirty="0"/>
              <a:t>Developed a fully functional CPU simulator capable of executing basic instructions (LOAD, STORE, ADD, SUB).</a:t>
            </a:r>
          </a:p>
          <a:p>
            <a:pPr marL="139700" indent="0" algn="just"/>
            <a:r>
              <a:rPr lang="en-US" sz="1200" b="1" dirty="0"/>
              <a:t>Enhanced Understanding of CPU Operations</a:t>
            </a:r>
            <a:r>
              <a:rPr lang="en-US" sz="1200" dirty="0"/>
              <a:t>:</a:t>
            </a:r>
          </a:p>
          <a:p>
            <a:pPr marL="742950" lvl="1" indent="-285750" algn="just">
              <a:buClr>
                <a:schemeClr val="accent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100" dirty="0"/>
              <a:t>Gained a deeper understanding of CPU operations and the interaction between different components (memory, registers, program counter).</a:t>
            </a:r>
            <a:endParaRPr lang="en-US" sz="1200" b="1" dirty="0"/>
          </a:p>
          <a:p>
            <a:pPr algn="just"/>
            <a:r>
              <a:rPr lang="en-US" b="1" dirty="0"/>
              <a:t>Challenges:</a:t>
            </a:r>
          </a:p>
          <a:p>
            <a:pPr marL="139700" indent="0" algn="just"/>
            <a:r>
              <a:rPr lang="en-US" sz="1200" b="1" dirty="0"/>
              <a:t>Debugging Low-Level Assembly Code:</a:t>
            </a:r>
            <a:endParaRPr lang="en-US" sz="1200" dirty="0"/>
          </a:p>
          <a:p>
            <a:pPr marL="742950" lvl="1" indent="-285750" algn="just">
              <a:buClr>
                <a:schemeClr val="accent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100" dirty="0"/>
              <a:t>Debugging assembly code posed significant challenges due to its low-level nature and lack of debugging tools compared to high-level languages.</a:t>
            </a:r>
            <a:endParaRPr lang="en-US" sz="1200" dirty="0"/>
          </a:p>
          <a:p>
            <a:pPr marL="139700" indent="0" algn="just"/>
            <a:r>
              <a:rPr lang="en-US" sz="1200" b="1" dirty="0"/>
              <a:t>Ensuring Correctness of Instructions:</a:t>
            </a:r>
            <a:endParaRPr lang="en-US" sz="1200" dirty="0"/>
          </a:p>
          <a:p>
            <a:pPr marL="742950" lvl="1" indent="-285750" algn="just">
              <a:buClr>
                <a:schemeClr val="accent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100" dirty="0"/>
              <a:t>Ensuring that each instruction executed correctly required careful planning and testing, especially when handling edge cases and ensuring proper register and memory operations.</a:t>
            </a:r>
          </a:p>
          <a:p>
            <a:pPr marL="139700" indent="0" algn="just"/>
            <a:r>
              <a:rPr lang="en-US" sz="1200" b="1" dirty="0"/>
              <a:t>Cross-Platform Development:</a:t>
            </a:r>
            <a:endParaRPr lang="en-US" sz="1200" dirty="0"/>
          </a:p>
          <a:p>
            <a:pPr marL="742950" lvl="1" indent="-285750" algn="just">
              <a:buClr>
                <a:schemeClr val="accent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100" dirty="0"/>
              <a:t>Developing on a Linux environment using WSL added complexity, requiring careful handling of cross-platform compilation and execution issues.</a:t>
            </a:r>
          </a:p>
          <a:p>
            <a:pPr algn="just"/>
            <a:endParaRPr lang="en-US" sz="1200" b="1" dirty="0"/>
          </a:p>
          <a:p>
            <a:pPr algn="just"/>
            <a:endParaRPr lang="en-US" b="1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1200" dirty="0"/>
          </a:p>
        </p:txBody>
      </p:sp>
      <p:grpSp>
        <p:nvGrpSpPr>
          <p:cNvPr id="2025" name="Google Shape;2025;p54"/>
          <p:cNvGrpSpPr/>
          <p:nvPr/>
        </p:nvGrpSpPr>
        <p:grpSpPr>
          <a:xfrm>
            <a:off x="960874" y="4550378"/>
            <a:ext cx="234196" cy="188409"/>
            <a:chOff x="5151797" y="479071"/>
            <a:chExt cx="234196" cy="188409"/>
          </a:xfrm>
        </p:grpSpPr>
        <p:sp>
          <p:nvSpPr>
            <p:cNvPr id="2026" name="Google Shape;2026;p54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4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8" name="Google Shape;2028;p54"/>
          <p:cNvSpPr/>
          <p:nvPr/>
        </p:nvSpPr>
        <p:spPr>
          <a:xfrm>
            <a:off x="8595360" y="3367187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35048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p71"/>
          <p:cNvSpPr txBox="1">
            <a:spLocks noGrp="1"/>
          </p:cNvSpPr>
          <p:nvPr>
            <p:ph type="title"/>
          </p:nvPr>
        </p:nvSpPr>
        <p:spPr>
          <a:xfrm>
            <a:off x="713258" y="736593"/>
            <a:ext cx="3858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610" name="Google Shape;2610;p71"/>
          <p:cNvSpPr txBox="1">
            <a:spLocks noGrp="1"/>
          </p:cNvSpPr>
          <p:nvPr>
            <p:ph type="subTitle" idx="1"/>
          </p:nvPr>
        </p:nvSpPr>
        <p:spPr>
          <a:xfrm>
            <a:off x="713225" y="1775309"/>
            <a:ext cx="3858600" cy="344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grpSp>
        <p:nvGrpSpPr>
          <p:cNvPr id="2612" name="Google Shape;2612;p71"/>
          <p:cNvGrpSpPr/>
          <p:nvPr/>
        </p:nvGrpSpPr>
        <p:grpSpPr>
          <a:xfrm>
            <a:off x="5007401" y="1298425"/>
            <a:ext cx="3956755" cy="4128030"/>
            <a:chOff x="2770216" y="1172311"/>
            <a:chExt cx="3514928" cy="3667079"/>
          </a:xfrm>
        </p:grpSpPr>
        <p:sp>
          <p:nvSpPr>
            <p:cNvPr id="2613" name="Google Shape;2613;p71"/>
            <p:cNvSpPr/>
            <p:nvPr/>
          </p:nvSpPr>
          <p:spPr>
            <a:xfrm>
              <a:off x="2770216" y="1172311"/>
              <a:ext cx="3514928" cy="2228226"/>
            </a:xfrm>
            <a:custGeom>
              <a:avLst/>
              <a:gdLst/>
              <a:ahLst/>
              <a:cxnLst/>
              <a:rect l="l" t="t" r="r" b="b"/>
              <a:pathLst>
                <a:path w="47371" h="30030" extrusionOk="0">
                  <a:moveTo>
                    <a:pt x="30713" y="1"/>
                  </a:moveTo>
                  <a:cubicBezTo>
                    <a:pt x="29748" y="1"/>
                    <a:pt x="28782" y="127"/>
                    <a:pt x="27824" y="424"/>
                  </a:cubicBezTo>
                  <a:cubicBezTo>
                    <a:pt x="26233" y="898"/>
                    <a:pt x="24733" y="1605"/>
                    <a:pt x="23077" y="1931"/>
                  </a:cubicBezTo>
                  <a:cubicBezTo>
                    <a:pt x="22133" y="2112"/>
                    <a:pt x="21172" y="2158"/>
                    <a:pt x="20205" y="2158"/>
                  </a:cubicBezTo>
                  <a:cubicBezTo>
                    <a:pt x="19185" y="2158"/>
                    <a:pt x="18159" y="2106"/>
                    <a:pt x="17142" y="2106"/>
                  </a:cubicBezTo>
                  <a:cubicBezTo>
                    <a:pt x="15844" y="2106"/>
                    <a:pt x="14560" y="2191"/>
                    <a:pt x="13322" y="2574"/>
                  </a:cubicBezTo>
                  <a:cubicBezTo>
                    <a:pt x="11079" y="3282"/>
                    <a:pt x="9198" y="4966"/>
                    <a:pt x="8250" y="7088"/>
                  </a:cubicBezTo>
                  <a:cubicBezTo>
                    <a:pt x="7514" y="8708"/>
                    <a:pt x="7337" y="10505"/>
                    <a:pt x="6453" y="12012"/>
                  </a:cubicBezTo>
                  <a:cubicBezTo>
                    <a:pt x="5158" y="14247"/>
                    <a:pt x="2590" y="15513"/>
                    <a:pt x="1296" y="17756"/>
                  </a:cubicBezTo>
                  <a:cubicBezTo>
                    <a:pt x="1" y="20055"/>
                    <a:pt x="355" y="23062"/>
                    <a:pt x="1798" y="25304"/>
                  </a:cubicBezTo>
                  <a:cubicBezTo>
                    <a:pt x="1883" y="25389"/>
                    <a:pt x="1946" y="25509"/>
                    <a:pt x="2031" y="25630"/>
                  </a:cubicBezTo>
                  <a:cubicBezTo>
                    <a:pt x="3687" y="27865"/>
                    <a:pt x="6340" y="29195"/>
                    <a:pt x="9077" y="29726"/>
                  </a:cubicBezTo>
                  <a:cubicBezTo>
                    <a:pt x="10189" y="29941"/>
                    <a:pt x="11314" y="30029"/>
                    <a:pt x="12442" y="30029"/>
                  </a:cubicBezTo>
                  <a:cubicBezTo>
                    <a:pt x="14099" y="30029"/>
                    <a:pt x="15761" y="29838"/>
                    <a:pt x="17390" y="29577"/>
                  </a:cubicBezTo>
                  <a:cubicBezTo>
                    <a:pt x="18897" y="29344"/>
                    <a:pt x="20425" y="29047"/>
                    <a:pt x="21960" y="29018"/>
                  </a:cubicBezTo>
                  <a:cubicBezTo>
                    <a:pt x="22130" y="29012"/>
                    <a:pt x="22300" y="29010"/>
                    <a:pt x="22470" y="29010"/>
                  </a:cubicBezTo>
                  <a:cubicBezTo>
                    <a:pt x="24892" y="29010"/>
                    <a:pt x="27287" y="29585"/>
                    <a:pt x="29713" y="29698"/>
                  </a:cubicBezTo>
                  <a:cubicBezTo>
                    <a:pt x="29922" y="29707"/>
                    <a:pt x="30132" y="29711"/>
                    <a:pt x="30343" y="29711"/>
                  </a:cubicBezTo>
                  <a:cubicBezTo>
                    <a:pt x="32751" y="29711"/>
                    <a:pt x="35268" y="29093"/>
                    <a:pt x="36816" y="27278"/>
                  </a:cubicBezTo>
                  <a:cubicBezTo>
                    <a:pt x="37672" y="26274"/>
                    <a:pt x="38139" y="25007"/>
                    <a:pt x="39143" y="24123"/>
                  </a:cubicBezTo>
                  <a:cubicBezTo>
                    <a:pt x="40120" y="23295"/>
                    <a:pt x="41414" y="22977"/>
                    <a:pt x="42560" y="22383"/>
                  </a:cubicBezTo>
                  <a:cubicBezTo>
                    <a:pt x="44859" y="21173"/>
                    <a:pt x="46366" y="18789"/>
                    <a:pt x="46869" y="16256"/>
                  </a:cubicBezTo>
                  <a:cubicBezTo>
                    <a:pt x="47371" y="13717"/>
                    <a:pt x="46925" y="11064"/>
                    <a:pt x="45984" y="8651"/>
                  </a:cubicBezTo>
                  <a:cubicBezTo>
                    <a:pt x="44541" y="4966"/>
                    <a:pt x="40735" y="2751"/>
                    <a:pt x="37141" y="1428"/>
                  </a:cubicBezTo>
                  <a:cubicBezTo>
                    <a:pt x="35075" y="648"/>
                    <a:pt x="32897" y="1"/>
                    <a:pt x="307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4" name="Google Shape;2614;p71"/>
            <p:cNvGrpSpPr/>
            <p:nvPr/>
          </p:nvGrpSpPr>
          <p:grpSpPr>
            <a:xfrm>
              <a:off x="4859988" y="1584961"/>
              <a:ext cx="1034299" cy="200009"/>
              <a:chOff x="5111749" y="2599637"/>
              <a:chExt cx="339794" cy="65708"/>
            </a:xfrm>
          </p:grpSpPr>
          <p:sp>
            <p:nvSpPr>
              <p:cNvPr id="2615" name="Google Shape;2615;p71"/>
              <p:cNvSpPr/>
              <p:nvPr/>
            </p:nvSpPr>
            <p:spPr>
              <a:xfrm>
                <a:off x="5172695" y="2607379"/>
                <a:ext cx="23262" cy="37676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90" extrusionOk="0">
                    <a:moveTo>
                      <a:pt x="57" y="0"/>
                    </a:moveTo>
                    <a:lnTo>
                      <a:pt x="0" y="85"/>
                    </a:lnTo>
                    <a:lnTo>
                      <a:pt x="531" y="644"/>
                    </a:lnTo>
                    <a:lnTo>
                      <a:pt x="0" y="1026"/>
                    </a:lnTo>
                    <a:lnTo>
                      <a:pt x="57" y="1090"/>
                    </a:lnTo>
                    <a:lnTo>
                      <a:pt x="673" y="644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71"/>
              <p:cNvSpPr/>
              <p:nvPr/>
            </p:nvSpPr>
            <p:spPr>
              <a:xfrm>
                <a:off x="5188837" y="2607379"/>
                <a:ext cx="23504" cy="3767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90" extrusionOk="0">
                    <a:moveTo>
                      <a:pt x="64" y="0"/>
                    </a:moveTo>
                    <a:lnTo>
                      <a:pt x="0" y="85"/>
                    </a:lnTo>
                    <a:lnTo>
                      <a:pt x="531" y="644"/>
                    </a:lnTo>
                    <a:lnTo>
                      <a:pt x="0" y="1026"/>
                    </a:lnTo>
                    <a:lnTo>
                      <a:pt x="64" y="1090"/>
                    </a:lnTo>
                    <a:lnTo>
                      <a:pt x="680" y="644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71"/>
              <p:cNvSpPr/>
              <p:nvPr/>
            </p:nvSpPr>
            <p:spPr>
              <a:xfrm>
                <a:off x="5221605" y="2607379"/>
                <a:ext cx="24472" cy="35464"/>
              </a:xfrm>
              <a:custGeom>
                <a:avLst/>
                <a:gdLst/>
                <a:ahLst/>
                <a:cxnLst/>
                <a:rect l="l" t="t" r="r" b="b"/>
                <a:pathLst>
                  <a:path w="708" h="1026" extrusionOk="0">
                    <a:moveTo>
                      <a:pt x="354" y="85"/>
                    </a:moveTo>
                    <a:cubicBezTo>
                      <a:pt x="496" y="85"/>
                      <a:pt x="616" y="290"/>
                      <a:pt x="616" y="531"/>
                    </a:cubicBezTo>
                    <a:cubicBezTo>
                      <a:pt x="616" y="736"/>
                      <a:pt x="496" y="941"/>
                      <a:pt x="354" y="941"/>
                    </a:cubicBezTo>
                    <a:cubicBezTo>
                      <a:pt x="206" y="941"/>
                      <a:pt x="85" y="736"/>
                      <a:pt x="85" y="531"/>
                    </a:cubicBezTo>
                    <a:cubicBezTo>
                      <a:pt x="85" y="290"/>
                      <a:pt x="206" y="85"/>
                      <a:pt x="354" y="85"/>
                    </a:cubicBezTo>
                    <a:close/>
                    <a:moveTo>
                      <a:pt x="354" y="0"/>
                    </a:moveTo>
                    <a:cubicBezTo>
                      <a:pt x="142" y="0"/>
                      <a:pt x="0" y="234"/>
                      <a:pt x="0" y="531"/>
                    </a:cubicBezTo>
                    <a:cubicBezTo>
                      <a:pt x="0" y="792"/>
                      <a:pt x="142" y="1026"/>
                      <a:pt x="354" y="1026"/>
                    </a:cubicBezTo>
                    <a:cubicBezTo>
                      <a:pt x="531" y="1026"/>
                      <a:pt x="708" y="792"/>
                      <a:pt x="708" y="531"/>
                    </a:cubicBezTo>
                    <a:cubicBezTo>
                      <a:pt x="708" y="234"/>
                      <a:pt x="531" y="0"/>
                      <a:pt x="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71"/>
              <p:cNvSpPr/>
              <p:nvPr/>
            </p:nvSpPr>
            <p:spPr>
              <a:xfrm>
                <a:off x="5256868" y="2611285"/>
                <a:ext cx="3215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93" h="949" extrusionOk="0">
                    <a:moveTo>
                      <a:pt x="0" y="0"/>
                    </a:moveTo>
                    <a:lnTo>
                      <a:pt x="0" y="948"/>
                    </a:lnTo>
                    <a:lnTo>
                      <a:pt x="92" y="948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71"/>
              <p:cNvSpPr/>
              <p:nvPr/>
            </p:nvSpPr>
            <p:spPr>
              <a:xfrm>
                <a:off x="5272250" y="2612253"/>
                <a:ext cx="21327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617" h="949" extrusionOk="0">
                    <a:moveTo>
                      <a:pt x="532" y="93"/>
                    </a:moveTo>
                    <a:lnTo>
                      <a:pt x="532" y="857"/>
                    </a:lnTo>
                    <a:lnTo>
                      <a:pt x="86" y="857"/>
                    </a:lnTo>
                    <a:lnTo>
                      <a:pt x="86" y="93"/>
                    </a:lnTo>
                    <a:close/>
                    <a:moveTo>
                      <a:pt x="1" y="1"/>
                    </a:moveTo>
                    <a:lnTo>
                      <a:pt x="1" y="949"/>
                    </a:lnTo>
                    <a:lnTo>
                      <a:pt x="616" y="949"/>
                    </a:lnTo>
                    <a:lnTo>
                      <a:pt x="6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71"/>
              <p:cNvSpPr/>
              <p:nvPr/>
            </p:nvSpPr>
            <p:spPr>
              <a:xfrm>
                <a:off x="5304777" y="2612253"/>
                <a:ext cx="30625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886" h="949" extrusionOk="0">
                    <a:moveTo>
                      <a:pt x="793" y="93"/>
                    </a:moveTo>
                    <a:lnTo>
                      <a:pt x="793" y="857"/>
                    </a:lnTo>
                    <a:lnTo>
                      <a:pt x="86" y="857"/>
                    </a:lnTo>
                    <a:lnTo>
                      <a:pt x="86" y="93"/>
                    </a:lnTo>
                    <a:close/>
                    <a:moveTo>
                      <a:pt x="1" y="1"/>
                    </a:moveTo>
                    <a:lnTo>
                      <a:pt x="1" y="949"/>
                    </a:lnTo>
                    <a:lnTo>
                      <a:pt x="885" y="949"/>
                    </a:lnTo>
                    <a:lnTo>
                      <a:pt x="8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71"/>
              <p:cNvSpPr/>
              <p:nvPr/>
            </p:nvSpPr>
            <p:spPr>
              <a:xfrm>
                <a:off x="5345634" y="2612253"/>
                <a:ext cx="34496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998" h="949" extrusionOk="0">
                    <a:moveTo>
                      <a:pt x="913" y="93"/>
                    </a:moveTo>
                    <a:lnTo>
                      <a:pt x="913" y="857"/>
                    </a:lnTo>
                    <a:lnTo>
                      <a:pt x="85" y="857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49"/>
                    </a:lnTo>
                    <a:lnTo>
                      <a:pt x="998" y="949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71"/>
              <p:cNvSpPr/>
              <p:nvPr/>
            </p:nvSpPr>
            <p:spPr>
              <a:xfrm>
                <a:off x="5392332" y="2599637"/>
                <a:ext cx="20566" cy="61560"/>
              </a:xfrm>
              <a:custGeom>
                <a:avLst/>
                <a:gdLst/>
                <a:ahLst/>
                <a:cxnLst/>
                <a:rect l="l" t="t" r="r" b="b"/>
                <a:pathLst>
                  <a:path w="595" h="1781" extrusionOk="0">
                    <a:moveTo>
                      <a:pt x="259" y="0"/>
                    </a:moveTo>
                    <a:cubicBezTo>
                      <a:pt x="241" y="0"/>
                      <a:pt x="224" y="4"/>
                      <a:pt x="206" y="12"/>
                    </a:cubicBezTo>
                    <a:lnTo>
                      <a:pt x="241" y="104"/>
                    </a:lnTo>
                    <a:cubicBezTo>
                      <a:pt x="250" y="94"/>
                      <a:pt x="260" y="91"/>
                      <a:pt x="269" y="91"/>
                    </a:cubicBezTo>
                    <a:cubicBezTo>
                      <a:pt x="288" y="91"/>
                      <a:pt x="307" y="104"/>
                      <a:pt x="326" y="104"/>
                    </a:cubicBezTo>
                    <a:cubicBezTo>
                      <a:pt x="382" y="132"/>
                      <a:pt x="418" y="224"/>
                      <a:pt x="418" y="281"/>
                    </a:cubicBezTo>
                    <a:cubicBezTo>
                      <a:pt x="418" y="337"/>
                      <a:pt x="418" y="401"/>
                      <a:pt x="382" y="486"/>
                    </a:cubicBezTo>
                    <a:lnTo>
                      <a:pt x="382" y="634"/>
                    </a:lnTo>
                    <a:cubicBezTo>
                      <a:pt x="354" y="719"/>
                      <a:pt x="382" y="840"/>
                      <a:pt x="446" y="896"/>
                    </a:cubicBezTo>
                    <a:cubicBezTo>
                      <a:pt x="418" y="932"/>
                      <a:pt x="382" y="960"/>
                      <a:pt x="382" y="988"/>
                    </a:cubicBezTo>
                    <a:cubicBezTo>
                      <a:pt x="354" y="1073"/>
                      <a:pt x="354" y="1137"/>
                      <a:pt x="382" y="1193"/>
                    </a:cubicBezTo>
                    <a:lnTo>
                      <a:pt x="382" y="1222"/>
                    </a:lnTo>
                    <a:cubicBezTo>
                      <a:pt x="382" y="1370"/>
                      <a:pt x="382" y="1490"/>
                      <a:pt x="326" y="1575"/>
                    </a:cubicBezTo>
                    <a:cubicBezTo>
                      <a:pt x="285" y="1642"/>
                      <a:pt x="196" y="1690"/>
                      <a:pt x="115" y="1690"/>
                    </a:cubicBezTo>
                    <a:cubicBezTo>
                      <a:pt x="84" y="1690"/>
                      <a:pt x="54" y="1683"/>
                      <a:pt x="29" y="1667"/>
                    </a:cubicBezTo>
                    <a:lnTo>
                      <a:pt x="0" y="1724"/>
                    </a:lnTo>
                    <a:cubicBezTo>
                      <a:pt x="29" y="1752"/>
                      <a:pt x="92" y="1780"/>
                      <a:pt x="121" y="1780"/>
                    </a:cubicBezTo>
                    <a:cubicBezTo>
                      <a:pt x="241" y="1780"/>
                      <a:pt x="326" y="1696"/>
                      <a:pt x="382" y="1639"/>
                    </a:cubicBezTo>
                    <a:cubicBezTo>
                      <a:pt x="474" y="1519"/>
                      <a:pt x="474" y="1370"/>
                      <a:pt x="474" y="1193"/>
                    </a:cubicBezTo>
                    <a:cubicBezTo>
                      <a:pt x="446" y="1137"/>
                      <a:pt x="446" y="1073"/>
                      <a:pt x="474" y="1016"/>
                    </a:cubicBezTo>
                    <a:cubicBezTo>
                      <a:pt x="474" y="988"/>
                      <a:pt x="503" y="960"/>
                      <a:pt x="531" y="960"/>
                    </a:cubicBezTo>
                    <a:lnTo>
                      <a:pt x="559" y="960"/>
                    </a:lnTo>
                    <a:lnTo>
                      <a:pt x="595" y="868"/>
                    </a:lnTo>
                    <a:lnTo>
                      <a:pt x="559" y="868"/>
                    </a:lnTo>
                    <a:cubicBezTo>
                      <a:pt x="503" y="840"/>
                      <a:pt x="446" y="719"/>
                      <a:pt x="474" y="634"/>
                    </a:cubicBezTo>
                    <a:lnTo>
                      <a:pt x="474" y="486"/>
                    </a:lnTo>
                    <a:cubicBezTo>
                      <a:pt x="503" y="429"/>
                      <a:pt x="503" y="337"/>
                      <a:pt x="503" y="252"/>
                    </a:cubicBezTo>
                    <a:cubicBezTo>
                      <a:pt x="503" y="160"/>
                      <a:pt x="446" y="76"/>
                      <a:pt x="382" y="47"/>
                    </a:cubicBezTo>
                    <a:cubicBezTo>
                      <a:pt x="342" y="22"/>
                      <a:pt x="3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71"/>
              <p:cNvSpPr/>
              <p:nvPr/>
            </p:nvSpPr>
            <p:spPr>
              <a:xfrm>
                <a:off x="5425101" y="2602229"/>
                <a:ext cx="10058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593" extrusionOk="0">
                    <a:moveTo>
                      <a:pt x="85" y="1"/>
                    </a:moveTo>
                    <a:lnTo>
                      <a:pt x="0" y="29"/>
                    </a:lnTo>
                    <a:cubicBezTo>
                      <a:pt x="206" y="531"/>
                      <a:pt x="206" y="1090"/>
                      <a:pt x="29" y="1564"/>
                    </a:cubicBezTo>
                    <a:lnTo>
                      <a:pt x="85" y="1592"/>
                    </a:lnTo>
                    <a:cubicBezTo>
                      <a:pt x="290" y="1090"/>
                      <a:pt x="290" y="503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71"/>
              <p:cNvSpPr/>
              <p:nvPr/>
            </p:nvSpPr>
            <p:spPr>
              <a:xfrm>
                <a:off x="5438305" y="2601261"/>
                <a:ext cx="13238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14" y="0"/>
                    </a:moveTo>
                    <a:lnTo>
                      <a:pt x="29" y="29"/>
                    </a:lnTo>
                    <a:cubicBezTo>
                      <a:pt x="290" y="587"/>
                      <a:pt x="290" y="1267"/>
                      <a:pt x="0" y="1825"/>
                    </a:cubicBezTo>
                    <a:lnTo>
                      <a:pt x="85" y="1854"/>
                    </a:lnTo>
                    <a:cubicBezTo>
                      <a:pt x="382" y="1295"/>
                      <a:pt x="382" y="587"/>
                      <a:pt x="1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71"/>
              <p:cNvSpPr/>
              <p:nvPr/>
            </p:nvSpPr>
            <p:spPr>
              <a:xfrm>
                <a:off x="5150394" y="2599637"/>
                <a:ext cx="21569" cy="6156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781" extrusionOk="0">
                    <a:moveTo>
                      <a:pt x="352" y="0"/>
                    </a:moveTo>
                    <a:cubicBezTo>
                      <a:pt x="322" y="0"/>
                      <a:pt x="281" y="22"/>
                      <a:pt x="241" y="47"/>
                    </a:cubicBezTo>
                    <a:cubicBezTo>
                      <a:pt x="177" y="76"/>
                      <a:pt x="121" y="160"/>
                      <a:pt x="121" y="252"/>
                    </a:cubicBezTo>
                    <a:cubicBezTo>
                      <a:pt x="92" y="337"/>
                      <a:pt x="121" y="429"/>
                      <a:pt x="121" y="486"/>
                    </a:cubicBezTo>
                    <a:cubicBezTo>
                      <a:pt x="149" y="542"/>
                      <a:pt x="149" y="578"/>
                      <a:pt x="149" y="634"/>
                    </a:cubicBezTo>
                    <a:cubicBezTo>
                      <a:pt x="149" y="719"/>
                      <a:pt x="121" y="840"/>
                      <a:pt x="29" y="868"/>
                    </a:cubicBezTo>
                    <a:lnTo>
                      <a:pt x="1" y="868"/>
                    </a:lnTo>
                    <a:lnTo>
                      <a:pt x="29" y="960"/>
                    </a:lnTo>
                    <a:lnTo>
                      <a:pt x="92" y="960"/>
                    </a:lnTo>
                    <a:cubicBezTo>
                      <a:pt x="121" y="960"/>
                      <a:pt x="149" y="988"/>
                      <a:pt x="149" y="1016"/>
                    </a:cubicBezTo>
                    <a:lnTo>
                      <a:pt x="149" y="1193"/>
                    </a:lnTo>
                    <a:cubicBezTo>
                      <a:pt x="121" y="1370"/>
                      <a:pt x="149" y="1519"/>
                      <a:pt x="206" y="1639"/>
                    </a:cubicBezTo>
                    <a:cubicBezTo>
                      <a:pt x="269" y="1696"/>
                      <a:pt x="383" y="1780"/>
                      <a:pt x="475" y="1780"/>
                    </a:cubicBezTo>
                    <a:cubicBezTo>
                      <a:pt x="531" y="1780"/>
                      <a:pt x="595" y="1752"/>
                      <a:pt x="623" y="1724"/>
                    </a:cubicBezTo>
                    <a:lnTo>
                      <a:pt x="559" y="1667"/>
                    </a:lnTo>
                    <a:cubicBezTo>
                      <a:pt x="536" y="1683"/>
                      <a:pt x="510" y="1690"/>
                      <a:pt x="483" y="1690"/>
                    </a:cubicBezTo>
                    <a:cubicBezTo>
                      <a:pt x="413" y="1690"/>
                      <a:pt x="339" y="1642"/>
                      <a:pt x="298" y="1575"/>
                    </a:cubicBezTo>
                    <a:cubicBezTo>
                      <a:pt x="241" y="1490"/>
                      <a:pt x="206" y="1370"/>
                      <a:pt x="241" y="1222"/>
                    </a:cubicBezTo>
                    <a:lnTo>
                      <a:pt x="241" y="1193"/>
                    </a:lnTo>
                    <a:lnTo>
                      <a:pt x="241" y="988"/>
                    </a:lnTo>
                    <a:cubicBezTo>
                      <a:pt x="206" y="960"/>
                      <a:pt x="177" y="932"/>
                      <a:pt x="149" y="896"/>
                    </a:cubicBezTo>
                    <a:cubicBezTo>
                      <a:pt x="206" y="840"/>
                      <a:pt x="241" y="719"/>
                      <a:pt x="241" y="634"/>
                    </a:cubicBezTo>
                    <a:cubicBezTo>
                      <a:pt x="241" y="578"/>
                      <a:pt x="241" y="514"/>
                      <a:pt x="206" y="486"/>
                    </a:cubicBezTo>
                    <a:cubicBezTo>
                      <a:pt x="206" y="401"/>
                      <a:pt x="177" y="337"/>
                      <a:pt x="206" y="281"/>
                    </a:cubicBezTo>
                    <a:cubicBezTo>
                      <a:pt x="206" y="224"/>
                      <a:pt x="241" y="132"/>
                      <a:pt x="298" y="104"/>
                    </a:cubicBezTo>
                    <a:cubicBezTo>
                      <a:pt x="317" y="104"/>
                      <a:pt x="335" y="91"/>
                      <a:pt x="354" y="91"/>
                    </a:cubicBezTo>
                    <a:cubicBezTo>
                      <a:pt x="364" y="91"/>
                      <a:pt x="373" y="94"/>
                      <a:pt x="383" y="104"/>
                    </a:cubicBezTo>
                    <a:lnTo>
                      <a:pt x="383" y="12"/>
                    </a:lnTo>
                    <a:cubicBezTo>
                      <a:pt x="374" y="4"/>
                      <a:pt x="364" y="0"/>
                      <a:pt x="3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71"/>
              <p:cNvSpPr/>
              <p:nvPr/>
            </p:nvSpPr>
            <p:spPr>
              <a:xfrm>
                <a:off x="5128133" y="2602229"/>
                <a:ext cx="10058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593" extrusionOk="0">
                    <a:moveTo>
                      <a:pt x="206" y="1"/>
                    </a:moveTo>
                    <a:cubicBezTo>
                      <a:pt x="1" y="503"/>
                      <a:pt x="1" y="1090"/>
                      <a:pt x="206" y="1592"/>
                    </a:cubicBezTo>
                    <a:lnTo>
                      <a:pt x="291" y="1564"/>
                    </a:lnTo>
                    <a:cubicBezTo>
                      <a:pt x="86" y="1090"/>
                      <a:pt x="86" y="531"/>
                      <a:pt x="291" y="29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71"/>
              <p:cNvSpPr/>
              <p:nvPr/>
            </p:nvSpPr>
            <p:spPr>
              <a:xfrm>
                <a:off x="5111749" y="2601261"/>
                <a:ext cx="14241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1854" extrusionOk="0">
                    <a:moveTo>
                      <a:pt x="263" y="0"/>
                    </a:moveTo>
                    <a:lnTo>
                      <a:pt x="263" y="0"/>
                    </a:lnTo>
                    <a:cubicBezTo>
                      <a:pt x="1" y="587"/>
                      <a:pt x="29" y="1295"/>
                      <a:pt x="326" y="1854"/>
                    </a:cubicBezTo>
                    <a:lnTo>
                      <a:pt x="411" y="1825"/>
                    </a:lnTo>
                    <a:cubicBezTo>
                      <a:pt x="121" y="1267"/>
                      <a:pt x="86" y="587"/>
                      <a:pt x="354" y="29"/>
                    </a:cubicBez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8" name="Google Shape;2628;p71"/>
            <p:cNvGrpSpPr/>
            <p:nvPr/>
          </p:nvGrpSpPr>
          <p:grpSpPr>
            <a:xfrm>
              <a:off x="3039177" y="1582153"/>
              <a:ext cx="1761889" cy="1511082"/>
              <a:chOff x="4014029" y="2295956"/>
              <a:chExt cx="578826" cy="496429"/>
            </a:xfrm>
          </p:grpSpPr>
          <p:sp>
            <p:nvSpPr>
              <p:cNvPr id="2629" name="Google Shape;2629;p71"/>
              <p:cNvSpPr/>
              <p:nvPr/>
            </p:nvSpPr>
            <p:spPr>
              <a:xfrm>
                <a:off x="4045588" y="2295956"/>
                <a:ext cx="547268" cy="457537"/>
              </a:xfrm>
              <a:custGeom>
                <a:avLst/>
                <a:gdLst/>
                <a:ahLst/>
                <a:cxnLst/>
                <a:rect l="l" t="t" r="r" b="b"/>
                <a:pathLst>
                  <a:path w="15833" h="13237" extrusionOk="0">
                    <a:moveTo>
                      <a:pt x="0" y="0"/>
                    </a:moveTo>
                    <a:lnTo>
                      <a:pt x="0" y="13237"/>
                    </a:lnTo>
                    <a:lnTo>
                      <a:pt x="15832" y="13237"/>
                    </a:lnTo>
                    <a:lnTo>
                      <a:pt x="158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71"/>
              <p:cNvSpPr/>
              <p:nvPr/>
            </p:nvSpPr>
            <p:spPr>
              <a:xfrm>
                <a:off x="4014029" y="2447805"/>
                <a:ext cx="4182" cy="2156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24" extrusionOk="0">
                    <a:moveTo>
                      <a:pt x="0" y="1"/>
                    </a:moveTo>
                    <a:lnTo>
                      <a:pt x="0" y="623"/>
                    </a:lnTo>
                    <a:lnTo>
                      <a:pt x="121" y="623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71"/>
              <p:cNvSpPr/>
              <p:nvPr/>
            </p:nvSpPr>
            <p:spPr>
              <a:xfrm>
                <a:off x="4014029" y="2485481"/>
                <a:ext cx="23504" cy="30078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8702" extrusionOk="0">
                    <a:moveTo>
                      <a:pt x="0" y="0"/>
                    </a:moveTo>
                    <a:cubicBezTo>
                      <a:pt x="29" y="2865"/>
                      <a:pt x="121" y="8581"/>
                      <a:pt x="149" y="8638"/>
                    </a:cubicBezTo>
                    <a:lnTo>
                      <a:pt x="149" y="8702"/>
                    </a:lnTo>
                    <a:lnTo>
                      <a:pt x="680" y="8702"/>
                    </a:lnTo>
                    <a:lnTo>
                      <a:pt x="680" y="8581"/>
                    </a:lnTo>
                    <a:lnTo>
                      <a:pt x="234" y="8581"/>
                    </a:lnTo>
                    <a:cubicBezTo>
                      <a:pt x="234" y="7959"/>
                      <a:pt x="149" y="2717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71"/>
              <p:cNvSpPr/>
              <p:nvPr/>
            </p:nvSpPr>
            <p:spPr>
              <a:xfrm>
                <a:off x="4558097" y="2394988"/>
                <a:ext cx="7155" cy="38616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1172" extrusionOk="0">
                    <a:moveTo>
                      <a:pt x="93" y="1"/>
                    </a:moveTo>
                    <a:lnTo>
                      <a:pt x="1" y="11171"/>
                    </a:lnTo>
                    <a:lnTo>
                      <a:pt x="121" y="11171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71"/>
              <p:cNvSpPr/>
              <p:nvPr/>
            </p:nvSpPr>
            <p:spPr>
              <a:xfrm>
                <a:off x="4376660" y="2313309"/>
                <a:ext cx="189554" cy="42826"/>
              </a:xfrm>
              <a:custGeom>
                <a:avLst/>
                <a:gdLst/>
                <a:ahLst/>
                <a:cxnLst/>
                <a:rect l="l" t="t" r="r" b="b"/>
                <a:pathLst>
                  <a:path w="5484" h="1239" extrusionOk="0">
                    <a:moveTo>
                      <a:pt x="1" y="1"/>
                    </a:moveTo>
                    <a:lnTo>
                      <a:pt x="1" y="121"/>
                    </a:lnTo>
                    <a:lnTo>
                      <a:pt x="5370" y="121"/>
                    </a:lnTo>
                    <a:lnTo>
                      <a:pt x="5342" y="1239"/>
                    </a:lnTo>
                    <a:lnTo>
                      <a:pt x="5455" y="1239"/>
                    </a:lnTo>
                    <a:lnTo>
                      <a:pt x="54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71"/>
              <p:cNvSpPr/>
              <p:nvPr/>
            </p:nvSpPr>
            <p:spPr>
              <a:xfrm>
                <a:off x="4014029" y="2349015"/>
                <a:ext cx="5185" cy="52124"/>
              </a:xfrm>
              <a:custGeom>
                <a:avLst/>
                <a:gdLst/>
                <a:ahLst/>
                <a:cxnLst/>
                <a:rect l="l" t="t" r="r" b="b"/>
                <a:pathLst>
                  <a:path w="150" h="1508" extrusionOk="0">
                    <a:moveTo>
                      <a:pt x="29" y="1"/>
                    </a:moveTo>
                    <a:cubicBezTo>
                      <a:pt x="29" y="588"/>
                      <a:pt x="29" y="1062"/>
                      <a:pt x="0" y="1507"/>
                    </a:cubicBezTo>
                    <a:lnTo>
                      <a:pt x="121" y="1507"/>
                    </a:lnTo>
                    <a:cubicBezTo>
                      <a:pt x="149" y="1062"/>
                      <a:pt x="149" y="588"/>
                      <a:pt x="1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71"/>
              <p:cNvSpPr/>
              <p:nvPr/>
            </p:nvSpPr>
            <p:spPr>
              <a:xfrm>
                <a:off x="4084440" y="2333875"/>
                <a:ext cx="136497" cy="136463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948" extrusionOk="0">
                    <a:moveTo>
                      <a:pt x="1975" y="113"/>
                    </a:moveTo>
                    <a:cubicBezTo>
                      <a:pt x="3007" y="113"/>
                      <a:pt x="3828" y="941"/>
                      <a:pt x="3828" y="1974"/>
                    </a:cubicBezTo>
                    <a:cubicBezTo>
                      <a:pt x="3828" y="3007"/>
                      <a:pt x="3007" y="3827"/>
                      <a:pt x="1975" y="3827"/>
                    </a:cubicBezTo>
                    <a:cubicBezTo>
                      <a:pt x="942" y="3827"/>
                      <a:pt x="114" y="3007"/>
                      <a:pt x="114" y="1974"/>
                    </a:cubicBezTo>
                    <a:cubicBezTo>
                      <a:pt x="114" y="941"/>
                      <a:pt x="942" y="113"/>
                      <a:pt x="1975" y="113"/>
                    </a:cubicBezTo>
                    <a:close/>
                    <a:moveTo>
                      <a:pt x="1975" y="0"/>
                    </a:moveTo>
                    <a:cubicBezTo>
                      <a:pt x="885" y="0"/>
                      <a:pt x="1" y="884"/>
                      <a:pt x="1" y="1974"/>
                    </a:cubicBezTo>
                    <a:cubicBezTo>
                      <a:pt x="1" y="3063"/>
                      <a:pt x="885" y="3948"/>
                      <a:pt x="1975" y="3948"/>
                    </a:cubicBezTo>
                    <a:cubicBezTo>
                      <a:pt x="3064" y="3948"/>
                      <a:pt x="3948" y="3063"/>
                      <a:pt x="3948" y="1974"/>
                    </a:cubicBezTo>
                    <a:cubicBezTo>
                      <a:pt x="3948" y="884"/>
                      <a:pt x="3064" y="0"/>
                      <a:pt x="19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71"/>
              <p:cNvSpPr/>
              <p:nvPr/>
            </p:nvSpPr>
            <p:spPr>
              <a:xfrm>
                <a:off x="4115999" y="2365399"/>
                <a:ext cx="73381" cy="7338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2123" extrusionOk="0">
                    <a:moveTo>
                      <a:pt x="1062" y="1"/>
                    </a:moveTo>
                    <a:cubicBezTo>
                      <a:pt x="467" y="1"/>
                      <a:pt x="0" y="468"/>
                      <a:pt x="0" y="1062"/>
                    </a:cubicBezTo>
                    <a:cubicBezTo>
                      <a:pt x="0" y="1649"/>
                      <a:pt x="467" y="2123"/>
                      <a:pt x="1062" y="2123"/>
                    </a:cubicBezTo>
                    <a:cubicBezTo>
                      <a:pt x="1649" y="2123"/>
                      <a:pt x="2123" y="1649"/>
                      <a:pt x="2123" y="1062"/>
                    </a:cubicBezTo>
                    <a:cubicBezTo>
                      <a:pt x="2123" y="468"/>
                      <a:pt x="1649" y="1"/>
                      <a:pt x="10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71"/>
              <p:cNvSpPr/>
              <p:nvPr/>
            </p:nvSpPr>
            <p:spPr>
              <a:xfrm>
                <a:off x="4310639" y="2415278"/>
                <a:ext cx="24507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709" h="709" extrusionOk="0">
                    <a:moveTo>
                      <a:pt x="616" y="121"/>
                    </a:moveTo>
                    <a:lnTo>
                      <a:pt x="616" y="616"/>
                    </a:lnTo>
                    <a:lnTo>
                      <a:pt x="114" y="616"/>
                    </a:lnTo>
                    <a:lnTo>
                      <a:pt x="114" y="121"/>
                    </a:lnTo>
                    <a:close/>
                    <a:moveTo>
                      <a:pt x="1" y="1"/>
                    </a:moveTo>
                    <a:lnTo>
                      <a:pt x="1" y="708"/>
                    </a:lnTo>
                    <a:lnTo>
                      <a:pt x="708" y="708"/>
                    </a:lnTo>
                    <a:lnTo>
                      <a:pt x="70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71"/>
              <p:cNvSpPr/>
              <p:nvPr/>
            </p:nvSpPr>
            <p:spPr>
              <a:xfrm>
                <a:off x="4347314" y="2413342"/>
                <a:ext cx="46732" cy="26442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65" extrusionOk="0">
                    <a:moveTo>
                      <a:pt x="708" y="142"/>
                    </a:moveTo>
                    <a:lnTo>
                      <a:pt x="1119" y="672"/>
                    </a:lnTo>
                    <a:lnTo>
                      <a:pt x="263" y="672"/>
                    </a:lnTo>
                    <a:lnTo>
                      <a:pt x="708" y="142"/>
                    </a:lnTo>
                    <a:close/>
                    <a:moveTo>
                      <a:pt x="708" y="0"/>
                    </a:moveTo>
                    <a:lnTo>
                      <a:pt x="1" y="764"/>
                    </a:lnTo>
                    <a:lnTo>
                      <a:pt x="1352" y="764"/>
                    </a:lnTo>
                    <a:lnTo>
                      <a:pt x="7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71"/>
              <p:cNvSpPr/>
              <p:nvPr/>
            </p:nvSpPr>
            <p:spPr>
              <a:xfrm>
                <a:off x="4402343" y="2413342"/>
                <a:ext cx="28412" cy="2837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1" extrusionOk="0">
                    <a:moveTo>
                      <a:pt x="736" y="0"/>
                    </a:moveTo>
                    <a:lnTo>
                      <a:pt x="1" y="736"/>
                    </a:lnTo>
                    <a:lnTo>
                      <a:pt x="85" y="821"/>
                    </a:lnTo>
                    <a:lnTo>
                      <a:pt x="821" y="57"/>
                    </a:lnTo>
                    <a:lnTo>
                      <a:pt x="73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71"/>
              <p:cNvSpPr/>
              <p:nvPr/>
            </p:nvSpPr>
            <p:spPr>
              <a:xfrm>
                <a:off x="4417517" y="2413342"/>
                <a:ext cx="27652" cy="28378"/>
              </a:xfrm>
              <a:custGeom>
                <a:avLst/>
                <a:gdLst/>
                <a:ahLst/>
                <a:cxnLst/>
                <a:rect l="l" t="t" r="r" b="b"/>
                <a:pathLst>
                  <a:path w="800" h="821" extrusionOk="0">
                    <a:moveTo>
                      <a:pt x="736" y="0"/>
                    </a:moveTo>
                    <a:lnTo>
                      <a:pt x="0" y="736"/>
                    </a:lnTo>
                    <a:lnTo>
                      <a:pt x="57" y="821"/>
                    </a:lnTo>
                    <a:lnTo>
                      <a:pt x="800" y="57"/>
                    </a:lnTo>
                    <a:lnTo>
                      <a:pt x="73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71"/>
              <p:cNvSpPr/>
              <p:nvPr/>
            </p:nvSpPr>
            <p:spPr>
              <a:xfrm>
                <a:off x="4455160" y="2412098"/>
                <a:ext cx="8365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242" h="801" extrusionOk="0">
                    <a:moveTo>
                      <a:pt x="1" y="1"/>
                    </a:moveTo>
                    <a:lnTo>
                      <a:pt x="1" y="64"/>
                    </a:lnTo>
                    <a:lnTo>
                      <a:pt x="29" y="64"/>
                    </a:lnTo>
                    <a:cubicBezTo>
                      <a:pt x="64" y="64"/>
                      <a:pt x="93" y="93"/>
                      <a:pt x="93" y="121"/>
                    </a:cubicBezTo>
                    <a:lnTo>
                      <a:pt x="93" y="298"/>
                    </a:lnTo>
                    <a:cubicBezTo>
                      <a:pt x="93" y="355"/>
                      <a:pt x="93" y="390"/>
                      <a:pt x="121" y="390"/>
                    </a:cubicBezTo>
                    <a:cubicBezTo>
                      <a:pt x="93" y="390"/>
                      <a:pt x="93" y="418"/>
                      <a:pt x="93" y="475"/>
                    </a:cubicBezTo>
                    <a:lnTo>
                      <a:pt x="93" y="652"/>
                    </a:lnTo>
                    <a:cubicBezTo>
                      <a:pt x="93" y="680"/>
                      <a:pt x="64" y="708"/>
                      <a:pt x="29" y="708"/>
                    </a:cubicBezTo>
                    <a:lnTo>
                      <a:pt x="1" y="708"/>
                    </a:lnTo>
                    <a:lnTo>
                      <a:pt x="1" y="800"/>
                    </a:lnTo>
                    <a:lnTo>
                      <a:pt x="29" y="800"/>
                    </a:lnTo>
                    <a:cubicBezTo>
                      <a:pt x="121" y="800"/>
                      <a:pt x="177" y="744"/>
                      <a:pt x="177" y="652"/>
                    </a:cubicBezTo>
                    <a:lnTo>
                      <a:pt x="177" y="475"/>
                    </a:lnTo>
                    <a:cubicBezTo>
                      <a:pt x="177" y="446"/>
                      <a:pt x="177" y="418"/>
                      <a:pt x="206" y="418"/>
                    </a:cubicBezTo>
                    <a:lnTo>
                      <a:pt x="241" y="418"/>
                    </a:lnTo>
                    <a:lnTo>
                      <a:pt x="241" y="355"/>
                    </a:lnTo>
                    <a:lnTo>
                      <a:pt x="206" y="355"/>
                    </a:lnTo>
                    <a:cubicBezTo>
                      <a:pt x="177" y="355"/>
                      <a:pt x="177" y="326"/>
                      <a:pt x="177" y="298"/>
                    </a:cubicBezTo>
                    <a:lnTo>
                      <a:pt x="177" y="121"/>
                    </a:lnTo>
                    <a:cubicBezTo>
                      <a:pt x="177" y="36"/>
                      <a:pt x="121" y="1"/>
                      <a:pt x="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71"/>
              <p:cNvSpPr/>
              <p:nvPr/>
            </p:nvSpPr>
            <p:spPr>
              <a:xfrm>
                <a:off x="4472512" y="2411130"/>
                <a:ext cx="19356" cy="3059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885" extrusionOk="0">
                    <a:moveTo>
                      <a:pt x="270" y="121"/>
                    </a:moveTo>
                    <a:cubicBezTo>
                      <a:pt x="355" y="121"/>
                      <a:pt x="447" y="269"/>
                      <a:pt x="447" y="446"/>
                    </a:cubicBezTo>
                    <a:cubicBezTo>
                      <a:pt x="447" y="651"/>
                      <a:pt x="355" y="772"/>
                      <a:pt x="270" y="772"/>
                    </a:cubicBezTo>
                    <a:cubicBezTo>
                      <a:pt x="178" y="772"/>
                      <a:pt x="93" y="651"/>
                      <a:pt x="93" y="446"/>
                    </a:cubicBezTo>
                    <a:cubicBezTo>
                      <a:pt x="93" y="269"/>
                      <a:pt x="178" y="121"/>
                      <a:pt x="270" y="121"/>
                    </a:cubicBezTo>
                    <a:close/>
                    <a:moveTo>
                      <a:pt x="270" y="1"/>
                    </a:moveTo>
                    <a:cubicBezTo>
                      <a:pt x="121" y="1"/>
                      <a:pt x="1" y="206"/>
                      <a:pt x="1" y="446"/>
                    </a:cubicBezTo>
                    <a:cubicBezTo>
                      <a:pt x="1" y="708"/>
                      <a:pt x="121" y="885"/>
                      <a:pt x="270" y="885"/>
                    </a:cubicBezTo>
                    <a:cubicBezTo>
                      <a:pt x="447" y="885"/>
                      <a:pt x="560" y="708"/>
                      <a:pt x="560" y="446"/>
                    </a:cubicBezTo>
                    <a:cubicBezTo>
                      <a:pt x="560" y="206"/>
                      <a:pt x="447" y="1"/>
                      <a:pt x="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71"/>
              <p:cNvSpPr/>
              <p:nvPr/>
            </p:nvSpPr>
            <p:spPr>
              <a:xfrm>
                <a:off x="4496016" y="2411130"/>
                <a:ext cx="19322" cy="3059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885" extrusionOk="0">
                    <a:moveTo>
                      <a:pt x="262" y="121"/>
                    </a:moveTo>
                    <a:cubicBezTo>
                      <a:pt x="354" y="121"/>
                      <a:pt x="439" y="269"/>
                      <a:pt x="439" y="446"/>
                    </a:cubicBezTo>
                    <a:cubicBezTo>
                      <a:pt x="439" y="651"/>
                      <a:pt x="354" y="772"/>
                      <a:pt x="262" y="772"/>
                    </a:cubicBezTo>
                    <a:cubicBezTo>
                      <a:pt x="205" y="772"/>
                      <a:pt x="85" y="651"/>
                      <a:pt x="85" y="446"/>
                    </a:cubicBezTo>
                    <a:cubicBezTo>
                      <a:pt x="85" y="269"/>
                      <a:pt x="205" y="121"/>
                      <a:pt x="262" y="121"/>
                    </a:cubicBezTo>
                    <a:close/>
                    <a:moveTo>
                      <a:pt x="262" y="1"/>
                    </a:moveTo>
                    <a:cubicBezTo>
                      <a:pt x="120" y="1"/>
                      <a:pt x="0" y="206"/>
                      <a:pt x="0" y="446"/>
                    </a:cubicBezTo>
                    <a:cubicBezTo>
                      <a:pt x="0" y="708"/>
                      <a:pt x="120" y="885"/>
                      <a:pt x="262" y="885"/>
                    </a:cubicBezTo>
                    <a:cubicBezTo>
                      <a:pt x="439" y="885"/>
                      <a:pt x="559" y="708"/>
                      <a:pt x="559" y="446"/>
                    </a:cubicBezTo>
                    <a:cubicBezTo>
                      <a:pt x="559" y="206"/>
                      <a:pt x="43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71"/>
              <p:cNvSpPr/>
              <p:nvPr/>
            </p:nvSpPr>
            <p:spPr>
              <a:xfrm>
                <a:off x="4113786" y="2557862"/>
                <a:ext cx="75594" cy="234524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6785" extrusionOk="0">
                    <a:moveTo>
                      <a:pt x="1126" y="120"/>
                    </a:moveTo>
                    <a:cubicBezTo>
                      <a:pt x="1656" y="120"/>
                      <a:pt x="2067" y="531"/>
                      <a:pt x="2067" y="1061"/>
                    </a:cubicBezTo>
                    <a:lnTo>
                      <a:pt x="2067" y="5723"/>
                    </a:lnTo>
                    <a:cubicBezTo>
                      <a:pt x="2067" y="6254"/>
                      <a:pt x="1656" y="6664"/>
                      <a:pt x="1126" y="6664"/>
                    </a:cubicBezTo>
                    <a:lnTo>
                      <a:pt x="1062" y="6664"/>
                    </a:lnTo>
                    <a:cubicBezTo>
                      <a:pt x="567" y="6664"/>
                      <a:pt x="121" y="6254"/>
                      <a:pt x="121" y="5723"/>
                    </a:cubicBezTo>
                    <a:lnTo>
                      <a:pt x="121" y="1061"/>
                    </a:lnTo>
                    <a:cubicBezTo>
                      <a:pt x="121" y="531"/>
                      <a:pt x="567" y="120"/>
                      <a:pt x="1062" y="120"/>
                    </a:cubicBezTo>
                    <a:close/>
                    <a:moveTo>
                      <a:pt x="1062" y="0"/>
                    </a:moveTo>
                    <a:cubicBezTo>
                      <a:pt x="475" y="0"/>
                      <a:pt x="1" y="474"/>
                      <a:pt x="1" y="1061"/>
                    </a:cubicBezTo>
                    <a:lnTo>
                      <a:pt x="1" y="5723"/>
                    </a:lnTo>
                    <a:cubicBezTo>
                      <a:pt x="1" y="6310"/>
                      <a:pt x="475" y="6784"/>
                      <a:pt x="1062" y="6784"/>
                    </a:cubicBezTo>
                    <a:lnTo>
                      <a:pt x="1126" y="6784"/>
                    </a:lnTo>
                    <a:cubicBezTo>
                      <a:pt x="1713" y="6784"/>
                      <a:pt x="2187" y="6310"/>
                      <a:pt x="2187" y="5723"/>
                    </a:cubicBezTo>
                    <a:lnTo>
                      <a:pt x="2187" y="1061"/>
                    </a:lnTo>
                    <a:cubicBezTo>
                      <a:pt x="2187" y="474"/>
                      <a:pt x="1713" y="0"/>
                      <a:pt x="11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71"/>
              <p:cNvSpPr/>
              <p:nvPr/>
            </p:nvSpPr>
            <p:spPr>
              <a:xfrm>
                <a:off x="4258549" y="2313309"/>
                <a:ext cx="92703" cy="4217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22" extrusionOk="0">
                    <a:moveTo>
                      <a:pt x="1" y="1"/>
                    </a:moveTo>
                    <a:lnTo>
                      <a:pt x="1" y="121"/>
                    </a:lnTo>
                    <a:lnTo>
                      <a:pt x="2682" y="121"/>
                    </a:lnTo>
                    <a:lnTo>
                      <a:pt x="268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71"/>
              <p:cNvSpPr/>
              <p:nvPr/>
            </p:nvSpPr>
            <p:spPr>
              <a:xfrm>
                <a:off x="4095466" y="2313309"/>
                <a:ext cx="137707" cy="6153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178" extrusionOk="0">
                    <a:moveTo>
                      <a:pt x="3983" y="1"/>
                    </a:moveTo>
                    <a:lnTo>
                      <a:pt x="0" y="64"/>
                    </a:lnTo>
                    <a:lnTo>
                      <a:pt x="0" y="178"/>
                    </a:lnTo>
                    <a:lnTo>
                      <a:pt x="3983" y="121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7" name="Google Shape;2647;p71"/>
            <p:cNvGrpSpPr/>
            <p:nvPr/>
          </p:nvGrpSpPr>
          <p:grpSpPr>
            <a:xfrm>
              <a:off x="3788953" y="1869154"/>
              <a:ext cx="2304469" cy="1767886"/>
              <a:chOff x="4687475" y="2211500"/>
              <a:chExt cx="547575" cy="420075"/>
            </a:xfrm>
          </p:grpSpPr>
          <p:sp>
            <p:nvSpPr>
              <p:cNvPr id="2648" name="Google Shape;2648;p71"/>
              <p:cNvSpPr/>
              <p:nvPr/>
            </p:nvSpPr>
            <p:spPr>
              <a:xfrm>
                <a:off x="4687475" y="2211500"/>
                <a:ext cx="547575" cy="420075"/>
              </a:xfrm>
              <a:custGeom>
                <a:avLst/>
                <a:gdLst/>
                <a:ahLst/>
                <a:cxnLst/>
                <a:rect l="l" t="t" r="r" b="b"/>
                <a:pathLst>
                  <a:path w="21903" h="16803" extrusionOk="0">
                    <a:moveTo>
                      <a:pt x="12239" y="1"/>
                    </a:moveTo>
                    <a:lnTo>
                      <a:pt x="8879" y="3276"/>
                    </a:lnTo>
                    <a:lnTo>
                      <a:pt x="0" y="3276"/>
                    </a:lnTo>
                    <a:lnTo>
                      <a:pt x="0" y="16802"/>
                    </a:lnTo>
                    <a:lnTo>
                      <a:pt x="18542" y="16802"/>
                    </a:lnTo>
                    <a:lnTo>
                      <a:pt x="21903" y="13209"/>
                    </a:lnTo>
                    <a:lnTo>
                      <a:pt x="122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71"/>
              <p:cNvSpPr/>
              <p:nvPr/>
            </p:nvSpPr>
            <p:spPr>
              <a:xfrm>
                <a:off x="4910850" y="2289675"/>
                <a:ext cx="252750" cy="331650"/>
              </a:xfrm>
              <a:custGeom>
                <a:avLst/>
                <a:gdLst/>
                <a:ahLst/>
                <a:cxnLst/>
                <a:rect l="l" t="t" r="r" b="b"/>
                <a:pathLst>
                  <a:path w="10110" h="13266" extrusionOk="0">
                    <a:moveTo>
                      <a:pt x="0" y="1"/>
                    </a:moveTo>
                    <a:lnTo>
                      <a:pt x="0" y="13265"/>
                    </a:lnTo>
                    <a:lnTo>
                      <a:pt x="10110" y="13265"/>
                    </a:lnTo>
                    <a:lnTo>
                      <a:pt x="10110" y="13145"/>
                    </a:lnTo>
                    <a:lnTo>
                      <a:pt x="121" y="13145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71"/>
              <p:cNvSpPr/>
              <p:nvPr/>
            </p:nvSpPr>
            <p:spPr>
              <a:xfrm>
                <a:off x="4938075" y="2261725"/>
                <a:ext cx="252050" cy="331650"/>
              </a:xfrm>
              <a:custGeom>
                <a:avLst/>
                <a:gdLst/>
                <a:ahLst/>
                <a:cxnLst/>
                <a:rect l="l" t="t" r="r" b="b"/>
                <a:pathLst>
                  <a:path w="10082" h="13266" extrusionOk="0">
                    <a:moveTo>
                      <a:pt x="1" y="1"/>
                    </a:moveTo>
                    <a:lnTo>
                      <a:pt x="1" y="13265"/>
                    </a:lnTo>
                    <a:lnTo>
                      <a:pt x="10082" y="13265"/>
                    </a:lnTo>
                    <a:lnTo>
                      <a:pt x="10082" y="13145"/>
                    </a:lnTo>
                    <a:lnTo>
                      <a:pt x="121" y="13145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71"/>
              <p:cNvSpPr/>
              <p:nvPr/>
            </p:nvSpPr>
            <p:spPr>
              <a:xfrm>
                <a:off x="4964600" y="2232900"/>
                <a:ext cx="252775" cy="332350"/>
              </a:xfrm>
              <a:custGeom>
                <a:avLst/>
                <a:gdLst/>
                <a:ahLst/>
                <a:cxnLst/>
                <a:rect l="l" t="t" r="r" b="b"/>
                <a:pathLst>
                  <a:path w="10111" h="13294" extrusionOk="0">
                    <a:moveTo>
                      <a:pt x="1" y="1"/>
                    </a:moveTo>
                    <a:lnTo>
                      <a:pt x="1" y="13294"/>
                    </a:lnTo>
                    <a:lnTo>
                      <a:pt x="10110" y="13294"/>
                    </a:lnTo>
                    <a:lnTo>
                      <a:pt x="10110" y="13180"/>
                    </a:lnTo>
                    <a:lnTo>
                      <a:pt x="121" y="13180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71"/>
              <p:cNvSpPr/>
              <p:nvPr/>
            </p:nvSpPr>
            <p:spPr>
              <a:xfrm>
                <a:off x="4993450" y="2211500"/>
                <a:ext cx="241600" cy="330225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13209" extrusionOk="0">
                    <a:moveTo>
                      <a:pt x="0" y="1"/>
                    </a:moveTo>
                    <a:lnTo>
                      <a:pt x="0" y="13209"/>
                    </a:lnTo>
                    <a:lnTo>
                      <a:pt x="9664" y="13209"/>
                    </a:lnTo>
                    <a:lnTo>
                      <a:pt x="96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71"/>
              <p:cNvSpPr/>
              <p:nvPr/>
            </p:nvSpPr>
            <p:spPr>
              <a:xfrm>
                <a:off x="5011125" y="22852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77" y="1"/>
                    </a:moveTo>
                    <a:cubicBezTo>
                      <a:pt x="114" y="57"/>
                      <a:pt x="85" y="121"/>
                      <a:pt x="57" y="178"/>
                    </a:cubicBezTo>
                    <a:cubicBezTo>
                      <a:pt x="29" y="270"/>
                      <a:pt x="0" y="326"/>
                      <a:pt x="0" y="383"/>
                    </a:cubicBezTo>
                    <a:cubicBezTo>
                      <a:pt x="0" y="475"/>
                      <a:pt x="29" y="531"/>
                      <a:pt x="57" y="588"/>
                    </a:cubicBezTo>
                    <a:cubicBezTo>
                      <a:pt x="85" y="652"/>
                      <a:pt x="114" y="708"/>
                      <a:pt x="177" y="765"/>
                    </a:cubicBezTo>
                    <a:lnTo>
                      <a:pt x="206" y="765"/>
                    </a:lnTo>
                    <a:cubicBezTo>
                      <a:pt x="177" y="737"/>
                      <a:pt x="177" y="708"/>
                      <a:pt x="142" y="652"/>
                    </a:cubicBezTo>
                    <a:cubicBezTo>
                      <a:pt x="114" y="623"/>
                      <a:pt x="114" y="560"/>
                      <a:pt x="114" y="531"/>
                    </a:cubicBezTo>
                    <a:cubicBezTo>
                      <a:pt x="85" y="475"/>
                      <a:pt x="85" y="447"/>
                      <a:pt x="85" y="383"/>
                    </a:cubicBezTo>
                    <a:cubicBezTo>
                      <a:pt x="85" y="355"/>
                      <a:pt x="85" y="298"/>
                      <a:pt x="114" y="270"/>
                    </a:cubicBezTo>
                    <a:cubicBezTo>
                      <a:pt x="114" y="206"/>
                      <a:pt x="114" y="178"/>
                      <a:pt x="142" y="121"/>
                    </a:cubicBezTo>
                    <a:cubicBezTo>
                      <a:pt x="177" y="93"/>
                      <a:pt x="177" y="29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71"/>
              <p:cNvSpPr/>
              <p:nvPr/>
            </p:nvSpPr>
            <p:spPr>
              <a:xfrm>
                <a:off x="5019075" y="2285250"/>
                <a:ext cx="44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78" h="765" extrusionOk="0">
                    <a:moveTo>
                      <a:pt x="149" y="1"/>
                    </a:moveTo>
                    <a:cubicBezTo>
                      <a:pt x="93" y="57"/>
                      <a:pt x="65" y="121"/>
                      <a:pt x="36" y="178"/>
                    </a:cubicBezTo>
                    <a:cubicBezTo>
                      <a:pt x="1" y="270"/>
                      <a:pt x="1" y="326"/>
                      <a:pt x="1" y="383"/>
                    </a:cubicBezTo>
                    <a:cubicBezTo>
                      <a:pt x="1" y="475"/>
                      <a:pt x="1" y="531"/>
                      <a:pt x="36" y="588"/>
                    </a:cubicBezTo>
                    <a:cubicBezTo>
                      <a:pt x="65" y="652"/>
                      <a:pt x="93" y="708"/>
                      <a:pt x="149" y="765"/>
                    </a:cubicBezTo>
                    <a:lnTo>
                      <a:pt x="178" y="765"/>
                    </a:lnTo>
                    <a:cubicBezTo>
                      <a:pt x="178" y="737"/>
                      <a:pt x="149" y="708"/>
                      <a:pt x="121" y="652"/>
                    </a:cubicBezTo>
                    <a:cubicBezTo>
                      <a:pt x="121" y="623"/>
                      <a:pt x="93" y="560"/>
                      <a:pt x="93" y="531"/>
                    </a:cubicBezTo>
                    <a:cubicBezTo>
                      <a:pt x="65" y="475"/>
                      <a:pt x="65" y="447"/>
                      <a:pt x="65" y="383"/>
                    </a:cubicBezTo>
                    <a:cubicBezTo>
                      <a:pt x="65" y="355"/>
                      <a:pt x="65" y="298"/>
                      <a:pt x="93" y="270"/>
                    </a:cubicBezTo>
                    <a:cubicBezTo>
                      <a:pt x="93" y="206"/>
                      <a:pt x="121" y="178"/>
                      <a:pt x="121" y="121"/>
                    </a:cubicBezTo>
                    <a:cubicBezTo>
                      <a:pt x="149" y="93"/>
                      <a:pt x="178" y="29"/>
                      <a:pt x="1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71"/>
              <p:cNvSpPr/>
              <p:nvPr/>
            </p:nvSpPr>
            <p:spPr>
              <a:xfrm>
                <a:off x="5027225" y="2289675"/>
                <a:ext cx="2325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93" h="447" extrusionOk="0">
                    <a:moveTo>
                      <a:pt x="0" y="1"/>
                    </a:moveTo>
                    <a:lnTo>
                      <a:pt x="0" y="93"/>
                    </a:lnTo>
                    <a:lnTo>
                      <a:pt x="92" y="93"/>
                    </a:lnTo>
                    <a:lnTo>
                      <a:pt x="92" y="1"/>
                    </a:lnTo>
                    <a:close/>
                    <a:moveTo>
                      <a:pt x="0" y="354"/>
                    </a:moveTo>
                    <a:lnTo>
                      <a:pt x="0" y="446"/>
                    </a:lnTo>
                    <a:lnTo>
                      <a:pt x="92" y="446"/>
                    </a:lnTo>
                    <a:lnTo>
                      <a:pt x="92" y="35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71"/>
              <p:cNvSpPr/>
              <p:nvPr/>
            </p:nvSpPr>
            <p:spPr>
              <a:xfrm>
                <a:off x="5036775" y="2285975"/>
                <a:ext cx="97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623" extrusionOk="0">
                    <a:moveTo>
                      <a:pt x="269" y="92"/>
                    </a:moveTo>
                    <a:cubicBezTo>
                      <a:pt x="297" y="120"/>
                      <a:pt x="297" y="149"/>
                      <a:pt x="297" y="177"/>
                    </a:cubicBezTo>
                    <a:cubicBezTo>
                      <a:pt x="326" y="205"/>
                      <a:pt x="326" y="241"/>
                      <a:pt x="326" y="297"/>
                    </a:cubicBezTo>
                    <a:lnTo>
                      <a:pt x="326" y="326"/>
                    </a:lnTo>
                    <a:cubicBezTo>
                      <a:pt x="326" y="382"/>
                      <a:pt x="326" y="418"/>
                      <a:pt x="297" y="446"/>
                    </a:cubicBezTo>
                    <a:cubicBezTo>
                      <a:pt x="297" y="474"/>
                      <a:pt x="297" y="502"/>
                      <a:pt x="269" y="531"/>
                    </a:cubicBezTo>
                    <a:cubicBezTo>
                      <a:pt x="269" y="531"/>
                      <a:pt x="241" y="559"/>
                      <a:pt x="212" y="559"/>
                    </a:cubicBezTo>
                    <a:cubicBezTo>
                      <a:pt x="177" y="559"/>
                      <a:pt x="149" y="531"/>
                      <a:pt x="121" y="531"/>
                    </a:cubicBezTo>
                    <a:cubicBezTo>
                      <a:pt x="92" y="502"/>
                      <a:pt x="92" y="474"/>
                      <a:pt x="92" y="446"/>
                    </a:cubicBezTo>
                    <a:cubicBezTo>
                      <a:pt x="92" y="418"/>
                      <a:pt x="64" y="382"/>
                      <a:pt x="64" y="326"/>
                    </a:cubicBezTo>
                    <a:lnTo>
                      <a:pt x="64" y="297"/>
                    </a:lnTo>
                    <a:cubicBezTo>
                      <a:pt x="64" y="241"/>
                      <a:pt x="92" y="205"/>
                      <a:pt x="92" y="177"/>
                    </a:cubicBezTo>
                    <a:cubicBezTo>
                      <a:pt x="92" y="149"/>
                      <a:pt x="92" y="120"/>
                      <a:pt x="121" y="92"/>
                    </a:cubicBezTo>
                    <a:close/>
                    <a:moveTo>
                      <a:pt x="212" y="0"/>
                    </a:moveTo>
                    <a:cubicBezTo>
                      <a:pt x="177" y="0"/>
                      <a:pt x="149" y="28"/>
                      <a:pt x="121" y="28"/>
                    </a:cubicBezTo>
                    <a:cubicBezTo>
                      <a:pt x="92" y="28"/>
                      <a:pt x="64" y="64"/>
                      <a:pt x="64" y="92"/>
                    </a:cubicBezTo>
                    <a:cubicBezTo>
                      <a:pt x="36" y="92"/>
                      <a:pt x="36" y="120"/>
                      <a:pt x="0" y="177"/>
                    </a:cubicBezTo>
                    <a:lnTo>
                      <a:pt x="0" y="326"/>
                    </a:lnTo>
                    <a:lnTo>
                      <a:pt x="0" y="474"/>
                    </a:lnTo>
                    <a:cubicBezTo>
                      <a:pt x="36" y="502"/>
                      <a:pt x="36" y="531"/>
                      <a:pt x="64" y="559"/>
                    </a:cubicBezTo>
                    <a:cubicBezTo>
                      <a:pt x="64" y="594"/>
                      <a:pt x="92" y="594"/>
                      <a:pt x="121" y="594"/>
                    </a:cubicBezTo>
                    <a:cubicBezTo>
                      <a:pt x="149" y="623"/>
                      <a:pt x="177" y="623"/>
                      <a:pt x="212" y="623"/>
                    </a:cubicBezTo>
                    <a:cubicBezTo>
                      <a:pt x="241" y="623"/>
                      <a:pt x="269" y="623"/>
                      <a:pt x="297" y="594"/>
                    </a:cubicBezTo>
                    <a:cubicBezTo>
                      <a:pt x="297" y="594"/>
                      <a:pt x="326" y="594"/>
                      <a:pt x="354" y="559"/>
                    </a:cubicBezTo>
                    <a:cubicBezTo>
                      <a:pt x="354" y="531"/>
                      <a:pt x="389" y="502"/>
                      <a:pt x="389" y="474"/>
                    </a:cubicBezTo>
                    <a:lnTo>
                      <a:pt x="389" y="326"/>
                    </a:lnTo>
                    <a:lnTo>
                      <a:pt x="389" y="177"/>
                    </a:lnTo>
                    <a:cubicBezTo>
                      <a:pt x="389" y="120"/>
                      <a:pt x="354" y="92"/>
                      <a:pt x="354" y="92"/>
                    </a:cubicBezTo>
                    <a:cubicBezTo>
                      <a:pt x="326" y="64"/>
                      <a:pt x="297" y="28"/>
                      <a:pt x="297" y="28"/>
                    </a:cubicBezTo>
                    <a:cubicBezTo>
                      <a:pt x="269" y="28"/>
                      <a:pt x="241" y="0"/>
                      <a:pt x="2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71"/>
              <p:cNvSpPr/>
              <p:nvPr/>
            </p:nvSpPr>
            <p:spPr>
              <a:xfrm>
                <a:off x="5048625" y="2285975"/>
                <a:ext cx="10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623" extrusionOk="0">
                    <a:moveTo>
                      <a:pt x="297" y="92"/>
                    </a:moveTo>
                    <a:cubicBezTo>
                      <a:pt x="297" y="120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7" y="502"/>
                      <a:pt x="297" y="531"/>
                    </a:cubicBezTo>
                    <a:cubicBezTo>
                      <a:pt x="269" y="531"/>
                      <a:pt x="234" y="559"/>
                      <a:pt x="205" y="559"/>
                    </a:cubicBezTo>
                    <a:cubicBezTo>
                      <a:pt x="177" y="559"/>
                      <a:pt x="149" y="531"/>
                      <a:pt x="149" y="531"/>
                    </a:cubicBezTo>
                    <a:cubicBezTo>
                      <a:pt x="121" y="502"/>
                      <a:pt x="121" y="474"/>
                      <a:pt x="92" y="446"/>
                    </a:cubicBezTo>
                    <a:lnTo>
                      <a:pt x="92" y="326"/>
                    </a:lnTo>
                    <a:lnTo>
                      <a:pt x="92" y="297"/>
                    </a:lnTo>
                    <a:lnTo>
                      <a:pt x="92" y="177"/>
                    </a:lnTo>
                    <a:cubicBezTo>
                      <a:pt x="121" y="149"/>
                      <a:pt x="121" y="120"/>
                      <a:pt x="149" y="92"/>
                    </a:cubicBezTo>
                    <a:close/>
                    <a:moveTo>
                      <a:pt x="205" y="0"/>
                    </a:moveTo>
                    <a:cubicBezTo>
                      <a:pt x="177" y="0"/>
                      <a:pt x="149" y="28"/>
                      <a:pt x="121" y="28"/>
                    </a:cubicBezTo>
                    <a:cubicBezTo>
                      <a:pt x="92" y="28"/>
                      <a:pt x="92" y="64"/>
                      <a:pt x="57" y="92"/>
                    </a:cubicBezTo>
                    <a:cubicBezTo>
                      <a:pt x="57" y="92"/>
                      <a:pt x="29" y="120"/>
                      <a:pt x="29" y="177"/>
                    </a:cubicBezTo>
                    <a:cubicBezTo>
                      <a:pt x="0" y="205"/>
                      <a:pt x="0" y="269"/>
                      <a:pt x="0" y="326"/>
                    </a:cubicBezTo>
                    <a:cubicBezTo>
                      <a:pt x="0" y="382"/>
                      <a:pt x="0" y="418"/>
                      <a:pt x="29" y="474"/>
                    </a:cubicBezTo>
                    <a:cubicBezTo>
                      <a:pt x="29" y="502"/>
                      <a:pt x="57" y="531"/>
                      <a:pt x="57" y="559"/>
                    </a:cubicBezTo>
                    <a:cubicBezTo>
                      <a:pt x="92" y="594"/>
                      <a:pt x="92" y="594"/>
                      <a:pt x="121" y="594"/>
                    </a:cubicBezTo>
                    <a:cubicBezTo>
                      <a:pt x="149" y="623"/>
                      <a:pt x="177" y="623"/>
                      <a:pt x="205" y="623"/>
                    </a:cubicBezTo>
                    <a:cubicBezTo>
                      <a:pt x="234" y="623"/>
                      <a:pt x="269" y="623"/>
                      <a:pt x="297" y="594"/>
                    </a:cubicBezTo>
                    <a:cubicBezTo>
                      <a:pt x="326" y="594"/>
                      <a:pt x="354" y="594"/>
                      <a:pt x="354" y="559"/>
                    </a:cubicBezTo>
                    <a:cubicBezTo>
                      <a:pt x="382" y="531"/>
                      <a:pt x="382" y="502"/>
                      <a:pt x="411" y="474"/>
                    </a:cubicBezTo>
                    <a:lnTo>
                      <a:pt x="411" y="326"/>
                    </a:lnTo>
                    <a:lnTo>
                      <a:pt x="411" y="177"/>
                    </a:lnTo>
                    <a:cubicBezTo>
                      <a:pt x="382" y="120"/>
                      <a:pt x="382" y="92"/>
                      <a:pt x="354" y="92"/>
                    </a:cubicBezTo>
                    <a:cubicBezTo>
                      <a:pt x="354" y="64"/>
                      <a:pt x="326" y="28"/>
                      <a:pt x="297" y="28"/>
                    </a:cubicBezTo>
                    <a:cubicBezTo>
                      <a:pt x="269" y="28"/>
                      <a:pt x="234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71"/>
              <p:cNvSpPr/>
              <p:nvPr/>
            </p:nvSpPr>
            <p:spPr>
              <a:xfrm>
                <a:off x="5065600" y="2294100"/>
                <a:ext cx="51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93" extrusionOk="0">
                    <a:moveTo>
                      <a:pt x="0" y="1"/>
                    </a:moveTo>
                    <a:lnTo>
                      <a:pt x="0" y="93"/>
                    </a:lnTo>
                    <a:lnTo>
                      <a:pt x="206" y="93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71"/>
              <p:cNvSpPr/>
              <p:nvPr/>
            </p:nvSpPr>
            <p:spPr>
              <a:xfrm>
                <a:off x="5077450" y="2292675"/>
                <a:ext cx="1027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35" extrusionOk="0">
                    <a:moveTo>
                      <a:pt x="0" y="1"/>
                    </a:moveTo>
                    <a:lnTo>
                      <a:pt x="0" y="58"/>
                    </a:lnTo>
                    <a:lnTo>
                      <a:pt x="411" y="58"/>
                    </a:lnTo>
                    <a:lnTo>
                      <a:pt x="411" y="1"/>
                    </a:lnTo>
                    <a:close/>
                    <a:moveTo>
                      <a:pt x="0" y="178"/>
                    </a:moveTo>
                    <a:lnTo>
                      <a:pt x="0" y="234"/>
                    </a:lnTo>
                    <a:lnTo>
                      <a:pt x="411" y="234"/>
                    </a:lnTo>
                    <a:lnTo>
                      <a:pt x="411" y="1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71"/>
              <p:cNvSpPr/>
              <p:nvPr/>
            </p:nvSpPr>
            <p:spPr>
              <a:xfrm>
                <a:off x="5090700" y="2290400"/>
                <a:ext cx="10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1" y="0"/>
                    </a:moveTo>
                    <a:lnTo>
                      <a:pt x="1" y="64"/>
                    </a:lnTo>
                    <a:lnTo>
                      <a:pt x="355" y="205"/>
                    </a:lnTo>
                    <a:lnTo>
                      <a:pt x="1" y="354"/>
                    </a:lnTo>
                    <a:lnTo>
                      <a:pt x="1" y="417"/>
                    </a:lnTo>
                    <a:lnTo>
                      <a:pt x="411" y="269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71"/>
              <p:cNvSpPr/>
              <p:nvPr/>
            </p:nvSpPr>
            <p:spPr>
              <a:xfrm>
                <a:off x="5103975" y="2290400"/>
                <a:ext cx="1027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1" y="0"/>
                    </a:moveTo>
                    <a:lnTo>
                      <a:pt x="1" y="64"/>
                    </a:lnTo>
                    <a:lnTo>
                      <a:pt x="354" y="205"/>
                    </a:lnTo>
                    <a:lnTo>
                      <a:pt x="1" y="354"/>
                    </a:lnTo>
                    <a:lnTo>
                      <a:pt x="1" y="417"/>
                    </a:lnTo>
                    <a:lnTo>
                      <a:pt x="411" y="269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71"/>
              <p:cNvSpPr/>
              <p:nvPr/>
            </p:nvSpPr>
            <p:spPr>
              <a:xfrm>
                <a:off x="5116350" y="2285250"/>
                <a:ext cx="60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765" extrusionOk="0">
                    <a:moveTo>
                      <a:pt x="1" y="1"/>
                    </a:moveTo>
                    <a:lnTo>
                      <a:pt x="1" y="57"/>
                    </a:lnTo>
                    <a:lnTo>
                      <a:pt x="64" y="57"/>
                    </a:lnTo>
                    <a:lnTo>
                      <a:pt x="93" y="93"/>
                    </a:lnTo>
                    <a:lnTo>
                      <a:pt x="93" y="121"/>
                    </a:lnTo>
                    <a:lnTo>
                      <a:pt x="93" y="298"/>
                    </a:lnTo>
                    <a:cubicBezTo>
                      <a:pt x="93" y="326"/>
                      <a:pt x="93" y="326"/>
                      <a:pt x="121" y="355"/>
                    </a:cubicBezTo>
                    <a:lnTo>
                      <a:pt x="149" y="383"/>
                    </a:lnTo>
                    <a:lnTo>
                      <a:pt x="178" y="383"/>
                    </a:lnTo>
                    <a:cubicBezTo>
                      <a:pt x="149" y="383"/>
                      <a:pt x="121" y="411"/>
                      <a:pt x="121" y="411"/>
                    </a:cubicBezTo>
                    <a:cubicBezTo>
                      <a:pt x="121" y="447"/>
                      <a:pt x="93" y="447"/>
                      <a:pt x="93" y="475"/>
                    </a:cubicBezTo>
                    <a:lnTo>
                      <a:pt x="93" y="680"/>
                    </a:lnTo>
                    <a:lnTo>
                      <a:pt x="93" y="708"/>
                    </a:lnTo>
                    <a:lnTo>
                      <a:pt x="1" y="708"/>
                    </a:lnTo>
                    <a:lnTo>
                      <a:pt x="1" y="765"/>
                    </a:lnTo>
                    <a:lnTo>
                      <a:pt x="64" y="765"/>
                    </a:lnTo>
                    <a:cubicBezTo>
                      <a:pt x="93" y="765"/>
                      <a:pt x="93" y="765"/>
                      <a:pt x="121" y="737"/>
                    </a:cubicBezTo>
                    <a:cubicBezTo>
                      <a:pt x="121" y="737"/>
                      <a:pt x="149" y="737"/>
                      <a:pt x="149" y="708"/>
                    </a:cubicBezTo>
                    <a:lnTo>
                      <a:pt x="149" y="652"/>
                    </a:lnTo>
                    <a:lnTo>
                      <a:pt x="149" y="475"/>
                    </a:lnTo>
                    <a:lnTo>
                      <a:pt x="178" y="447"/>
                    </a:lnTo>
                    <a:lnTo>
                      <a:pt x="213" y="447"/>
                    </a:lnTo>
                    <a:cubicBezTo>
                      <a:pt x="213" y="411"/>
                      <a:pt x="213" y="411"/>
                      <a:pt x="241" y="411"/>
                    </a:cubicBezTo>
                    <a:lnTo>
                      <a:pt x="241" y="355"/>
                    </a:lnTo>
                    <a:lnTo>
                      <a:pt x="213" y="355"/>
                    </a:lnTo>
                    <a:cubicBezTo>
                      <a:pt x="178" y="355"/>
                      <a:pt x="178" y="355"/>
                      <a:pt x="178" y="326"/>
                    </a:cubicBezTo>
                    <a:cubicBezTo>
                      <a:pt x="178" y="326"/>
                      <a:pt x="149" y="326"/>
                      <a:pt x="149" y="298"/>
                    </a:cubicBezTo>
                    <a:lnTo>
                      <a:pt x="149" y="121"/>
                    </a:lnTo>
                    <a:lnTo>
                      <a:pt x="149" y="57"/>
                    </a:lnTo>
                    <a:lnTo>
                      <a:pt x="121" y="29"/>
                    </a:lnTo>
                    <a:cubicBezTo>
                      <a:pt x="93" y="29"/>
                      <a:pt x="93" y="29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71"/>
              <p:cNvSpPr/>
              <p:nvPr/>
            </p:nvSpPr>
            <p:spPr>
              <a:xfrm>
                <a:off x="5128925" y="2285250"/>
                <a:ext cx="44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765" extrusionOk="0">
                    <a:moveTo>
                      <a:pt x="0" y="1"/>
                    </a:moveTo>
                    <a:cubicBezTo>
                      <a:pt x="0" y="57"/>
                      <a:pt x="28" y="93"/>
                      <a:pt x="64" y="121"/>
                    </a:cubicBezTo>
                    <a:cubicBezTo>
                      <a:pt x="64" y="178"/>
                      <a:pt x="92" y="206"/>
                      <a:pt x="92" y="270"/>
                    </a:cubicBezTo>
                    <a:cubicBezTo>
                      <a:pt x="120" y="298"/>
                      <a:pt x="120" y="355"/>
                      <a:pt x="120" y="383"/>
                    </a:cubicBezTo>
                    <a:cubicBezTo>
                      <a:pt x="120" y="447"/>
                      <a:pt x="120" y="475"/>
                      <a:pt x="92" y="531"/>
                    </a:cubicBezTo>
                    <a:cubicBezTo>
                      <a:pt x="92" y="560"/>
                      <a:pt x="64" y="623"/>
                      <a:pt x="64" y="652"/>
                    </a:cubicBezTo>
                    <a:cubicBezTo>
                      <a:pt x="28" y="708"/>
                      <a:pt x="0" y="737"/>
                      <a:pt x="0" y="765"/>
                    </a:cubicBezTo>
                    <a:lnTo>
                      <a:pt x="28" y="765"/>
                    </a:lnTo>
                    <a:cubicBezTo>
                      <a:pt x="92" y="708"/>
                      <a:pt x="120" y="652"/>
                      <a:pt x="149" y="588"/>
                    </a:cubicBezTo>
                    <a:cubicBezTo>
                      <a:pt x="177" y="531"/>
                      <a:pt x="177" y="475"/>
                      <a:pt x="177" y="383"/>
                    </a:cubicBezTo>
                    <a:cubicBezTo>
                      <a:pt x="177" y="326"/>
                      <a:pt x="177" y="270"/>
                      <a:pt x="149" y="178"/>
                    </a:cubicBezTo>
                    <a:cubicBezTo>
                      <a:pt x="120" y="121"/>
                      <a:pt x="92" y="57"/>
                      <a:pt x="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71"/>
              <p:cNvSpPr/>
              <p:nvPr/>
            </p:nvSpPr>
            <p:spPr>
              <a:xfrm>
                <a:off x="5028800" y="2316200"/>
                <a:ext cx="51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765" extrusionOk="0">
                    <a:moveTo>
                      <a:pt x="142" y="1"/>
                    </a:moveTo>
                    <a:lnTo>
                      <a:pt x="114" y="29"/>
                    </a:lnTo>
                    <a:cubicBezTo>
                      <a:pt x="86" y="29"/>
                      <a:pt x="86" y="29"/>
                      <a:pt x="86" y="57"/>
                    </a:cubicBezTo>
                    <a:cubicBezTo>
                      <a:pt x="58" y="57"/>
                      <a:pt x="58" y="93"/>
                      <a:pt x="58" y="121"/>
                    </a:cubicBezTo>
                    <a:lnTo>
                      <a:pt x="58" y="298"/>
                    </a:lnTo>
                    <a:lnTo>
                      <a:pt x="58" y="326"/>
                    </a:lnTo>
                    <a:cubicBezTo>
                      <a:pt x="58" y="326"/>
                      <a:pt x="29" y="326"/>
                      <a:pt x="29" y="355"/>
                    </a:cubicBezTo>
                    <a:lnTo>
                      <a:pt x="1" y="355"/>
                    </a:lnTo>
                    <a:lnTo>
                      <a:pt x="1" y="411"/>
                    </a:lnTo>
                    <a:lnTo>
                      <a:pt x="29" y="411"/>
                    </a:lnTo>
                    <a:lnTo>
                      <a:pt x="58" y="447"/>
                    </a:lnTo>
                    <a:lnTo>
                      <a:pt x="58" y="475"/>
                    </a:lnTo>
                    <a:lnTo>
                      <a:pt x="58" y="652"/>
                    </a:lnTo>
                    <a:cubicBezTo>
                      <a:pt x="58" y="680"/>
                      <a:pt x="58" y="680"/>
                      <a:pt x="86" y="708"/>
                    </a:cubicBezTo>
                    <a:cubicBezTo>
                      <a:pt x="86" y="708"/>
                      <a:pt x="86" y="737"/>
                      <a:pt x="114" y="737"/>
                    </a:cubicBezTo>
                    <a:lnTo>
                      <a:pt x="142" y="765"/>
                    </a:lnTo>
                    <a:lnTo>
                      <a:pt x="206" y="765"/>
                    </a:lnTo>
                    <a:lnTo>
                      <a:pt x="206" y="708"/>
                    </a:lnTo>
                    <a:lnTo>
                      <a:pt x="142" y="708"/>
                    </a:lnTo>
                    <a:lnTo>
                      <a:pt x="142" y="652"/>
                    </a:lnTo>
                    <a:lnTo>
                      <a:pt x="114" y="475"/>
                    </a:lnTo>
                    <a:lnTo>
                      <a:pt x="114" y="411"/>
                    </a:lnTo>
                    <a:lnTo>
                      <a:pt x="86" y="383"/>
                    </a:lnTo>
                    <a:lnTo>
                      <a:pt x="29" y="383"/>
                    </a:lnTo>
                    <a:cubicBezTo>
                      <a:pt x="86" y="383"/>
                      <a:pt x="86" y="383"/>
                      <a:pt x="114" y="355"/>
                    </a:cubicBezTo>
                    <a:lnTo>
                      <a:pt x="114" y="298"/>
                    </a:lnTo>
                    <a:lnTo>
                      <a:pt x="142" y="93"/>
                    </a:lnTo>
                    <a:lnTo>
                      <a:pt x="142" y="57"/>
                    </a:lnTo>
                    <a:lnTo>
                      <a:pt x="206" y="57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71"/>
              <p:cNvSpPr/>
              <p:nvPr/>
            </p:nvSpPr>
            <p:spPr>
              <a:xfrm>
                <a:off x="5041200" y="2316200"/>
                <a:ext cx="53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65" extrusionOk="0">
                    <a:moveTo>
                      <a:pt x="149" y="1"/>
                    </a:moveTo>
                    <a:cubicBezTo>
                      <a:pt x="92" y="57"/>
                      <a:pt x="64" y="121"/>
                      <a:pt x="35" y="178"/>
                    </a:cubicBezTo>
                    <a:cubicBezTo>
                      <a:pt x="0" y="234"/>
                      <a:pt x="0" y="326"/>
                      <a:pt x="0" y="383"/>
                    </a:cubicBezTo>
                    <a:cubicBezTo>
                      <a:pt x="0" y="447"/>
                      <a:pt x="0" y="531"/>
                      <a:pt x="35" y="588"/>
                    </a:cubicBezTo>
                    <a:cubicBezTo>
                      <a:pt x="64" y="652"/>
                      <a:pt x="92" y="708"/>
                      <a:pt x="149" y="765"/>
                    </a:cubicBezTo>
                    <a:lnTo>
                      <a:pt x="212" y="765"/>
                    </a:lnTo>
                    <a:cubicBezTo>
                      <a:pt x="177" y="737"/>
                      <a:pt x="149" y="680"/>
                      <a:pt x="120" y="652"/>
                    </a:cubicBezTo>
                    <a:cubicBezTo>
                      <a:pt x="120" y="588"/>
                      <a:pt x="92" y="560"/>
                      <a:pt x="92" y="503"/>
                    </a:cubicBezTo>
                    <a:cubicBezTo>
                      <a:pt x="92" y="475"/>
                      <a:pt x="64" y="411"/>
                      <a:pt x="64" y="383"/>
                    </a:cubicBezTo>
                    <a:cubicBezTo>
                      <a:pt x="64" y="326"/>
                      <a:pt x="92" y="298"/>
                      <a:pt x="92" y="234"/>
                    </a:cubicBezTo>
                    <a:cubicBezTo>
                      <a:pt x="92" y="206"/>
                      <a:pt x="120" y="149"/>
                      <a:pt x="120" y="121"/>
                    </a:cubicBezTo>
                    <a:cubicBezTo>
                      <a:pt x="149" y="57"/>
                      <a:pt x="177" y="29"/>
                      <a:pt x="2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71"/>
              <p:cNvSpPr/>
              <p:nvPr/>
            </p:nvSpPr>
            <p:spPr>
              <a:xfrm>
                <a:off x="5048625" y="2321350"/>
                <a:ext cx="957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8" extrusionOk="0">
                    <a:moveTo>
                      <a:pt x="382" y="0"/>
                    </a:moveTo>
                    <a:lnTo>
                      <a:pt x="0" y="177"/>
                    </a:lnTo>
                    <a:lnTo>
                      <a:pt x="0" y="241"/>
                    </a:lnTo>
                    <a:lnTo>
                      <a:pt x="382" y="417"/>
                    </a:lnTo>
                    <a:lnTo>
                      <a:pt x="382" y="354"/>
                    </a:lnTo>
                    <a:lnTo>
                      <a:pt x="57" y="205"/>
                    </a:lnTo>
                    <a:lnTo>
                      <a:pt x="382" y="64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71"/>
              <p:cNvSpPr/>
              <p:nvPr/>
            </p:nvSpPr>
            <p:spPr>
              <a:xfrm>
                <a:off x="5061875" y="2316925"/>
                <a:ext cx="887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95" extrusionOk="0">
                    <a:moveTo>
                      <a:pt x="178" y="0"/>
                    </a:moveTo>
                    <a:cubicBezTo>
                      <a:pt x="178" y="28"/>
                      <a:pt x="149" y="28"/>
                      <a:pt x="121" y="64"/>
                    </a:cubicBezTo>
                    <a:lnTo>
                      <a:pt x="57" y="64"/>
                    </a:lnTo>
                    <a:cubicBezTo>
                      <a:pt x="29" y="92"/>
                      <a:pt x="29" y="92"/>
                      <a:pt x="1" y="92"/>
                    </a:cubicBezTo>
                    <a:lnTo>
                      <a:pt x="1" y="120"/>
                    </a:lnTo>
                    <a:lnTo>
                      <a:pt x="149" y="120"/>
                    </a:lnTo>
                    <a:lnTo>
                      <a:pt x="149" y="531"/>
                    </a:lnTo>
                    <a:lnTo>
                      <a:pt x="1" y="531"/>
                    </a:lnTo>
                    <a:lnTo>
                      <a:pt x="1" y="594"/>
                    </a:lnTo>
                    <a:lnTo>
                      <a:pt x="355" y="594"/>
                    </a:lnTo>
                    <a:lnTo>
                      <a:pt x="355" y="531"/>
                    </a:lnTo>
                    <a:lnTo>
                      <a:pt x="206" y="531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71"/>
              <p:cNvSpPr/>
              <p:nvPr/>
            </p:nvSpPr>
            <p:spPr>
              <a:xfrm>
                <a:off x="5076550" y="2316925"/>
                <a:ext cx="104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23" extrusionOk="0">
                    <a:moveTo>
                      <a:pt x="213" y="64"/>
                    </a:moveTo>
                    <a:cubicBezTo>
                      <a:pt x="242" y="64"/>
                      <a:pt x="270" y="92"/>
                      <a:pt x="298" y="92"/>
                    </a:cubicBezTo>
                    <a:cubicBezTo>
                      <a:pt x="298" y="120"/>
                      <a:pt x="326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2"/>
                      <a:pt x="298" y="531"/>
                    </a:cubicBezTo>
                    <a:lnTo>
                      <a:pt x="150" y="531"/>
                    </a:lnTo>
                    <a:cubicBezTo>
                      <a:pt x="121" y="502"/>
                      <a:pt x="121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121" y="120"/>
                      <a:pt x="121" y="120"/>
                      <a:pt x="150" y="92"/>
                    </a:cubicBezTo>
                    <a:cubicBezTo>
                      <a:pt x="150" y="92"/>
                      <a:pt x="178" y="64"/>
                      <a:pt x="213" y="64"/>
                    </a:cubicBezTo>
                    <a:close/>
                    <a:moveTo>
                      <a:pt x="213" y="0"/>
                    </a:moveTo>
                    <a:cubicBezTo>
                      <a:pt x="178" y="0"/>
                      <a:pt x="150" y="0"/>
                      <a:pt x="121" y="28"/>
                    </a:cubicBezTo>
                    <a:cubicBezTo>
                      <a:pt x="121" y="28"/>
                      <a:pt x="93" y="28"/>
                      <a:pt x="65" y="64"/>
                    </a:cubicBezTo>
                    <a:cubicBezTo>
                      <a:pt x="65" y="92"/>
                      <a:pt x="36" y="120"/>
                      <a:pt x="36" y="149"/>
                    </a:cubicBezTo>
                    <a:cubicBezTo>
                      <a:pt x="36" y="205"/>
                      <a:pt x="1" y="241"/>
                      <a:pt x="1" y="297"/>
                    </a:cubicBezTo>
                    <a:cubicBezTo>
                      <a:pt x="1" y="354"/>
                      <a:pt x="36" y="418"/>
                      <a:pt x="36" y="446"/>
                    </a:cubicBezTo>
                    <a:cubicBezTo>
                      <a:pt x="36" y="502"/>
                      <a:pt x="65" y="531"/>
                      <a:pt x="65" y="531"/>
                    </a:cubicBezTo>
                    <a:cubicBezTo>
                      <a:pt x="93" y="559"/>
                      <a:pt x="121" y="594"/>
                      <a:pt x="121" y="594"/>
                    </a:cubicBezTo>
                    <a:cubicBezTo>
                      <a:pt x="150" y="594"/>
                      <a:pt x="178" y="623"/>
                      <a:pt x="213" y="623"/>
                    </a:cubicBezTo>
                    <a:cubicBezTo>
                      <a:pt x="242" y="623"/>
                      <a:pt x="270" y="594"/>
                      <a:pt x="298" y="594"/>
                    </a:cubicBezTo>
                    <a:cubicBezTo>
                      <a:pt x="326" y="594"/>
                      <a:pt x="355" y="559"/>
                      <a:pt x="355" y="531"/>
                    </a:cubicBezTo>
                    <a:cubicBezTo>
                      <a:pt x="390" y="531"/>
                      <a:pt x="390" y="502"/>
                      <a:pt x="418" y="446"/>
                    </a:cubicBezTo>
                    <a:lnTo>
                      <a:pt x="418" y="297"/>
                    </a:lnTo>
                    <a:lnTo>
                      <a:pt x="418" y="149"/>
                    </a:lnTo>
                    <a:cubicBezTo>
                      <a:pt x="390" y="120"/>
                      <a:pt x="390" y="92"/>
                      <a:pt x="355" y="64"/>
                    </a:cubicBezTo>
                    <a:cubicBezTo>
                      <a:pt x="355" y="28"/>
                      <a:pt x="326" y="28"/>
                      <a:pt x="298" y="28"/>
                    </a:cubicBezTo>
                    <a:cubicBezTo>
                      <a:pt x="270" y="0"/>
                      <a:pt x="242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71"/>
              <p:cNvSpPr/>
              <p:nvPr/>
            </p:nvSpPr>
            <p:spPr>
              <a:xfrm>
                <a:off x="5089125" y="2316925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05" y="64"/>
                    </a:moveTo>
                    <a:cubicBezTo>
                      <a:pt x="241" y="64"/>
                      <a:pt x="269" y="92"/>
                      <a:pt x="269" y="92"/>
                    </a:cubicBezTo>
                    <a:cubicBezTo>
                      <a:pt x="297" y="120"/>
                      <a:pt x="297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297" y="474"/>
                      <a:pt x="297" y="502"/>
                      <a:pt x="269" y="531"/>
                    </a:cubicBezTo>
                    <a:lnTo>
                      <a:pt x="121" y="531"/>
                    </a:lnTo>
                    <a:cubicBezTo>
                      <a:pt x="121" y="502"/>
                      <a:pt x="92" y="474"/>
                      <a:pt x="92" y="446"/>
                    </a:cubicBezTo>
                    <a:lnTo>
                      <a:pt x="92" y="326"/>
                    </a:lnTo>
                    <a:lnTo>
                      <a:pt x="92" y="297"/>
                    </a:lnTo>
                    <a:lnTo>
                      <a:pt x="92" y="177"/>
                    </a:lnTo>
                    <a:cubicBezTo>
                      <a:pt x="92" y="120"/>
                      <a:pt x="121" y="120"/>
                      <a:pt x="121" y="92"/>
                    </a:cubicBezTo>
                    <a:cubicBezTo>
                      <a:pt x="149" y="92"/>
                      <a:pt x="177" y="64"/>
                      <a:pt x="205" y="64"/>
                    </a:cubicBezTo>
                    <a:close/>
                    <a:moveTo>
                      <a:pt x="205" y="0"/>
                    </a:moveTo>
                    <a:cubicBezTo>
                      <a:pt x="177" y="0"/>
                      <a:pt x="149" y="0"/>
                      <a:pt x="121" y="28"/>
                    </a:cubicBezTo>
                    <a:cubicBezTo>
                      <a:pt x="92" y="28"/>
                      <a:pt x="64" y="28"/>
                      <a:pt x="64" y="64"/>
                    </a:cubicBezTo>
                    <a:cubicBezTo>
                      <a:pt x="29" y="92"/>
                      <a:pt x="29" y="120"/>
                      <a:pt x="0" y="149"/>
                    </a:cubicBezTo>
                    <a:lnTo>
                      <a:pt x="0" y="297"/>
                    </a:lnTo>
                    <a:lnTo>
                      <a:pt x="0" y="446"/>
                    </a:lnTo>
                    <a:cubicBezTo>
                      <a:pt x="29" y="502"/>
                      <a:pt x="29" y="531"/>
                      <a:pt x="64" y="531"/>
                    </a:cubicBezTo>
                    <a:cubicBezTo>
                      <a:pt x="64" y="559"/>
                      <a:pt x="92" y="594"/>
                      <a:pt x="121" y="594"/>
                    </a:cubicBezTo>
                    <a:cubicBezTo>
                      <a:pt x="149" y="594"/>
                      <a:pt x="177" y="623"/>
                      <a:pt x="205" y="623"/>
                    </a:cubicBezTo>
                    <a:cubicBezTo>
                      <a:pt x="241" y="623"/>
                      <a:pt x="269" y="594"/>
                      <a:pt x="297" y="594"/>
                    </a:cubicBezTo>
                    <a:cubicBezTo>
                      <a:pt x="297" y="594"/>
                      <a:pt x="326" y="559"/>
                      <a:pt x="354" y="531"/>
                    </a:cubicBezTo>
                    <a:cubicBezTo>
                      <a:pt x="354" y="531"/>
                      <a:pt x="382" y="502"/>
                      <a:pt x="382" y="446"/>
                    </a:cubicBezTo>
                    <a:cubicBezTo>
                      <a:pt x="382" y="418"/>
                      <a:pt x="418" y="354"/>
                      <a:pt x="418" y="297"/>
                    </a:cubicBezTo>
                    <a:cubicBezTo>
                      <a:pt x="418" y="241"/>
                      <a:pt x="382" y="205"/>
                      <a:pt x="382" y="149"/>
                    </a:cubicBezTo>
                    <a:cubicBezTo>
                      <a:pt x="382" y="120"/>
                      <a:pt x="354" y="92"/>
                      <a:pt x="354" y="64"/>
                    </a:cubicBezTo>
                    <a:cubicBezTo>
                      <a:pt x="326" y="28"/>
                      <a:pt x="297" y="28"/>
                      <a:pt x="297" y="28"/>
                    </a:cubicBezTo>
                    <a:cubicBezTo>
                      <a:pt x="269" y="0"/>
                      <a:pt x="241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71"/>
              <p:cNvSpPr/>
              <p:nvPr/>
            </p:nvSpPr>
            <p:spPr>
              <a:xfrm>
                <a:off x="5106100" y="2316925"/>
                <a:ext cx="887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95" extrusionOk="0">
                    <a:moveTo>
                      <a:pt x="177" y="0"/>
                    </a:moveTo>
                    <a:cubicBezTo>
                      <a:pt x="177" y="28"/>
                      <a:pt x="149" y="28"/>
                      <a:pt x="121" y="64"/>
                    </a:cubicBezTo>
                    <a:lnTo>
                      <a:pt x="57" y="64"/>
                    </a:lnTo>
                    <a:cubicBezTo>
                      <a:pt x="29" y="92"/>
                      <a:pt x="29" y="92"/>
                      <a:pt x="0" y="92"/>
                    </a:cubicBezTo>
                    <a:lnTo>
                      <a:pt x="0" y="120"/>
                    </a:lnTo>
                    <a:lnTo>
                      <a:pt x="149" y="120"/>
                    </a:lnTo>
                    <a:lnTo>
                      <a:pt x="149" y="531"/>
                    </a:lnTo>
                    <a:lnTo>
                      <a:pt x="0" y="531"/>
                    </a:lnTo>
                    <a:lnTo>
                      <a:pt x="0" y="594"/>
                    </a:lnTo>
                    <a:lnTo>
                      <a:pt x="354" y="594"/>
                    </a:lnTo>
                    <a:lnTo>
                      <a:pt x="354" y="531"/>
                    </a:lnTo>
                    <a:lnTo>
                      <a:pt x="206" y="531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71"/>
              <p:cNvSpPr/>
              <p:nvPr/>
            </p:nvSpPr>
            <p:spPr>
              <a:xfrm>
                <a:off x="5120775" y="2316925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13" y="64"/>
                    </a:moveTo>
                    <a:cubicBezTo>
                      <a:pt x="241" y="64"/>
                      <a:pt x="269" y="92"/>
                      <a:pt x="298" y="92"/>
                    </a:cubicBezTo>
                    <a:cubicBezTo>
                      <a:pt x="298" y="120"/>
                      <a:pt x="326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2"/>
                      <a:pt x="298" y="531"/>
                    </a:cubicBezTo>
                    <a:lnTo>
                      <a:pt x="149" y="531"/>
                    </a:lnTo>
                    <a:cubicBezTo>
                      <a:pt x="121" y="502"/>
                      <a:pt x="121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121" y="120"/>
                      <a:pt x="121" y="120"/>
                      <a:pt x="149" y="92"/>
                    </a:cubicBezTo>
                    <a:cubicBezTo>
                      <a:pt x="149" y="92"/>
                      <a:pt x="177" y="64"/>
                      <a:pt x="213" y="64"/>
                    </a:cubicBezTo>
                    <a:close/>
                    <a:moveTo>
                      <a:pt x="213" y="0"/>
                    </a:moveTo>
                    <a:cubicBezTo>
                      <a:pt x="177" y="0"/>
                      <a:pt x="149" y="0"/>
                      <a:pt x="121" y="28"/>
                    </a:cubicBezTo>
                    <a:cubicBezTo>
                      <a:pt x="121" y="28"/>
                      <a:pt x="93" y="28"/>
                      <a:pt x="64" y="64"/>
                    </a:cubicBezTo>
                    <a:cubicBezTo>
                      <a:pt x="64" y="92"/>
                      <a:pt x="36" y="120"/>
                      <a:pt x="36" y="149"/>
                    </a:cubicBezTo>
                    <a:cubicBezTo>
                      <a:pt x="36" y="205"/>
                      <a:pt x="1" y="241"/>
                      <a:pt x="1" y="297"/>
                    </a:cubicBezTo>
                    <a:cubicBezTo>
                      <a:pt x="1" y="354"/>
                      <a:pt x="36" y="418"/>
                      <a:pt x="36" y="446"/>
                    </a:cubicBezTo>
                    <a:cubicBezTo>
                      <a:pt x="36" y="502"/>
                      <a:pt x="64" y="531"/>
                      <a:pt x="64" y="531"/>
                    </a:cubicBezTo>
                    <a:cubicBezTo>
                      <a:pt x="93" y="559"/>
                      <a:pt x="121" y="594"/>
                      <a:pt x="121" y="594"/>
                    </a:cubicBezTo>
                    <a:cubicBezTo>
                      <a:pt x="149" y="594"/>
                      <a:pt x="177" y="623"/>
                      <a:pt x="213" y="623"/>
                    </a:cubicBezTo>
                    <a:cubicBezTo>
                      <a:pt x="241" y="623"/>
                      <a:pt x="269" y="594"/>
                      <a:pt x="298" y="594"/>
                    </a:cubicBezTo>
                    <a:cubicBezTo>
                      <a:pt x="326" y="594"/>
                      <a:pt x="354" y="559"/>
                      <a:pt x="354" y="531"/>
                    </a:cubicBezTo>
                    <a:cubicBezTo>
                      <a:pt x="390" y="531"/>
                      <a:pt x="390" y="502"/>
                      <a:pt x="418" y="446"/>
                    </a:cubicBezTo>
                    <a:lnTo>
                      <a:pt x="418" y="297"/>
                    </a:lnTo>
                    <a:lnTo>
                      <a:pt x="418" y="149"/>
                    </a:lnTo>
                    <a:cubicBezTo>
                      <a:pt x="390" y="120"/>
                      <a:pt x="390" y="92"/>
                      <a:pt x="354" y="64"/>
                    </a:cubicBezTo>
                    <a:cubicBezTo>
                      <a:pt x="354" y="28"/>
                      <a:pt x="326" y="28"/>
                      <a:pt x="298" y="28"/>
                    </a:cubicBezTo>
                    <a:cubicBezTo>
                      <a:pt x="269" y="0"/>
                      <a:pt x="241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71"/>
              <p:cNvSpPr/>
              <p:nvPr/>
            </p:nvSpPr>
            <p:spPr>
              <a:xfrm>
                <a:off x="5133325" y="2316925"/>
                <a:ext cx="104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23" extrusionOk="0">
                    <a:moveTo>
                      <a:pt x="206" y="64"/>
                    </a:moveTo>
                    <a:cubicBezTo>
                      <a:pt x="241" y="64"/>
                      <a:pt x="270" y="92"/>
                      <a:pt x="270" y="92"/>
                    </a:cubicBezTo>
                    <a:cubicBezTo>
                      <a:pt x="298" y="120"/>
                      <a:pt x="298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298" y="474"/>
                      <a:pt x="298" y="502"/>
                      <a:pt x="270" y="531"/>
                    </a:cubicBezTo>
                    <a:lnTo>
                      <a:pt x="121" y="531"/>
                    </a:lnTo>
                    <a:cubicBezTo>
                      <a:pt x="121" y="502"/>
                      <a:pt x="93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93" y="120"/>
                      <a:pt x="121" y="120"/>
                      <a:pt x="121" y="92"/>
                    </a:cubicBezTo>
                    <a:cubicBezTo>
                      <a:pt x="149" y="92"/>
                      <a:pt x="178" y="64"/>
                      <a:pt x="206" y="64"/>
                    </a:cubicBezTo>
                    <a:close/>
                    <a:moveTo>
                      <a:pt x="206" y="0"/>
                    </a:moveTo>
                    <a:cubicBezTo>
                      <a:pt x="178" y="0"/>
                      <a:pt x="149" y="0"/>
                      <a:pt x="121" y="28"/>
                    </a:cubicBezTo>
                    <a:cubicBezTo>
                      <a:pt x="93" y="28"/>
                      <a:pt x="65" y="28"/>
                      <a:pt x="65" y="64"/>
                    </a:cubicBezTo>
                    <a:cubicBezTo>
                      <a:pt x="29" y="92"/>
                      <a:pt x="29" y="120"/>
                      <a:pt x="1" y="149"/>
                    </a:cubicBezTo>
                    <a:lnTo>
                      <a:pt x="1" y="297"/>
                    </a:lnTo>
                    <a:lnTo>
                      <a:pt x="1" y="446"/>
                    </a:lnTo>
                    <a:cubicBezTo>
                      <a:pt x="29" y="502"/>
                      <a:pt x="29" y="531"/>
                      <a:pt x="65" y="531"/>
                    </a:cubicBezTo>
                    <a:cubicBezTo>
                      <a:pt x="65" y="559"/>
                      <a:pt x="93" y="594"/>
                      <a:pt x="121" y="594"/>
                    </a:cubicBezTo>
                    <a:cubicBezTo>
                      <a:pt x="149" y="594"/>
                      <a:pt x="178" y="623"/>
                      <a:pt x="206" y="623"/>
                    </a:cubicBezTo>
                    <a:cubicBezTo>
                      <a:pt x="241" y="623"/>
                      <a:pt x="270" y="594"/>
                      <a:pt x="298" y="594"/>
                    </a:cubicBezTo>
                    <a:cubicBezTo>
                      <a:pt x="298" y="594"/>
                      <a:pt x="326" y="559"/>
                      <a:pt x="355" y="531"/>
                    </a:cubicBezTo>
                    <a:cubicBezTo>
                      <a:pt x="355" y="531"/>
                      <a:pt x="383" y="502"/>
                      <a:pt x="383" y="446"/>
                    </a:cubicBezTo>
                    <a:cubicBezTo>
                      <a:pt x="383" y="418"/>
                      <a:pt x="418" y="354"/>
                      <a:pt x="418" y="297"/>
                    </a:cubicBezTo>
                    <a:cubicBezTo>
                      <a:pt x="418" y="241"/>
                      <a:pt x="383" y="205"/>
                      <a:pt x="383" y="149"/>
                    </a:cubicBezTo>
                    <a:cubicBezTo>
                      <a:pt x="383" y="120"/>
                      <a:pt x="355" y="92"/>
                      <a:pt x="355" y="64"/>
                    </a:cubicBezTo>
                    <a:cubicBezTo>
                      <a:pt x="326" y="28"/>
                      <a:pt x="298" y="28"/>
                      <a:pt x="298" y="28"/>
                    </a:cubicBezTo>
                    <a:cubicBezTo>
                      <a:pt x="270" y="0"/>
                      <a:pt x="241" y="0"/>
                      <a:pt x="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71"/>
              <p:cNvSpPr/>
              <p:nvPr/>
            </p:nvSpPr>
            <p:spPr>
              <a:xfrm>
                <a:off x="5145175" y="2316925"/>
                <a:ext cx="103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623" extrusionOk="0">
                    <a:moveTo>
                      <a:pt x="206" y="64"/>
                    </a:moveTo>
                    <a:cubicBezTo>
                      <a:pt x="234" y="64"/>
                      <a:pt x="263" y="92"/>
                      <a:pt x="298" y="92"/>
                    </a:cubicBezTo>
                    <a:cubicBezTo>
                      <a:pt x="298" y="120"/>
                      <a:pt x="326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2"/>
                      <a:pt x="298" y="531"/>
                    </a:cubicBezTo>
                    <a:lnTo>
                      <a:pt x="149" y="531"/>
                    </a:lnTo>
                    <a:cubicBezTo>
                      <a:pt x="121" y="502"/>
                      <a:pt x="121" y="474"/>
                      <a:pt x="86" y="446"/>
                    </a:cubicBezTo>
                    <a:lnTo>
                      <a:pt x="86" y="326"/>
                    </a:lnTo>
                    <a:lnTo>
                      <a:pt x="86" y="297"/>
                    </a:lnTo>
                    <a:lnTo>
                      <a:pt x="86" y="177"/>
                    </a:lnTo>
                    <a:cubicBezTo>
                      <a:pt x="121" y="120"/>
                      <a:pt x="121" y="120"/>
                      <a:pt x="149" y="92"/>
                    </a:cubicBezTo>
                    <a:cubicBezTo>
                      <a:pt x="149" y="92"/>
                      <a:pt x="178" y="64"/>
                      <a:pt x="206" y="64"/>
                    </a:cubicBezTo>
                    <a:close/>
                    <a:moveTo>
                      <a:pt x="206" y="0"/>
                    </a:moveTo>
                    <a:cubicBezTo>
                      <a:pt x="178" y="0"/>
                      <a:pt x="149" y="0"/>
                      <a:pt x="121" y="28"/>
                    </a:cubicBezTo>
                    <a:cubicBezTo>
                      <a:pt x="121" y="28"/>
                      <a:pt x="86" y="28"/>
                      <a:pt x="57" y="64"/>
                    </a:cubicBezTo>
                    <a:cubicBezTo>
                      <a:pt x="57" y="92"/>
                      <a:pt x="29" y="120"/>
                      <a:pt x="29" y="149"/>
                    </a:cubicBezTo>
                    <a:cubicBezTo>
                      <a:pt x="29" y="205"/>
                      <a:pt x="1" y="241"/>
                      <a:pt x="1" y="297"/>
                    </a:cubicBezTo>
                    <a:cubicBezTo>
                      <a:pt x="1" y="354"/>
                      <a:pt x="29" y="418"/>
                      <a:pt x="29" y="446"/>
                    </a:cubicBezTo>
                    <a:cubicBezTo>
                      <a:pt x="29" y="502"/>
                      <a:pt x="57" y="531"/>
                      <a:pt x="57" y="531"/>
                    </a:cubicBezTo>
                    <a:cubicBezTo>
                      <a:pt x="86" y="559"/>
                      <a:pt x="121" y="594"/>
                      <a:pt x="121" y="594"/>
                    </a:cubicBezTo>
                    <a:cubicBezTo>
                      <a:pt x="149" y="594"/>
                      <a:pt x="178" y="623"/>
                      <a:pt x="206" y="623"/>
                    </a:cubicBezTo>
                    <a:cubicBezTo>
                      <a:pt x="234" y="623"/>
                      <a:pt x="263" y="594"/>
                      <a:pt x="298" y="594"/>
                    </a:cubicBezTo>
                    <a:cubicBezTo>
                      <a:pt x="326" y="594"/>
                      <a:pt x="355" y="559"/>
                      <a:pt x="355" y="531"/>
                    </a:cubicBezTo>
                    <a:cubicBezTo>
                      <a:pt x="383" y="531"/>
                      <a:pt x="383" y="502"/>
                      <a:pt x="411" y="446"/>
                    </a:cubicBezTo>
                    <a:lnTo>
                      <a:pt x="411" y="297"/>
                    </a:lnTo>
                    <a:lnTo>
                      <a:pt x="411" y="149"/>
                    </a:lnTo>
                    <a:cubicBezTo>
                      <a:pt x="383" y="120"/>
                      <a:pt x="383" y="92"/>
                      <a:pt x="355" y="64"/>
                    </a:cubicBezTo>
                    <a:cubicBezTo>
                      <a:pt x="355" y="28"/>
                      <a:pt x="326" y="28"/>
                      <a:pt x="298" y="28"/>
                    </a:cubicBezTo>
                    <a:cubicBezTo>
                      <a:pt x="263" y="0"/>
                      <a:pt x="234" y="0"/>
                      <a:pt x="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71"/>
              <p:cNvSpPr/>
              <p:nvPr/>
            </p:nvSpPr>
            <p:spPr>
              <a:xfrm>
                <a:off x="5162875" y="2321350"/>
                <a:ext cx="1027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0" y="0"/>
                    </a:moveTo>
                    <a:lnTo>
                      <a:pt x="0" y="64"/>
                    </a:lnTo>
                    <a:lnTo>
                      <a:pt x="354" y="205"/>
                    </a:lnTo>
                    <a:lnTo>
                      <a:pt x="0" y="354"/>
                    </a:lnTo>
                    <a:lnTo>
                      <a:pt x="0" y="417"/>
                    </a:lnTo>
                    <a:lnTo>
                      <a:pt x="411" y="241"/>
                    </a:lnTo>
                    <a:lnTo>
                      <a:pt x="411" y="1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71"/>
              <p:cNvSpPr/>
              <p:nvPr/>
            </p:nvSpPr>
            <p:spPr>
              <a:xfrm>
                <a:off x="5176125" y="2321350"/>
                <a:ext cx="10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1" y="0"/>
                    </a:moveTo>
                    <a:lnTo>
                      <a:pt x="1" y="64"/>
                    </a:lnTo>
                    <a:lnTo>
                      <a:pt x="355" y="205"/>
                    </a:lnTo>
                    <a:lnTo>
                      <a:pt x="1" y="354"/>
                    </a:lnTo>
                    <a:lnTo>
                      <a:pt x="1" y="417"/>
                    </a:lnTo>
                    <a:lnTo>
                      <a:pt x="411" y="241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71"/>
              <p:cNvSpPr/>
              <p:nvPr/>
            </p:nvSpPr>
            <p:spPr>
              <a:xfrm>
                <a:off x="5188700" y="231620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0" y="1"/>
                    </a:moveTo>
                    <a:cubicBezTo>
                      <a:pt x="28" y="29"/>
                      <a:pt x="28" y="93"/>
                      <a:pt x="57" y="121"/>
                    </a:cubicBezTo>
                    <a:cubicBezTo>
                      <a:pt x="85" y="149"/>
                      <a:pt x="85" y="206"/>
                      <a:pt x="113" y="234"/>
                    </a:cubicBezTo>
                    <a:lnTo>
                      <a:pt x="113" y="383"/>
                    </a:lnTo>
                    <a:lnTo>
                      <a:pt x="113" y="531"/>
                    </a:lnTo>
                    <a:cubicBezTo>
                      <a:pt x="85" y="560"/>
                      <a:pt x="85" y="623"/>
                      <a:pt x="57" y="652"/>
                    </a:cubicBezTo>
                    <a:cubicBezTo>
                      <a:pt x="28" y="680"/>
                      <a:pt x="28" y="737"/>
                      <a:pt x="0" y="765"/>
                    </a:cubicBezTo>
                    <a:lnTo>
                      <a:pt x="57" y="765"/>
                    </a:lnTo>
                    <a:cubicBezTo>
                      <a:pt x="85" y="708"/>
                      <a:pt x="149" y="652"/>
                      <a:pt x="149" y="588"/>
                    </a:cubicBezTo>
                    <a:cubicBezTo>
                      <a:pt x="177" y="531"/>
                      <a:pt x="205" y="447"/>
                      <a:pt x="205" y="383"/>
                    </a:cubicBezTo>
                    <a:cubicBezTo>
                      <a:pt x="205" y="326"/>
                      <a:pt x="177" y="234"/>
                      <a:pt x="149" y="178"/>
                    </a:cubicBezTo>
                    <a:cubicBezTo>
                      <a:pt x="149" y="121"/>
                      <a:pt x="85" y="57"/>
                      <a:pt x="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71"/>
              <p:cNvSpPr/>
              <p:nvPr/>
            </p:nvSpPr>
            <p:spPr>
              <a:xfrm>
                <a:off x="5195950" y="2316200"/>
                <a:ext cx="60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765" extrusionOk="0">
                    <a:moveTo>
                      <a:pt x="0" y="1"/>
                    </a:moveTo>
                    <a:lnTo>
                      <a:pt x="0" y="57"/>
                    </a:lnTo>
                    <a:lnTo>
                      <a:pt x="64" y="57"/>
                    </a:lnTo>
                    <a:lnTo>
                      <a:pt x="92" y="93"/>
                    </a:lnTo>
                    <a:lnTo>
                      <a:pt x="92" y="298"/>
                    </a:lnTo>
                    <a:lnTo>
                      <a:pt x="92" y="326"/>
                    </a:lnTo>
                    <a:lnTo>
                      <a:pt x="120" y="355"/>
                    </a:lnTo>
                    <a:cubicBezTo>
                      <a:pt x="149" y="383"/>
                      <a:pt x="149" y="383"/>
                      <a:pt x="177" y="383"/>
                    </a:cubicBezTo>
                    <a:cubicBezTo>
                      <a:pt x="149" y="383"/>
                      <a:pt x="120" y="383"/>
                      <a:pt x="120" y="411"/>
                    </a:cubicBezTo>
                    <a:cubicBezTo>
                      <a:pt x="92" y="411"/>
                      <a:pt x="92" y="447"/>
                      <a:pt x="92" y="475"/>
                    </a:cubicBezTo>
                    <a:lnTo>
                      <a:pt x="92" y="652"/>
                    </a:lnTo>
                    <a:cubicBezTo>
                      <a:pt x="92" y="680"/>
                      <a:pt x="92" y="680"/>
                      <a:pt x="64" y="708"/>
                    </a:cubicBezTo>
                    <a:lnTo>
                      <a:pt x="0" y="708"/>
                    </a:lnTo>
                    <a:lnTo>
                      <a:pt x="0" y="765"/>
                    </a:lnTo>
                    <a:lnTo>
                      <a:pt x="64" y="765"/>
                    </a:lnTo>
                    <a:cubicBezTo>
                      <a:pt x="92" y="765"/>
                      <a:pt x="92" y="737"/>
                      <a:pt x="120" y="737"/>
                    </a:cubicBezTo>
                    <a:lnTo>
                      <a:pt x="149" y="708"/>
                    </a:lnTo>
                    <a:lnTo>
                      <a:pt x="149" y="652"/>
                    </a:lnTo>
                    <a:lnTo>
                      <a:pt x="149" y="475"/>
                    </a:lnTo>
                    <a:cubicBezTo>
                      <a:pt x="149" y="447"/>
                      <a:pt x="149" y="447"/>
                      <a:pt x="177" y="447"/>
                    </a:cubicBezTo>
                    <a:lnTo>
                      <a:pt x="177" y="411"/>
                    </a:lnTo>
                    <a:lnTo>
                      <a:pt x="241" y="411"/>
                    </a:lnTo>
                    <a:lnTo>
                      <a:pt x="241" y="355"/>
                    </a:lnTo>
                    <a:lnTo>
                      <a:pt x="177" y="355"/>
                    </a:lnTo>
                    <a:lnTo>
                      <a:pt x="177" y="326"/>
                    </a:lnTo>
                    <a:cubicBezTo>
                      <a:pt x="149" y="326"/>
                      <a:pt x="149" y="298"/>
                      <a:pt x="149" y="298"/>
                    </a:cubicBezTo>
                    <a:lnTo>
                      <a:pt x="149" y="121"/>
                    </a:lnTo>
                    <a:lnTo>
                      <a:pt x="149" y="57"/>
                    </a:lnTo>
                    <a:cubicBezTo>
                      <a:pt x="149" y="29"/>
                      <a:pt x="120" y="29"/>
                      <a:pt x="120" y="29"/>
                    </a:cubicBezTo>
                    <a:cubicBezTo>
                      <a:pt x="92" y="29"/>
                      <a:pt x="92" y="1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71"/>
              <p:cNvSpPr/>
              <p:nvPr/>
            </p:nvSpPr>
            <p:spPr>
              <a:xfrm>
                <a:off x="5028800" y="2461400"/>
                <a:ext cx="51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765" extrusionOk="0">
                    <a:moveTo>
                      <a:pt x="142" y="1"/>
                    </a:moveTo>
                    <a:lnTo>
                      <a:pt x="114" y="29"/>
                    </a:lnTo>
                    <a:cubicBezTo>
                      <a:pt x="86" y="29"/>
                      <a:pt x="86" y="58"/>
                      <a:pt x="86" y="58"/>
                    </a:cubicBezTo>
                    <a:cubicBezTo>
                      <a:pt x="58" y="86"/>
                      <a:pt x="58" y="86"/>
                      <a:pt x="58" y="121"/>
                    </a:cubicBezTo>
                    <a:lnTo>
                      <a:pt x="58" y="298"/>
                    </a:lnTo>
                    <a:lnTo>
                      <a:pt x="58" y="326"/>
                    </a:lnTo>
                    <a:lnTo>
                      <a:pt x="29" y="355"/>
                    </a:lnTo>
                    <a:lnTo>
                      <a:pt x="1" y="355"/>
                    </a:lnTo>
                    <a:lnTo>
                      <a:pt x="1" y="411"/>
                    </a:lnTo>
                    <a:lnTo>
                      <a:pt x="29" y="411"/>
                    </a:lnTo>
                    <a:cubicBezTo>
                      <a:pt x="29" y="440"/>
                      <a:pt x="58" y="440"/>
                      <a:pt x="58" y="440"/>
                    </a:cubicBezTo>
                    <a:lnTo>
                      <a:pt x="58" y="475"/>
                    </a:lnTo>
                    <a:lnTo>
                      <a:pt x="58" y="652"/>
                    </a:lnTo>
                    <a:cubicBezTo>
                      <a:pt x="58" y="680"/>
                      <a:pt x="58" y="708"/>
                      <a:pt x="86" y="708"/>
                    </a:cubicBezTo>
                    <a:cubicBezTo>
                      <a:pt x="86" y="737"/>
                      <a:pt x="86" y="737"/>
                      <a:pt x="114" y="737"/>
                    </a:cubicBezTo>
                    <a:lnTo>
                      <a:pt x="142" y="765"/>
                    </a:lnTo>
                    <a:lnTo>
                      <a:pt x="206" y="765"/>
                    </a:lnTo>
                    <a:lnTo>
                      <a:pt x="206" y="708"/>
                    </a:lnTo>
                    <a:lnTo>
                      <a:pt x="142" y="708"/>
                    </a:lnTo>
                    <a:lnTo>
                      <a:pt x="142" y="680"/>
                    </a:lnTo>
                    <a:lnTo>
                      <a:pt x="114" y="475"/>
                    </a:lnTo>
                    <a:lnTo>
                      <a:pt x="114" y="440"/>
                    </a:lnTo>
                    <a:cubicBezTo>
                      <a:pt x="114" y="411"/>
                      <a:pt x="114" y="411"/>
                      <a:pt x="86" y="411"/>
                    </a:cubicBezTo>
                    <a:cubicBezTo>
                      <a:pt x="86" y="383"/>
                      <a:pt x="58" y="383"/>
                      <a:pt x="29" y="383"/>
                    </a:cubicBezTo>
                    <a:cubicBezTo>
                      <a:pt x="86" y="383"/>
                      <a:pt x="86" y="383"/>
                      <a:pt x="114" y="355"/>
                    </a:cubicBezTo>
                    <a:lnTo>
                      <a:pt x="114" y="298"/>
                    </a:lnTo>
                    <a:lnTo>
                      <a:pt x="142" y="121"/>
                    </a:lnTo>
                    <a:lnTo>
                      <a:pt x="142" y="58"/>
                    </a:lnTo>
                    <a:lnTo>
                      <a:pt x="206" y="58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71"/>
              <p:cNvSpPr/>
              <p:nvPr/>
            </p:nvSpPr>
            <p:spPr>
              <a:xfrm>
                <a:off x="5041200" y="2461400"/>
                <a:ext cx="53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65" extrusionOk="0">
                    <a:moveTo>
                      <a:pt x="149" y="1"/>
                    </a:moveTo>
                    <a:cubicBezTo>
                      <a:pt x="92" y="58"/>
                      <a:pt x="64" y="121"/>
                      <a:pt x="35" y="178"/>
                    </a:cubicBezTo>
                    <a:cubicBezTo>
                      <a:pt x="0" y="234"/>
                      <a:pt x="0" y="326"/>
                      <a:pt x="0" y="383"/>
                    </a:cubicBezTo>
                    <a:cubicBezTo>
                      <a:pt x="0" y="440"/>
                      <a:pt x="0" y="532"/>
                      <a:pt x="35" y="588"/>
                    </a:cubicBezTo>
                    <a:cubicBezTo>
                      <a:pt x="64" y="652"/>
                      <a:pt x="92" y="708"/>
                      <a:pt x="149" y="765"/>
                    </a:cubicBezTo>
                    <a:lnTo>
                      <a:pt x="212" y="765"/>
                    </a:lnTo>
                    <a:cubicBezTo>
                      <a:pt x="177" y="737"/>
                      <a:pt x="149" y="680"/>
                      <a:pt x="120" y="652"/>
                    </a:cubicBezTo>
                    <a:cubicBezTo>
                      <a:pt x="120" y="616"/>
                      <a:pt x="92" y="560"/>
                      <a:pt x="92" y="532"/>
                    </a:cubicBezTo>
                    <a:cubicBezTo>
                      <a:pt x="92" y="475"/>
                      <a:pt x="64" y="440"/>
                      <a:pt x="64" y="383"/>
                    </a:cubicBezTo>
                    <a:cubicBezTo>
                      <a:pt x="64" y="326"/>
                      <a:pt x="92" y="298"/>
                      <a:pt x="92" y="234"/>
                    </a:cubicBezTo>
                    <a:cubicBezTo>
                      <a:pt x="92" y="206"/>
                      <a:pt x="120" y="150"/>
                      <a:pt x="120" y="121"/>
                    </a:cubicBezTo>
                    <a:cubicBezTo>
                      <a:pt x="149" y="86"/>
                      <a:pt x="177" y="29"/>
                      <a:pt x="2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71"/>
              <p:cNvSpPr/>
              <p:nvPr/>
            </p:nvSpPr>
            <p:spPr>
              <a:xfrm>
                <a:off x="5048625" y="2466550"/>
                <a:ext cx="9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1" extrusionOk="0">
                    <a:moveTo>
                      <a:pt x="382" y="0"/>
                    </a:moveTo>
                    <a:lnTo>
                      <a:pt x="0" y="177"/>
                    </a:lnTo>
                    <a:lnTo>
                      <a:pt x="0" y="234"/>
                    </a:lnTo>
                    <a:lnTo>
                      <a:pt x="382" y="410"/>
                    </a:lnTo>
                    <a:lnTo>
                      <a:pt x="382" y="354"/>
                    </a:lnTo>
                    <a:lnTo>
                      <a:pt x="57" y="205"/>
                    </a:lnTo>
                    <a:lnTo>
                      <a:pt x="382" y="57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71"/>
              <p:cNvSpPr/>
              <p:nvPr/>
            </p:nvSpPr>
            <p:spPr>
              <a:xfrm>
                <a:off x="5061875" y="2462825"/>
                <a:ext cx="887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60" extrusionOk="0">
                    <a:moveTo>
                      <a:pt x="178" y="1"/>
                    </a:moveTo>
                    <a:cubicBezTo>
                      <a:pt x="178" y="1"/>
                      <a:pt x="149" y="29"/>
                      <a:pt x="121" y="29"/>
                    </a:cubicBezTo>
                    <a:cubicBezTo>
                      <a:pt x="121" y="29"/>
                      <a:pt x="93" y="29"/>
                      <a:pt x="57" y="64"/>
                    </a:cubicBezTo>
                    <a:lnTo>
                      <a:pt x="1" y="64"/>
                    </a:lnTo>
                    <a:lnTo>
                      <a:pt x="1" y="121"/>
                    </a:lnTo>
                    <a:lnTo>
                      <a:pt x="149" y="121"/>
                    </a:lnTo>
                    <a:lnTo>
                      <a:pt x="149" y="503"/>
                    </a:lnTo>
                    <a:lnTo>
                      <a:pt x="1" y="503"/>
                    </a:lnTo>
                    <a:lnTo>
                      <a:pt x="1" y="559"/>
                    </a:lnTo>
                    <a:lnTo>
                      <a:pt x="355" y="559"/>
                    </a:lnTo>
                    <a:lnTo>
                      <a:pt x="355" y="503"/>
                    </a:lnTo>
                    <a:lnTo>
                      <a:pt x="206" y="503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71"/>
              <p:cNvSpPr/>
              <p:nvPr/>
            </p:nvSpPr>
            <p:spPr>
              <a:xfrm>
                <a:off x="5076550" y="2462125"/>
                <a:ext cx="104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23" extrusionOk="0">
                    <a:moveTo>
                      <a:pt x="213" y="57"/>
                    </a:moveTo>
                    <a:cubicBezTo>
                      <a:pt x="242" y="57"/>
                      <a:pt x="270" y="92"/>
                      <a:pt x="298" y="92"/>
                    </a:cubicBezTo>
                    <a:cubicBezTo>
                      <a:pt x="298" y="121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3"/>
                      <a:pt x="298" y="531"/>
                    </a:cubicBezTo>
                    <a:cubicBezTo>
                      <a:pt x="270" y="531"/>
                      <a:pt x="242" y="559"/>
                      <a:pt x="213" y="559"/>
                    </a:cubicBezTo>
                    <a:cubicBezTo>
                      <a:pt x="178" y="559"/>
                      <a:pt x="150" y="531"/>
                      <a:pt x="150" y="531"/>
                    </a:cubicBezTo>
                    <a:cubicBezTo>
                      <a:pt x="121" y="503"/>
                      <a:pt x="121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121" y="149"/>
                      <a:pt x="121" y="121"/>
                      <a:pt x="150" y="92"/>
                    </a:cubicBezTo>
                    <a:cubicBezTo>
                      <a:pt x="150" y="92"/>
                      <a:pt x="178" y="57"/>
                      <a:pt x="213" y="57"/>
                    </a:cubicBezTo>
                    <a:close/>
                    <a:moveTo>
                      <a:pt x="213" y="0"/>
                    </a:moveTo>
                    <a:cubicBezTo>
                      <a:pt x="178" y="0"/>
                      <a:pt x="150" y="0"/>
                      <a:pt x="121" y="29"/>
                    </a:cubicBezTo>
                    <a:cubicBezTo>
                      <a:pt x="121" y="29"/>
                      <a:pt x="93" y="57"/>
                      <a:pt x="65" y="57"/>
                    </a:cubicBezTo>
                    <a:cubicBezTo>
                      <a:pt x="65" y="92"/>
                      <a:pt x="36" y="121"/>
                      <a:pt x="36" y="177"/>
                    </a:cubicBezTo>
                    <a:cubicBezTo>
                      <a:pt x="36" y="205"/>
                      <a:pt x="1" y="234"/>
                      <a:pt x="1" y="297"/>
                    </a:cubicBezTo>
                    <a:cubicBezTo>
                      <a:pt x="1" y="354"/>
                      <a:pt x="36" y="411"/>
                      <a:pt x="36" y="446"/>
                    </a:cubicBezTo>
                    <a:cubicBezTo>
                      <a:pt x="36" y="503"/>
                      <a:pt x="65" y="531"/>
                      <a:pt x="65" y="559"/>
                    </a:cubicBezTo>
                    <a:cubicBezTo>
                      <a:pt x="93" y="559"/>
                      <a:pt x="121" y="587"/>
                      <a:pt x="121" y="587"/>
                    </a:cubicBezTo>
                    <a:cubicBezTo>
                      <a:pt x="150" y="623"/>
                      <a:pt x="178" y="623"/>
                      <a:pt x="213" y="623"/>
                    </a:cubicBezTo>
                    <a:cubicBezTo>
                      <a:pt x="242" y="623"/>
                      <a:pt x="270" y="623"/>
                      <a:pt x="298" y="587"/>
                    </a:cubicBezTo>
                    <a:cubicBezTo>
                      <a:pt x="326" y="587"/>
                      <a:pt x="355" y="559"/>
                      <a:pt x="355" y="559"/>
                    </a:cubicBezTo>
                    <a:cubicBezTo>
                      <a:pt x="390" y="531"/>
                      <a:pt x="390" y="503"/>
                      <a:pt x="418" y="446"/>
                    </a:cubicBezTo>
                    <a:lnTo>
                      <a:pt x="418" y="297"/>
                    </a:lnTo>
                    <a:lnTo>
                      <a:pt x="418" y="177"/>
                    </a:lnTo>
                    <a:cubicBezTo>
                      <a:pt x="390" y="121"/>
                      <a:pt x="390" y="92"/>
                      <a:pt x="355" y="57"/>
                    </a:cubicBezTo>
                    <a:cubicBezTo>
                      <a:pt x="355" y="57"/>
                      <a:pt x="326" y="29"/>
                      <a:pt x="298" y="29"/>
                    </a:cubicBezTo>
                    <a:cubicBezTo>
                      <a:pt x="270" y="0"/>
                      <a:pt x="242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71"/>
              <p:cNvSpPr/>
              <p:nvPr/>
            </p:nvSpPr>
            <p:spPr>
              <a:xfrm>
                <a:off x="5089125" y="2462125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05" y="57"/>
                    </a:moveTo>
                    <a:cubicBezTo>
                      <a:pt x="241" y="57"/>
                      <a:pt x="269" y="92"/>
                      <a:pt x="269" y="92"/>
                    </a:cubicBezTo>
                    <a:cubicBezTo>
                      <a:pt x="297" y="121"/>
                      <a:pt x="297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297" y="474"/>
                      <a:pt x="297" y="503"/>
                      <a:pt x="269" y="531"/>
                    </a:cubicBezTo>
                    <a:cubicBezTo>
                      <a:pt x="269" y="531"/>
                      <a:pt x="241" y="559"/>
                      <a:pt x="205" y="559"/>
                    </a:cubicBezTo>
                    <a:cubicBezTo>
                      <a:pt x="177" y="559"/>
                      <a:pt x="149" y="531"/>
                      <a:pt x="121" y="531"/>
                    </a:cubicBezTo>
                    <a:cubicBezTo>
                      <a:pt x="121" y="503"/>
                      <a:pt x="92" y="474"/>
                      <a:pt x="92" y="446"/>
                    </a:cubicBezTo>
                    <a:lnTo>
                      <a:pt x="92" y="326"/>
                    </a:lnTo>
                    <a:lnTo>
                      <a:pt x="92" y="297"/>
                    </a:lnTo>
                    <a:lnTo>
                      <a:pt x="92" y="177"/>
                    </a:lnTo>
                    <a:cubicBezTo>
                      <a:pt x="92" y="149"/>
                      <a:pt x="121" y="121"/>
                      <a:pt x="121" y="92"/>
                    </a:cubicBezTo>
                    <a:cubicBezTo>
                      <a:pt x="149" y="92"/>
                      <a:pt x="177" y="57"/>
                      <a:pt x="205" y="57"/>
                    </a:cubicBezTo>
                    <a:close/>
                    <a:moveTo>
                      <a:pt x="205" y="0"/>
                    </a:moveTo>
                    <a:cubicBezTo>
                      <a:pt x="177" y="0"/>
                      <a:pt x="149" y="0"/>
                      <a:pt x="121" y="29"/>
                    </a:cubicBezTo>
                    <a:cubicBezTo>
                      <a:pt x="92" y="29"/>
                      <a:pt x="64" y="57"/>
                      <a:pt x="64" y="57"/>
                    </a:cubicBezTo>
                    <a:cubicBezTo>
                      <a:pt x="29" y="92"/>
                      <a:pt x="29" y="121"/>
                      <a:pt x="0" y="177"/>
                    </a:cubicBezTo>
                    <a:lnTo>
                      <a:pt x="0" y="297"/>
                    </a:lnTo>
                    <a:lnTo>
                      <a:pt x="0" y="446"/>
                    </a:lnTo>
                    <a:cubicBezTo>
                      <a:pt x="29" y="503"/>
                      <a:pt x="29" y="531"/>
                      <a:pt x="64" y="559"/>
                    </a:cubicBezTo>
                    <a:cubicBezTo>
                      <a:pt x="64" y="559"/>
                      <a:pt x="92" y="587"/>
                      <a:pt x="121" y="587"/>
                    </a:cubicBezTo>
                    <a:cubicBezTo>
                      <a:pt x="149" y="623"/>
                      <a:pt x="177" y="623"/>
                      <a:pt x="205" y="623"/>
                    </a:cubicBezTo>
                    <a:cubicBezTo>
                      <a:pt x="241" y="623"/>
                      <a:pt x="269" y="623"/>
                      <a:pt x="297" y="587"/>
                    </a:cubicBezTo>
                    <a:cubicBezTo>
                      <a:pt x="297" y="587"/>
                      <a:pt x="326" y="559"/>
                      <a:pt x="354" y="559"/>
                    </a:cubicBezTo>
                    <a:cubicBezTo>
                      <a:pt x="354" y="531"/>
                      <a:pt x="382" y="503"/>
                      <a:pt x="382" y="446"/>
                    </a:cubicBezTo>
                    <a:cubicBezTo>
                      <a:pt x="382" y="411"/>
                      <a:pt x="418" y="354"/>
                      <a:pt x="418" y="297"/>
                    </a:cubicBezTo>
                    <a:cubicBezTo>
                      <a:pt x="418" y="234"/>
                      <a:pt x="382" y="205"/>
                      <a:pt x="382" y="177"/>
                    </a:cubicBezTo>
                    <a:cubicBezTo>
                      <a:pt x="382" y="121"/>
                      <a:pt x="354" y="92"/>
                      <a:pt x="354" y="57"/>
                    </a:cubicBezTo>
                    <a:cubicBezTo>
                      <a:pt x="326" y="57"/>
                      <a:pt x="297" y="29"/>
                      <a:pt x="297" y="29"/>
                    </a:cubicBezTo>
                    <a:cubicBezTo>
                      <a:pt x="269" y="0"/>
                      <a:pt x="241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71"/>
              <p:cNvSpPr/>
              <p:nvPr/>
            </p:nvSpPr>
            <p:spPr>
              <a:xfrm>
                <a:off x="5106100" y="2462825"/>
                <a:ext cx="887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60" extrusionOk="0">
                    <a:moveTo>
                      <a:pt x="177" y="1"/>
                    </a:moveTo>
                    <a:cubicBezTo>
                      <a:pt x="177" y="1"/>
                      <a:pt x="149" y="29"/>
                      <a:pt x="121" y="29"/>
                    </a:cubicBezTo>
                    <a:cubicBezTo>
                      <a:pt x="121" y="29"/>
                      <a:pt x="92" y="29"/>
                      <a:pt x="57" y="64"/>
                    </a:cubicBezTo>
                    <a:lnTo>
                      <a:pt x="0" y="64"/>
                    </a:lnTo>
                    <a:lnTo>
                      <a:pt x="0" y="121"/>
                    </a:lnTo>
                    <a:lnTo>
                      <a:pt x="149" y="121"/>
                    </a:lnTo>
                    <a:lnTo>
                      <a:pt x="149" y="503"/>
                    </a:lnTo>
                    <a:lnTo>
                      <a:pt x="0" y="503"/>
                    </a:lnTo>
                    <a:lnTo>
                      <a:pt x="0" y="559"/>
                    </a:lnTo>
                    <a:lnTo>
                      <a:pt x="354" y="559"/>
                    </a:lnTo>
                    <a:lnTo>
                      <a:pt x="354" y="503"/>
                    </a:lnTo>
                    <a:lnTo>
                      <a:pt x="206" y="503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71"/>
              <p:cNvSpPr/>
              <p:nvPr/>
            </p:nvSpPr>
            <p:spPr>
              <a:xfrm>
                <a:off x="5120775" y="2462125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13" y="57"/>
                    </a:moveTo>
                    <a:cubicBezTo>
                      <a:pt x="241" y="57"/>
                      <a:pt x="269" y="92"/>
                      <a:pt x="298" y="92"/>
                    </a:cubicBezTo>
                    <a:cubicBezTo>
                      <a:pt x="298" y="121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3"/>
                      <a:pt x="298" y="531"/>
                    </a:cubicBezTo>
                    <a:cubicBezTo>
                      <a:pt x="269" y="531"/>
                      <a:pt x="241" y="559"/>
                      <a:pt x="213" y="559"/>
                    </a:cubicBezTo>
                    <a:cubicBezTo>
                      <a:pt x="177" y="559"/>
                      <a:pt x="149" y="531"/>
                      <a:pt x="149" y="531"/>
                    </a:cubicBezTo>
                    <a:cubicBezTo>
                      <a:pt x="121" y="503"/>
                      <a:pt x="121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121" y="149"/>
                      <a:pt x="121" y="121"/>
                      <a:pt x="149" y="92"/>
                    </a:cubicBezTo>
                    <a:cubicBezTo>
                      <a:pt x="149" y="92"/>
                      <a:pt x="177" y="57"/>
                      <a:pt x="213" y="57"/>
                    </a:cubicBezTo>
                    <a:close/>
                    <a:moveTo>
                      <a:pt x="213" y="0"/>
                    </a:moveTo>
                    <a:cubicBezTo>
                      <a:pt x="177" y="0"/>
                      <a:pt x="149" y="0"/>
                      <a:pt x="121" y="29"/>
                    </a:cubicBezTo>
                    <a:cubicBezTo>
                      <a:pt x="121" y="29"/>
                      <a:pt x="93" y="57"/>
                      <a:pt x="64" y="57"/>
                    </a:cubicBezTo>
                    <a:cubicBezTo>
                      <a:pt x="64" y="92"/>
                      <a:pt x="36" y="121"/>
                      <a:pt x="36" y="177"/>
                    </a:cubicBezTo>
                    <a:cubicBezTo>
                      <a:pt x="36" y="205"/>
                      <a:pt x="1" y="234"/>
                      <a:pt x="1" y="297"/>
                    </a:cubicBezTo>
                    <a:cubicBezTo>
                      <a:pt x="1" y="354"/>
                      <a:pt x="36" y="411"/>
                      <a:pt x="36" y="446"/>
                    </a:cubicBezTo>
                    <a:cubicBezTo>
                      <a:pt x="36" y="503"/>
                      <a:pt x="64" y="531"/>
                      <a:pt x="64" y="559"/>
                    </a:cubicBezTo>
                    <a:cubicBezTo>
                      <a:pt x="93" y="559"/>
                      <a:pt x="121" y="587"/>
                      <a:pt x="121" y="587"/>
                    </a:cubicBezTo>
                    <a:cubicBezTo>
                      <a:pt x="149" y="623"/>
                      <a:pt x="177" y="623"/>
                      <a:pt x="213" y="623"/>
                    </a:cubicBezTo>
                    <a:cubicBezTo>
                      <a:pt x="241" y="623"/>
                      <a:pt x="269" y="623"/>
                      <a:pt x="298" y="587"/>
                    </a:cubicBezTo>
                    <a:cubicBezTo>
                      <a:pt x="326" y="587"/>
                      <a:pt x="354" y="559"/>
                      <a:pt x="354" y="559"/>
                    </a:cubicBezTo>
                    <a:cubicBezTo>
                      <a:pt x="390" y="531"/>
                      <a:pt x="390" y="503"/>
                      <a:pt x="418" y="446"/>
                    </a:cubicBezTo>
                    <a:lnTo>
                      <a:pt x="418" y="297"/>
                    </a:lnTo>
                    <a:lnTo>
                      <a:pt x="418" y="177"/>
                    </a:lnTo>
                    <a:cubicBezTo>
                      <a:pt x="390" y="121"/>
                      <a:pt x="390" y="92"/>
                      <a:pt x="354" y="57"/>
                    </a:cubicBezTo>
                    <a:cubicBezTo>
                      <a:pt x="354" y="57"/>
                      <a:pt x="326" y="29"/>
                      <a:pt x="298" y="29"/>
                    </a:cubicBezTo>
                    <a:cubicBezTo>
                      <a:pt x="269" y="0"/>
                      <a:pt x="241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71"/>
              <p:cNvSpPr/>
              <p:nvPr/>
            </p:nvSpPr>
            <p:spPr>
              <a:xfrm>
                <a:off x="5133325" y="2462125"/>
                <a:ext cx="104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23" extrusionOk="0">
                    <a:moveTo>
                      <a:pt x="206" y="57"/>
                    </a:moveTo>
                    <a:cubicBezTo>
                      <a:pt x="241" y="57"/>
                      <a:pt x="270" y="92"/>
                      <a:pt x="270" y="92"/>
                    </a:cubicBezTo>
                    <a:cubicBezTo>
                      <a:pt x="298" y="121"/>
                      <a:pt x="298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298" y="474"/>
                      <a:pt x="298" y="503"/>
                      <a:pt x="270" y="531"/>
                    </a:cubicBezTo>
                    <a:cubicBezTo>
                      <a:pt x="270" y="531"/>
                      <a:pt x="241" y="559"/>
                      <a:pt x="206" y="559"/>
                    </a:cubicBezTo>
                    <a:cubicBezTo>
                      <a:pt x="178" y="559"/>
                      <a:pt x="149" y="531"/>
                      <a:pt x="121" y="531"/>
                    </a:cubicBezTo>
                    <a:cubicBezTo>
                      <a:pt x="121" y="503"/>
                      <a:pt x="93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93" y="149"/>
                      <a:pt x="121" y="121"/>
                      <a:pt x="121" y="92"/>
                    </a:cubicBezTo>
                    <a:cubicBezTo>
                      <a:pt x="149" y="92"/>
                      <a:pt x="178" y="57"/>
                      <a:pt x="206" y="57"/>
                    </a:cubicBezTo>
                    <a:close/>
                    <a:moveTo>
                      <a:pt x="206" y="0"/>
                    </a:moveTo>
                    <a:cubicBezTo>
                      <a:pt x="178" y="0"/>
                      <a:pt x="149" y="0"/>
                      <a:pt x="121" y="29"/>
                    </a:cubicBezTo>
                    <a:cubicBezTo>
                      <a:pt x="93" y="29"/>
                      <a:pt x="65" y="57"/>
                      <a:pt x="65" y="57"/>
                    </a:cubicBezTo>
                    <a:cubicBezTo>
                      <a:pt x="29" y="92"/>
                      <a:pt x="29" y="121"/>
                      <a:pt x="1" y="177"/>
                    </a:cubicBezTo>
                    <a:lnTo>
                      <a:pt x="1" y="297"/>
                    </a:lnTo>
                    <a:lnTo>
                      <a:pt x="1" y="446"/>
                    </a:lnTo>
                    <a:cubicBezTo>
                      <a:pt x="29" y="503"/>
                      <a:pt x="29" y="531"/>
                      <a:pt x="65" y="559"/>
                    </a:cubicBezTo>
                    <a:cubicBezTo>
                      <a:pt x="65" y="559"/>
                      <a:pt x="93" y="587"/>
                      <a:pt x="121" y="587"/>
                    </a:cubicBezTo>
                    <a:cubicBezTo>
                      <a:pt x="149" y="623"/>
                      <a:pt x="178" y="623"/>
                      <a:pt x="206" y="623"/>
                    </a:cubicBezTo>
                    <a:cubicBezTo>
                      <a:pt x="241" y="623"/>
                      <a:pt x="270" y="623"/>
                      <a:pt x="298" y="587"/>
                    </a:cubicBezTo>
                    <a:cubicBezTo>
                      <a:pt x="298" y="587"/>
                      <a:pt x="326" y="559"/>
                      <a:pt x="355" y="559"/>
                    </a:cubicBezTo>
                    <a:cubicBezTo>
                      <a:pt x="355" y="531"/>
                      <a:pt x="383" y="503"/>
                      <a:pt x="383" y="446"/>
                    </a:cubicBezTo>
                    <a:cubicBezTo>
                      <a:pt x="383" y="411"/>
                      <a:pt x="418" y="354"/>
                      <a:pt x="418" y="297"/>
                    </a:cubicBezTo>
                    <a:cubicBezTo>
                      <a:pt x="418" y="234"/>
                      <a:pt x="383" y="205"/>
                      <a:pt x="383" y="177"/>
                    </a:cubicBezTo>
                    <a:cubicBezTo>
                      <a:pt x="383" y="121"/>
                      <a:pt x="355" y="92"/>
                      <a:pt x="355" y="57"/>
                    </a:cubicBezTo>
                    <a:cubicBezTo>
                      <a:pt x="326" y="57"/>
                      <a:pt x="298" y="29"/>
                      <a:pt x="298" y="29"/>
                    </a:cubicBezTo>
                    <a:cubicBezTo>
                      <a:pt x="270" y="0"/>
                      <a:pt x="241" y="0"/>
                      <a:pt x="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71"/>
              <p:cNvSpPr/>
              <p:nvPr/>
            </p:nvSpPr>
            <p:spPr>
              <a:xfrm>
                <a:off x="5145175" y="2462125"/>
                <a:ext cx="103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623" extrusionOk="0">
                    <a:moveTo>
                      <a:pt x="206" y="57"/>
                    </a:moveTo>
                    <a:cubicBezTo>
                      <a:pt x="234" y="57"/>
                      <a:pt x="263" y="92"/>
                      <a:pt x="298" y="92"/>
                    </a:cubicBezTo>
                    <a:cubicBezTo>
                      <a:pt x="298" y="121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3"/>
                      <a:pt x="298" y="531"/>
                    </a:cubicBezTo>
                    <a:cubicBezTo>
                      <a:pt x="263" y="531"/>
                      <a:pt x="234" y="559"/>
                      <a:pt x="206" y="559"/>
                    </a:cubicBezTo>
                    <a:cubicBezTo>
                      <a:pt x="178" y="559"/>
                      <a:pt x="149" y="531"/>
                      <a:pt x="149" y="531"/>
                    </a:cubicBezTo>
                    <a:cubicBezTo>
                      <a:pt x="121" y="503"/>
                      <a:pt x="121" y="474"/>
                      <a:pt x="86" y="446"/>
                    </a:cubicBezTo>
                    <a:lnTo>
                      <a:pt x="86" y="326"/>
                    </a:lnTo>
                    <a:lnTo>
                      <a:pt x="86" y="297"/>
                    </a:lnTo>
                    <a:lnTo>
                      <a:pt x="86" y="177"/>
                    </a:lnTo>
                    <a:cubicBezTo>
                      <a:pt x="121" y="149"/>
                      <a:pt x="121" y="121"/>
                      <a:pt x="149" y="92"/>
                    </a:cubicBezTo>
                    <a:cubicBezTo>
                      <a:pt x="149" y="92"/>
                      <a:pt x="178" y="57"/>
                      <a:pt x="206" y="57"/>
                    </a:cubicBezTo>
                    <a:close/>
                    <a:moveTo>
                      <a:pt x="206" y="0"/>
                    </a:moveTo>
                    <a:cubicBezTo>
                      <a:pt x="178" y="0"/>
                      <a:pt x="149" y="0"/>
                      <a:pt x="121" y="29"/>
                    </a:cubicBezTo>
                    <a:cubicBezTo>
                      <a:pt x="121" y="29"/>
                      <a:pt x="86" y="57"/>
                      <a:pt x="57" y="57"/>
                    </a:cubicBezTo>
                    <a:cubicBezTo>
                      <a:pt x="57" y="92"/>
                      <a:pt x="29" y="121"/>
                      <a:pt x="29" y="177"/>
                    </a:cubicBezTo>
                    <a:cubicBezTo>
                      <a:pt x="29" y="205"/>
                      <a:pt x="1" y="234"/>
                      <a:pt x="1" y="297"/>
                    </a:cubicBezTo>
                    <a:cubicBezTo>
                      <a:pt x="1" y="354"/>
                      <a:pt x="29" y="411"/>
                      <a:pt x="29" y="446"/>
                    </a:cubicBezTo>
                    <a:cubicBezTo>
                      <a:pt x="29" y="503"/>
                      <a:pt x="57" y="531"/>
                      <a:pt x="57" y="559"/>
                    </a:cubicBezTo>
                    <a:cubicBezTo>
                      <a:pt x="86" y="559"/>
                      <a:pt x="121" y="587"/>
                      <a:pt x="121" y="587"/>
                    </a:cubicBezTo>
                    <a:cubicBezTo>
                      <a:pt x="149" y="623"/>
                      <a:pt x="178" y="623"/>
                      <a:pt x="206" y="623"/>
                    </a:cubicBezTo>
                    <a:cubicBezTo>
                      <a:pt x="234" y="623"/>
                      <a:pt x="263" y="623"/>
                      <a:pt x="298" y="587"/>
                    </a:cubicBezTo>
                    <a:cubicBezTo>
                      <a:pt x="326" y="587"/>
                      <a:pt x="355" y="559"/>
                      <a:pt x="355" y="559"/>
                    </a:cubicBezTo>
                    <a:cubicBezTo>
                      <a:pt x="383" y="531"/>
                      <a:pt x="383" y="503"/>
                      <a:pt x="411" y="446"/>
                    </a:cubicBezTo>
                    <a:lnTo>
                      <a:pt x="411" y="297"/>
                    </a:lnTo>
                    <a:lnTo>
                      <a:pt x="411" y="177"/>
                    </a:lnTo>
                    <a:cubicBezTo>
                      <a:pt x="383" y="121"/>
                      <a:pt x="383" y="92"/>
                      <a:pt x="355" y="57"/>
                    </a:cubicBezTo>
                    <a:cubicBezTo>
                      <a:pt x="355" y="57"/>
                      <a:pt x="326" y="29"/>
                      <a:pt x="298" y="29"/>
                    </a:cubicBezTo>
                    <a:cubicBezTo>
                      <a:pt x="263" y="0"/>
                      <a:pt x="234" y="0"/>
                      <a:pt x="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71"/>
              <p:cNvSpPr/>
              <p:nvPr/>
            </p:nvSpPr>
            <p:spPr>
              <a:xfrm>
                <a:off x="5162875" y="2466550"/>
                <a:ext cx="102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0" y="0"/>
                    </a:moveTo>
                    <a:lnTo>
                      <a:pt x="0" y="57"/>
                    </a:lnTo>
                    <a:lnTo>
                      <a:pt x="354" y="205"/>
                    </a:lnTo>
                    <a:lnTo>
                      <a:pt x="0" y="354"/>
                    </a:lnTo>
                    <a:lnTo>
                      <a:pt x="0" y="410"/>
                    </a:lnTo>
                    <a:lnTo>
                      <a:pt x="411" y="234"/>
                    </a:lnTo>
                    <a:lnTo>
                      <a:pt x="411" y="1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71"/>
              <p:cNvSpPr/>
              <p:nvPr/>
            </p:nvSpPr>
            <p:spPr>
              <a:xfrm>
                <a:off x="5176125" y="2466550"/>
                <a:ext cx="103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1" extrusionOk="0">
                    <a:moveTo>
                      <a:pt x="1" y="0"/>
                    </a:moveTo>
                    <a:lnTo>
                      <a:pt x="1" y="57"/>
                    </a:lnTo>
                    <a:lnTo>
                      <a:pt x="355" y="205"/>
                    </a:lnTo>
                    <a:lnTo>
                      <a:pt x="1" y="354"/>
                    </a:lnTo>
                    <a:lnTo>
                      <a:pt x="1" y="410"/>
                    </a:lnTo>
                    <a:lnTo>
                      <a:pt x="411" y="234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71"/>
              <p:cNvSpPr/>
              <p:nvPr/>
            </p:nvSpPr>
            <p:spPr>
              <a:xfrm>
                <a:off x="5188700" y="246140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0" y="1"/>
                    </a:moveTo>
                    <a:cubicBezTo>
                      <a:pt x="28" y="29"/>
                      <a:pt x="28" y="86"/>
                      <a:pt x="57" y="121"/>
                    </a:cubicBezTo>
                    <a:cubicBezTo>
                      <a:pt x="85" y="150"/>
                      <a:pt x="85" y="206"/>
                      <a:pt x="113" y="234"/>
                    </a:cubicBezTo>
                    <a:lnTo>
                      <a:pt x="113" y="383"/>
                    </a:lnTo>
                    <a:lnTo>
                      <a:pt x="113" y="532"/>
                    </a:lnTo>
                    <a:cubicBezTo>
                      <a:pt x="85" y="560"/>
                      <a:pt x="85" y="616"/>
                      <a:pt x="57" y="652"/>
                    </a:cubicBezTo>
                    <a:cubicBezTo>
                      <a:pt x="28" y="680"/>
                      <a:pt x="28" y="737"/>
                      <a:pt x="0" y="765"/>
                    </a:cubicBezTo>
                    <a:lnTo>
                      <a:pt x="57" y="765"/>
                    </a:lnTo>
                    <a:cubicBezTo>
                      <a:pt x="85" y="708"/>
                      <a:pt x="149" y="652"/>
                      <a:pt x="149" y="588"/>
                    </a:cubicBezTo>
                    <a:cubicBezTo>
                      <a:pt x="177" y="532"/>
                      <a:pt x="205" y="440"/>
                      <a:pt x="205" y="383"/>
                    </a:cubicBezTo>
                    <a:cubicBezTo>
                      <a:pt x="205" y="326"/>
                      <a:pt x="177" y="234"/>
                      <a:pt x="149" y="178"/>
                    </a:cubicBezTo>
                    <a:cubicBezTo>
                      <a:pt x="149" y="121"/>
                      <a:pt x="85" y="58"/>
                      <a:pt x="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71"/>
              <p:cNvSpPr/>
              <p:nvPr/>
            </p:nvSpPr>
            <p:spPr>
              <a:xfrm>
                <a:off x="5195950" y="2461400"/>
                <a:ext cx="60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765" extrusionOk="0">
                    <a:moveTo>
                      <a:pt x="0" y="1"/>
                    </a:moveTo>
                    <a:lnTo>
                      <a:pt x="0" y="58"/>
                    </a:lnTo>
                    <a:lnTo>
                      <a:pt x="64" y="58"/>
                    </a:lnTo>
                    <a:cubicBezTo>
                      <a:pt x="92" y="86"/>
                      <a:pt x="92" y="86"/>
                      <a:pt x="92" y="121"/>
                    </a:cubicBezTo>
                    <a:lnTo>
                      <a:pt x="92" y="298"/>
                    </a:lnTo>
                    <a:lnTo>
                      <a:pt x="92" y="355"/>
                    </a:lnTo>
                    <a:cubicBezTo>
                      <a:pt x="120" y="355"/>
                      <a:pt x="120" y="355"/>
                      <a:pt x="120" y="383"/>
                    </a:cubicBezTo>
                    <a:lnTo>
                      <a:pt x="177" y="383"/>
                    </a:lnTo>
                    <a:cubicBezTo>
                      <a:pt x="149" y="383"/>
                      <a:pt x="120" y="383"/>
                      <a:pt x="120" y="411"/>
                    </a:cubicBezTo>
                    <a:cubicBezTo>
                      <a:pt x="92" y="440"/>
                      <a:pt x="92" y="440"/>
                      <a:pt x="92" y="475"/>
                    </a:cubicBezTo>
                    <a:lnTo>
                      <a:pt x="92" y="680"/>
                    </a:lnTo>
                    <a:lnTo>
                      <a:pt x="64" y="708"/>
                    </a:lnTo>
                    <a:lnTo>
                      <a:pt x="0" y="708"/>
                    </a:lnTo>
                    <a:lnTo>
                      <a:pt x="0" y="765"/>
                    </a:lnTo>
                    <a:lnTo>
                      <a:pt x="64" y="765"/>
                    </a:lnTo>
                    <a:cubicBezTo>
                      <a:pt x="92" y="765"/>
                      <a:pt x="92" y="737"/>
                      <a:pt x="120" y="737"/>
                    </a:cubicBezTo>
                    <a:cubicBezTo>
                      <a:pt x="120" y="737"/>
                      <a:pt x="149" y="737"/>
                      <a:pt x="149" y="708"/>
                    </a:cubicBezTo>
                    <a:lnTo>
                      <a:pt x="149" y="652"/>
                    </a:lnTo>
                    <a:lnTo>
                      <a:pt x="149" y="475"/>
                    </a:lnTo>
                    <a:cubicBezTo>
                      <a:pt x="149" y="475"/>
                      <a:pt x="149" y="440"/>
                      <a:pt x="177" y="440"/>
                    </a:cubicBezTo>
                    <a:lnTo>
                      <a:pt x="177" y="411"/>
                    </a:lnTo>
                    <a:lnTo>
                      <a:pt x="241" y="411"/>
                    </a:lnTo>
                    <a:lnTo>
                      <a:pt x="241" y="355"/>
                    </a:lnTo>
                    <a:lnTo>
                      <a:pt x="177" y="355"/>
                    </a:lnTo>
                    <a:lnTo>
                      <a:pt x="177" y="326"/>
                    </a:lnTo>
                    <a:cubicBezTo>
                      <a:pt x="149" y="326"/>
                      <a:pt x="149" y="326"/>
                      <a:pt x="149" y="298"/>
                    </a:cubicBezTo>
                    <a:lnTo>
                      <a:pt x="149" y="121"/>
                    </a:lnTo>
                    <a:lnTo>
                      <a:pt x="149" y="58"/>
                    </a:lnTo>
                    <a:lnTo>
                      <a:pt x="120" y="29"/>
                    </a:lnTo>
                    <a:cubicBezTo>
                      <a:pt x="92" y="29"/>
                      <a:pt x="92" y="1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71"/>
              <p:cNvSpPr/>
              <p:nvPr/>
            </p:nvSpPr>
            <p:spPr>
              <a:xfrm>
                <a:off x="5011825" y="23494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49" y="1"/>
                    </a:moveTo>
                    <a:cubicBezTo>
                      <a:pt x="86" y="57"/>
                      <a:pt x="57" y="114"/>
                      <a:pt x="29" y="178"/>
                    </a:cubicBezTo>
                    <a:cubicBezTo>
                      <a:pt x="1" y="234"/>
                      <a:pt x="1" y="319"/>
                      <a:pt x="1" y="383"/>
                    </a:cubicBezTo>
                    <a:cubicBezTo>
                      <a:pt x="1" y="439"/>
                      <a:pt x="1" y="531"/>
                      <a:pt x="29" y="588"/>
                    </a:cubicBezTo>
                    <a:cubicBezTo>
                      <a:pt x="57" y="645"/>
                      <a:pt x="86" y="708"/>
                      <a:pt x="149" y="765"/>
                    </a:cubicBezTo>
                    <a:lnTo>
                      <a:pt x="206" y="765"/>
                    </a:lnTo>
                    <a:cubicBezTo>
                      <a:pt x="178" y="737"/>
                      <a:pt x="149" y="673"/>
                      <a:pt x="149" y="645"/>
                    </a:cubicBezTo>
                    <a:cubicBezTo>
                      <a:pt x="114" y="616"/>
                      <a:pt x="86" y="560"/>
                      <a:pt x="86" y="531"/>
                    </a:cubicBezTo>
                    <a:lnTo>
                      <a:pt x="86" y="383"/>
                    </a:lnTo>
                    <a:lnTo>
                      <a:pt x="86" y="234"/>
                    </a:lnTo>
                    <a:cubicBezTo>
                      <a:pt x="86" y="206"/>
                      <a:pt x="114" y="142"/>
                      <a:pt x="149" y="114"/>
                    </a:cubicBezTo>
                    <a:cubicBezTo>
                      <a:pt x="149" y="86"/>
                      <a:pt x="178" y="29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71"/>
              <p:cNvSpPr/>
              <p:nvPr/>
            </p:nvSpPr>
            <p:spPr>
              <a:xfrm>
                <a:off x="5019075" y="2349450"/>
                <a:ext cx="53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765" extrusionOk="0">
                    <a:moveTo>
                      <a:pt x="149" y="1"/>
                    </a:moveTo>
                    <a:cubicBezTo>
                      <a:pt x="121" y="57"/>
                      <a:pt x="65" y="114"/>
                      <a:pt x="65" y="178"/>
                    </a:cubicBezTo>
                    <a:cubicBezTo>
                      <a:pt x="36" y="234"/>
                      <a:pt x="1" y="319"/>
                      <a:pt x="1" y="383"/>
                    </a:cubicBezTo>
                    <a:cubicBezTo>
                      <a:pt x="1" y="439"/>
                      <a:pt x="36" y="531"/>
                      <a:pt x="65" y="588"/>
                    </a:cubicBezTo>
                    <a:cubicBezTo>
                      <a:pt x="65" y="645"/>
                      <a:pt x="121" y="708"/>
                      <a:pt x="149" y="765"/>
                    </a:cubicBezTo>
                    <a:lnTo>
                      <a:pt x="213" y="765"/>
                    </a:lnTo>
                    <a:cubicBezTo>
                      <a:pt x="178" y="737"/>
                      <a:pt x="149" y="673"/>
                      <a:pt x="149" y="645"/>
                    </a:cubicBezTo>
                    <a:cubicBezTo>
                      <a:pt x="121" y="616"/>
                      <a:pt x="121" y="560"/>
                      <a:pt x="93" y="531"/>
                    </a:cubicBezTo>
                    <a:lnTo>
                      <a:pt x="93" y="383"/>
                    </a:lnTo>
                    <a:lnTo>
                      <a:pt x="93" y="234"/>
                    </a:lnTo>
                    <a:cubicBezTo>
                      <a:pt x="121" y="206"/>
                      <a:pt x="121" y="142"/>
                      <a:pt x="149" y="114"/>
                    </a:cubicBezTo>
                    <a:cubicBezTo>
                      <a:pt x="149" y="86"/>
                      <a:pt x="178" y="29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71"/>
              <p:cNvSpPr/>
              <p:nvPr/>
            </p:nvSpPr>
            <p:spPr>
              <a:xfrm>
                <a:off x="5027225" y="2353875"/>
                <a:ext cx="2325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3" h="440" extrusionOk="0">
                    <a:moveTo>
                      <a:pt x="0" y="1"/>
                    </a:moveTo>
                    <a:lnTo>
                      <a:pt x="0" y="86"/>
                    </a:lnTo>
                    <a:lnTo>
                      <a:pt x="92" y="86"/>
                    </a:lnTo>
                    <a:lnTo>
                      <a:pt x="92" y="1"/>
                    </a:lnTo>
                    <a:close/>
                    <a:moveTo>
                      <a:pt x="0" y="354"/>
                    </a:moveTo>
                    <a:lnTo>
                      <a:pt x="0" y="439"/>
                    </a:lnTo>
                    <a:lnTo>
                      <a:pt x="92" y="439"/>
                    </a:lnTo>
                    <a:lnTo>
                      <a:pt x="92" y="35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71"/>
              <p:cNvSpPr/>
              <p:nvPr/>
            </p:nvSpPr>
            <p:spPr>
              <a:xfrm>
                <a:off x="5036775" y="2350175"/>
                <a:ext cx="104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16" extrusionOk="0">
                    <a:moveTo>
                      <a:pt x="212" y="57"/>
                    </a:moveTo>
                    <a:cubicBezTo>
                      <a:pt x="241" y="57"/>
                      <a:pt x="269" y="85"/>
                      <a:pt x="297" y="85"/>
                    </a:cubicBezTo>
                    <a:cubicBezTo>
                      <a:pt x="297" y="113"/>
                      <a:pt x="326" y="149"/>
                      <a:pt x="326" y="177"/>
                    </a:cubicBezTo>
                    <a:lnTo>
                      <a:pt x="326" y="290"/>
                    </a:lnTo>
                    <a:lnTo>
                      <a:pt x="326" y="326"/>
                    </a:lnTo>
                    <a:lnTo>
                      <a:pt x="326" y="439"/>
                    </a:lnTo>
                    <a:cubicBezTo>
                      <a:pt x="326" y="467"/>
                      <a:pt x="297" y="502"/>
                      <a:pt x="297" y="531"/>
                    </a:cubicBezTo>
                    <a:cubicBezTo>
                      <a:pt x="269" y="531"/>
                      <a:pt x="241" y="559"/>
                      <a:pt x="212" y="559"/>
                    </a:cubicBezTo>
                    <a:cubicBezTo>
                      <a:pt x="177" y="559"/>
                      <a:pt x="149" y="531"/>
                      <a:pt x="149" y="531"/>
                    </a:cubicBezTo>
                    <a:cubicBezTo>
                      <a:pt x="121" y="502"/>
                      <a:pt x="121" y="467"/>
                      <a:pt x="92" y="439"/>
                    </a:cubicBezTo>
                    <a:lnTo>
                      <a:pt x="92" y="326"/>
                    </a:lnTo>
                    <a:lnTo>
                      <a:pt x="92" y="290"/>
                    </a:lnTo>
                    <a:lnTo>
                      <a:pt x="92" y="177"/>
                    </a:lnTo>
                    <a:cubicBezTo>
                      <a:pt x="121" y="149"/>
                      <a:pt x="121" y="113"/>
                      <a:pt x="149" y="85"/>
                    </a:cubicBezTo>
                    <a:cubicBezTo>
                      <a:pt x="149" y="85"/>
                      <a:pt x="177" y="57"/>
                      <a:pt x="212" y="57"/>
                    </a:cubicBezTo>
                    <a:close/>
                    <a:moveTo>
                      <a:pt x="212" y="0"/>
                    </a:moveTo>
                    <a:cubicBezTo>
                      <a:pt x="177" y="0"/>
                      <a:pt x="149" y="0"/>
                      <a:pt x="121" y="28"/>
                    </a:cubicBezTo>
                    <a:cubicBezTo>
                      <a:pt x="92" y="28"/>
                      <a:pt x="92" y="57"/>
                      <a:pt x="64" y="57"/>
                    </a:cubicBezTo>
                    <a:cubicBezTo>
                      <a:pt x="64" y="85"/>
                      <a:pt x="36" y="113"/>
                      <a:pt x="36" y="177"/>
                    </a:cubicBezTo>
                    <a:cubicBezTo>
                      <a:pt x="36" y="205"/>
                      <a:pt x="0" y="262"/>
                      <a:pt x="0" y="326"/>
                    </a:cubicBezTo>
                    <a:cubicBezTo>
                      <a:pt x="0" y="382"/>
                      <a:pt x="36" y="410"/>
                      <a:pt x="36" y="467"/>
                    </a:cubicBezTo>
                    <a:cubicBezTo>
                      <a:pt x="36" y="502"/>
                      <a:pt x="64" y="531"/>
                      <a:pt x="64" y="559"/>
                    </a:cubicBezTo>
                    <a:cubicBezTo>
                      <a:pt x="92" y="559"/>
                      <a:pt x="92" y="587"/>
                      <a:pt x="121" y="587"/>
                    </a:cubicBezTo>
                    <a:cubicBezTo>
                      <a:pt x="149" y="616"/>
                      <a:pt x="177" y="616"/>
                      <a:pt x="212" y="616"/>
                    </a:cubicBezTo>
                    <a:cubicBezTo>
                      <a:pt x="241" y="616"/>
                      <a:pt x="269" y="616"/>
                      <a:pt x="297" y="587"/>
                    </a:cubicBezTo>
                    <a:cubicBezTo>
                      <a:pt x="326" y="587"/>
                      <a:pt x="354" y="559"/>
                      <a:pt x="354" y="559"/>
                    </a:cubicBezTo>
                    <a:cubicBezTo>
                      <a:pt x="389" y="531"/>
                      <a:pt x="389" y="502"/>
                      <a:pt x="418" y="467"/>
                    </a:cubicBezTo>
                    <a:lnTo>
                      <a:pt x="418" y="326"/>
                    </a:lnTo>
                    <a:lnTo>
                      <a:pt x="418" y="177"/>
                    </a:lnTo>
                    <a:cubicBezTo>
                      <a:pt x="389" y="113"/>
                      <a:pt x="389" y="85"/>
                      <a:pt x="354" y="57"/>
                    </a:cubicBezTo>
                    <a:cubicBezTo>
                      <a:pt x="354" y="57"/>
                      <a:pt x="326" y="28"/>
                      <a:pt x="297" y="28"/>
                    </a:cubicBezTo>
                    <a:cubicBezTo>
                      <a:pt x="269" y="0"/>
                      <a:pt x="241" y="0"/>
                      <a:pt x="2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71"/>
              <p:cNvSpPr/>
              <p:nvPr/>
            </p:nvSpPr>
            <p:spPr>
              <a:xfrm>
                <a:off x="5049325" y="23494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" y="1"/>
                    </a:moveTo>
                    <a:cubicBezTo>
                      <a:pt x="29" y="29"/>
                      <a:pt x="29" y="86"/>
                      <a:pt x="64" y="114"/>
                    </a:cubicBezTo>
                    <a:cubicBezTo>
                      <a:pt x="93" y="178"/>
                      <a:pt x="93" y="206"/>
                      <a:pt x="121" y="234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93" y="560"/>
                      <a:pt x="93" y="616"/>
                      <a:pt x="64" y="645"/>
                    </a:cubicBezTo>
                    <a:cubicBezTo>
                      <a:pt x="29" y="708"/>
                      <a:pt x="29" y="737"/>
                      <a:pt x="1" y="765"/>
                    </a:cubicBezTo>
                    <a:lnTo>
                      <a:pt x="64" y="765"/>
                    </a:lnTo>
                    <a:cubicBezTo>
                      <a:pt x="93" y="708"/>
                      <a:pt x="121" y="645"/>
                      <a:pt x="149" y="588"/>
                    </a:cubicBezTo>
                    <a:cubicBezTo>
                      <a:pt x="177" y="531"/>
                      <a:pt x="206" y="439"/>
                      <a:pt x="206" y="383"/>
                    </a:cubicBezTo>
                    <a:cubicBezTo>
                      <a:pt x="206" y="319"/>
                      <a:pt x="177" y="234"/>
                      <a:pt x="149" y="178"/>
                    </a:cubicBezTo>
                    <a:cubicBezTo>
                      <a:pt x="121" y="114"/>
                      <a:pt x="93" y="57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71"/>
              <p:cNvSpPr/>
              <p:nvPr/>
            </p:nvSpPr>
            <p:spPr>
              <a:xfrm>
                <a:off x="5057450" y="2354600"/>
                <a:ext cx="103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1" extrusionOk="0">
                    <a:moveTo>
                      <a:pt x="1" y="0"/>
                    </a:moveTo>
                    <a:lnTo>
                      <a:pt x="1" y="57"/>
                    </a:lnTo>
                    <a:lnTo>
                      <a:pt x="355" y="205"/>
                    </a:lnTo>
                    <a:lnTo>
                      <a:pt x="1" y="354"/>
                    </a:lnTo>
                    <a:lnTo>
                      <a:pt x="1" y="410"/>
                    </a:lnTo>
                    <a:lnTo>
                      <a:pt x="411" y="233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71"/>
              <p:cNvSpPr/>
              <p:nvPr/>
            </p:nvSpPr>
            <p:spPr>
              <a:xfrm>
                <a:off x="5070025" y="2350875"/>
                <a:ext cx="30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06" extrusionOk="0">
                    <a:moveTo>
                      <a:pt x="29" y="0"/>
                    </a:moveTo>
                    <a:lnTo>
                      <a:pt x="29" y="85"/>
                    </a:lnTo>
                    <a:lnTo>
                      <a:pt x="57" y="85"/>
                    </a:lnTo>
                    <a:lnTo>
                      <a:pt x="57" y="121"/>
                    </a:lnTo>
                    <a:cubicBezTo>
                      <a:pt x="57" y="149"/>
                      <a:pt x="57" y="149"/>
                      <a:pt x="29" y="149"/>
                    </a:cubicBezTo>
                    <a:cubicBezTo>
                      <a:pt x="29" y="149"/>
                      <a:pt x="29" y="177"/>
                      <a:pt x="0" y="177"/>
                    </a:cubicBezTo>
                    <a:lnTo>
                      <a:pt x="0" y="206"/>
                    </a:lnTo>
                    <a:cubicBezTo>
                      <a:pt x="29" y="206"/>
                      <a:pt x="29" y="206"/>
                      <a:pt x="57" y="177"/>
                    </a:cubicBezTo>
                    <a:cubicBezTo>
                      <a:pt x="57" y="177"/>
                      <a:pt x="85" y="177"/>
                      <a:pt x="85" y="149"/>
                    </a:cubicBezTo>
                    <a:cubicBezTo>
                      <a:pt x="85" y="121"/>
                      <a:pt x="121" y="85"/>
                      <a:pt x="121" y="57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71"/>
              <p:cNvSpPr/>
              <p:nvPr/>
            </p:nvSpPr>
            <p:spPr>
              <a:xfrm>
                <a:off x="5075150" y="2350875"/>
                <a:ext cx="23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206" extrusionOk="0">
                    <a:moveTo>
                      <a:pt x="29" y="0"/>
                    </a:moveTo>
                    <a:lnTo>
                      <a:pt x="29" y="85"/>
                    </a:lnTo>
                    <a:lnTo>
                      <a:pt x="57" y="85"/>
                    </a:lnTo>
                    <a:lnTo>
                      <a:pt x="57" y="121"/>
                    </a:lnTo>
                    <a:cubicBezTo>
                      <a:pt x="57" y="149"/>
                      <a:pt x="29" y="149"/>
                      <a:pt x="29" y="149"/>
                    </a:cubicBezTo>
                    <a:cubicBezTo>
                      <a:pt x="29" y="149"/>
                      <a:pt x="29" y="177"/>
                      <a:pt x="0" y="177"/>
                    </a:cubicBezTo>
                    <a:lnTo>
                      <a:pt x="0" y="206"/>
                    </a:lnTo>
                    <a:cubicBezTo>
                      <a:pt x="29" y="206"/>
                      <a:pt x="29" y="206"/>
                      <a:pt x="57" y="177"/>
                    </a:cubicBezTo>
                    <a:cubicBezTo>
                      <a:pt x="57" y="177"/>
                      <a:pt x="92" y="177"/>
                      <a:pt x="92" y="149"/>
                    </a:cubicBezTo>
                    <a:lnTo>
                      <a:pt x="92" y="57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71"/>
              <p:cNvSpPr/>
              <p:nvPr/>
            </p:nvSpPr>
            <p:spPr>
              <a:xfrm>
                <a:off x="5080975" y="2354600"/>
                <a:ext cx="10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11" extrusionOk="0">
                    <a:moveTo>
                      <a:pt x="1" y="0"/>
                    </a:moveTo>
                    <a:lnTo>
                      <a:pt x="1" y="57"/>
                    </a:lnTo>
                    <a:lnTo>
                      <a:pt x="326" y="205"/>
                    </a:lnTo>
                    <a:lnTo>
                      <a:pt x="1" y="354"/>
                    </a:lnTo>
                    <a:lnTo>
                      <a:pt x="1" y="410"/>
                    </a:lnTo>
                    <a:lnTo>
                      <a:pt x="418" y="233"/>
                    </a:lnTo>
                    <a:lnTo>
                      <a:pt x="418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71"/>
              <p:cNvSpPr/>
              <p:nvPr/>
            </p:nvSpPr>
            <p:spPr>
              <a:xfrm>
                <a:off x="5093550" y="2354600"/>
                <a:ext cx="1045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1" extrusionOk="0">
                    <a:moveTo>
                      <a:pt x="418" y="0"/>
                    </a:moveTo>
                    <a:lnTo>
                      <a:pt x="0" y="177"/>
                    </a:lnTo>
                    <a:lnTo>
                      <a:pt x="0" y="233"/>
                    </a:lnTo>
                    <a:lnTo>
                      <a:pt x="418" y="410"/>
                    </a:lnTo>
                    <a:lnTo>
                      <a:pt x="418" y="354"/>
                    </a:lnTo>
                    <a:lnTo>
                      <a:pt x="64" y="205"/>
                    </a:lnTo>
                    <a:lnTo>
                      <a:pt x="418" y="57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71"/>
              <p:cNvSpPr/>
              <p:nvPr/>
            </p:nvSpPr>
            <p:spPr>
              <a:xfrm>
                <a:off x="5111225" y="23494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" y="1"/>
                    </a:moveTo>
                    <a:cubicBezTo>
                      <a:pt x="29" y="29"/>
                      <a:pt x="29" y="86"/>
                      <a:pt x="64" y="114"/>
                    </a:cubicBezTo>
                    <a:cubicBezTo>
                      <a:pt x="93" y="178"/>
                      <a:pt x="93" y="206"/>
                      <a:pt x="121" y="234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93" y="560"/>
                      <a:pt x="93" y="616"/>
                      <a:pt x="64" y="645"/>
                    </a:cubicBezTo>
                    <a:cubicBezTo>
                      <a:pt x="29" y="708"/>
                      <a:pt x="29" y="737"/>
                      <a:pt x="1" y="765"/>
                    </a:cubicBezTo>
                    <a:lnTo>
                      <a:pt x="64" y="765"/>
                    </a:lnTo>
                    <a:cubicBezTo>
                      <a:pt x="93" y="708"/>
                      <a:pt x="121" y="645"/>
                      <a:pt x="149" y="588"/>
                    </a:cubicBezTo>
                    <a:cubicBezTo>
                      <a:pt x="177" y="531"/>
                      <a:pt x="206" y="439"/>
                      <a:pt x="206" y="383"/>
                    </a:cubicBezTo>
                    <a:cubicBezTo>
                      <a:pt x="206" y="319"/>
                      <a:pt x="177" y="234"/>
                      <a:pt x="149" y="178"/>
                    </a:cubicBezTo>
                    <a:cubicBezTo>
                      <a:pt x="121" y="114"/>
                      <a:pt x="93" y="57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71"/>
              <p:cNvSpPr/>
              <p:nvPr/>
            </p:nvSpPr>
            <p:spPr>
              <a:xfrm>
                <a:off x="5123075" y="23494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" y="1"/>
                    </a:moveTo>
                    <a:cubicBezTo>
                      <a:pt x="29" y="29"/>
                      <a:pt x="57" y="86"/>
                      <a:pt x="57" y="114"/>
                    </a:cubicBezTo>
                    <a:cubicBezTo>
                      <a:pt x="85" y="178"/>
                      <a:pt x="85" y="206"/>
                      <a:pt x="121" y="234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85" y="560"/>
                      <a:pt x="85" y="616"/>
                      <a:pt x="57" y="645"/>
                    </a:cubicBezTo>
                    <a:cubicBezTo>
                      <a:pt x="57" y="708"/>
                      <a:pt x="29" y="737"/>
                      <a:pt x="1" y="765"/>
                    </a:cubicBezTo>
                    <a:lnTo>
                      <a:pt x="57" y="765"/>
                    </a:lnTo>
                    <a:cubicBezTo>
                      <a:pt x="85" y="708"/>
                      <a:pt x="149" y="645"/>
                      <a:pt x="177" y="588"/>
                    </a:cubicBezTo>
                    <a:cubicBezTo>
                      <a:pt x="177" y="531"/>
                      <a:pt x="206" y="439"/>
                      <a:pt x="206" y="383"/>
                    </a:cubicBezTo>
                    <a:cubicBezTo>
                      <a:pt x="206" y="319"/>
                      <a:pt x="177" y="234"/>
                      <a:pt x="177" y="178"/>
                    </a:cubicBezTo>
                    <a:cubicBezTo>
                      <a:pt x="149" y="114"/>
                      <a:pt x="85" y="57"/>
                      <a:pt x="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71"/>
              <p:cNvSpPr/>
              <p:nvPr/>
            </p:nvSpPr>
            <p:spPr>
              <a:xfrm>
                <a:off x="5011825" y="2423025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49" y="1"/>
                    </a:moveTo>
                    <a:cubicBezTo>
                      <a:pt x="86" y="64"/>
                      <a:pt x="57" y="121"/>
                      <a:pt x="29" y="178"/>
                    </a:cubicBezTo>
                    <a:cubicBezTo>
                      <a:pt x="1" y="241"/>
                      <a:pt x="1" y="326"/>
                      <a:pt x="1" y="383"/>
                    </a:cubicBezTo>
                    <a:cubicBezTo>
                      <a:pt x="1" y="446"/>
                      <a:pt x="1" y="531"/>
                      <a:pt x="29" y="595"/>
                    </a:cubicBezTo>
                    <a:cubicBezTo>
                      <a:pt x="57" y="652"/>
                      <a:pt x="86" y="708"/>
                      <a:pt x="149" y="772"/>
                    </a:cubicBezTo>
                    <a:lnTo>
                      <a:pt x="206" y="772"/>
                    </a:lnTo>
                    <a:cubicBezTo>
                      <a:pt x="178" y="737"/>
                      <a:pt x="149" y="680"/>
                      <a:pt x="149" y="652"/>
                    </a:cubicBezTo>
                    <a:cubicBezTo>
                      <a:pt x="114" y="623"/>
                      <a:pt x="86" y="560"/>
                      <a:pt x="86" y="531"/>
                    </a:cubicBezTo>
                    <a:lnTo>
                      <a:pt x="86" y="383"/>
                    </a:lnTo>
                    <a:lnTo>
                      <a:pt x="86" y="241"/>
                    </a:lnTo>
                    <a:cubicBezTo>
                      <a:pt x="86" y="206"/>
                      <a:pt x="114" y="149"/>
                      <a:pt x="149" y="121"/>
                    </a:cubicBezTo>
                    <a:cubicBezTo>
                      <a:pt x="149" y="93"/>
                      <a:pt x="178" y="29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71"/>
              <p:cNvSpPr/>
              <p:nvPr/>
            </p:nvSpPr>
            <p:spPr>
              <a:xfrm>
                <a:off x="5019075" y="2423025"/>
                <a:ext cx="53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772" extrusionOk="0">
                    <a:moveTo>
                      <a:pt x="149" y="1"/>
                    </a:moveTo>
                    <a:cubicBezTo>
                      <a:pt x="121" y="64"/>
                      <a:pt x="65" y="121"/>
                      <a:pt x="65" y="178"/>
                    </a:cubicBezTo>
                    <a:cubicBezTo>
                      <a:pt x="36" y="241"/>
                      <a:pt x="1" y="326"/>
                      <a:pt x="1" y="383"/>
                    </a:cubicBezTo>
                    <a:cubicBezTo>
                      <a:pt x="1" y="446"/>
                      <a:pt x="36" y="531"/>
                      <a:pt x="65" y="595"/>
                    </a:cubicBezTo>
                    <a:cubicBezTo>
                      <a:pt x="65" y="652"/>
                      <a:pt x="121" y="708"/>
                      <a:pt x="149" y="772"/>
                    </a:cubicBezTo>
                    <a:lnTo>
                      <a:pt x="213" y="772"/>
                    </a:lnTo>
                    <a:cubicBezTo>
                      <a:pt x="178" y="737"/>
                      <a:pt x="149" y="680"/>
                      <a:pt x="149" y="652"/>
                    </a:cubicBezTo>
                    <a:cubicBezTo>
                      <a:pt x="121" y="623"/>
                      <a:pt x="121" y="560"/>
                      <a:pt x="93" y="531"/>
                    </a:cubicBezTo>
                    <a:lnTo>
                      <a:pt x="93" y="383"/>
                    </a:lnTo>
                    <a:lnTo>
                      <a:pt x="93" y="241"/>
                    </a:lnTo>
                    <a:cubicBezTo>
                      <a:pt x="121" y="206"/>
                      <a:pt x="121" y="149"/>
                      <a:pt x="149" y="121"/>
                    </a:cubicBezTo>
                    <a:cubicBezTo>
                      <a:pt x="149" y="93"/>
                      <a:pt x="178" y="29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71"/>
              <p:cNvSpPr/>
              <p:nvPr/>
            </p:nvSpPr>
            <p:spPr>
              <a:xfrm>
                <a:off x="5027225" y="2427450"/>
                <a:ext cx="2325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93" h="447" extrusionOk="0">
                    <a:moveTo>
                      <a:pt x="0" y="1"/>
                    </a:moveTo>
                    <a:lnTo>
                      <a:pt x="0" y="93"/>
                    </a:lnTo>
                    <a:lnTo>
                      <a:pt x="92" y="93"/>
                    </a:lnTo>
                    <a:lnTo>
                      <a:pt x="92" y="1"/>
                    </a:lnTo>
                    <a:close/>
                    <a:moveTo>
                      <a:pt x="0" y="354"/>
                    </a:moveTo>
                    <a:lnTo>
                      <a:pt x="0" y="446"/>
                    </a:lnTo>
                    <a:lnTo>
                      <a:pt x="92" y="446"/>
                    </a:lnTo>
                    <a:lnTo>
                      <a:pt x="92" y="35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71"/>
              <p:cNvSpPr/>
              <p:nvPr/>
            </p:nvSpPr>
            <p:spPr>
              <a:xfrm>
                <a:off x="5036775" y="2423750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12" y="64"/>
                    </a:moveTo>
                    <a:cubicBezTo>
                      <a:pt x="241" y="64"/>
                      <a:pt x="269" y="92"/>
                      <a:pt x="297" y="92"/>
                    </a:cubicBezTo>
                    <a:cubicBezTo>
                      <a:pt x="297" y="120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7" y="502"/>
                      <a:pt x="297" y="531"/>
                    </a:cubicBezTo>
                    <a:cubicBezTo>
                      <a:pt x="269" y="531"/>
                      <a:pt x="241" y="566"/>
                      <a:pt x="212" y="566"/>
                    </a:cubicBezTo>
                    <a:cubicBezTo>
                      <a:pt x="177" y="566"/>
                      <a:pt x="149" y="531"/>
                      <a:pt x="149" y="531"/>
                    </a:cubicBezTo>
                    <a:cubicBezTo>
                      <a:pt x="121" y="502"/>
                      <a:pt x="121" y="474"/>
                      <a:pt x="92" y="446"/>
                    </a:cubicBezTo>
                    <a:lnTo>
                      <a:pt x="92" y="326"/>
                    </a:lnTo>
                    <a:lnTo>
                      <a:pt x="92" y="297"/>
                    </a:lnTo>
                    <a:lnTo>
                      <a:pt x="92" y="177"/>
                    </a:lnTo>
                    <a:cubicBezTo>
                      <a:pt x="121" y="149"/>
                      <a:pt x="121" y="120"/>
                      <a:pt x="149" y="92"/>
                    </a:cubicBezTo>
                    <a:cubicBezTo>
                      <a:pt x="149" y="92"/>
                      <a:pt x="177" y="64"/>
                      <a:pt x="212" y="64"/>
                    </a:cubicBezTo>
                    <a:close/>
                    <a:moveTo>
                      <a:pt x="212" y="0"/>
                    </a:moveTo>
                    <a:cubicBezTo>
                      <a:pt x="177" y="0"/>
                      <a:pt x="149" y="0"/>
                      <a:pt x="121" y="35"/>
                    </a:cubicBezTo>
                    <a:cubicBezTo>
                      <a:pt x="92" y="35"/>
                      <a:pt x="92" y="64"/>
                      <a:pt x="64" y="64"/>
                    </a:cubicBezTo>
                    <a:cubicBezTo>
                      <a:pt x="64" y="92"/>
                      <a:pt x="36" y="120"/>
                      <a:pt x="36" y="177"/>
                    </a:cubicBezTo>
                    <a:cubicBezTo>
                      <a:pt x="36" y="212"/>
                      <a:pt x="0" y="269"/>
                      <a:pt x="0" y="326"/>
                    </a:cubicBezTo>
                    <a:cubicBezTo>
                      <a:pt x="0" y="389"/>
                      <a:pt x="36" y="417"/>
                      <a:pt x="36" y="474"/>
                    </a:cubicBezTo>
                    <a:cubicBezTo>
                      <a:pt x="36" y="502"/>
                      <a:pt x="64" y="531"/>
                      <a:pt x="64" y="566"/>
                    </a:cubicBezTo>
                    <a:cubicBezTo>
                      <a:pt x="92" y="566"/>
                      <a:pt x="92" y="594"/>
                      <a:pt x="121" y="594"/>
                    </a:cubicBezTo>
                    <a:cubicBezTo>
                      <a:pt x="149" y="623"/>
                      <a:pt x="177" y="623"/>
                      <a:pt x="212" y="623"/>
                    </a:cubicBezTo>
                    <a:cubicBezTo>
                      <a:pt x="241" y="623"/>
                      <a:pt x="269" y="623"/>
                      <a:pt x="297" y="594"/>
                    </a:cubicBezTo>
                    <a:cubicBezTo>
                      <a:pt x="326" y="594"/>
                      <a:pt x="354" y="566"/>
                      <a:pt x="354" y="566"/>
                    </a:cubicBezTo>
                    <a:cubicBezTo>
                      <a:pt x="389" y="531"/>
                      <a:pt x="389" y="502"/>
                      <a:pt x="418" y="474"/>
                    </a:cubicBezTo>
                    <a:lnTo>
                      <a:pt x="418" y="326"/>
                    </a:lnTo>
                    <a:lnTo>
                      <a:pt x="418" y="177"/>
                    </a:lnTo>
                    <a:cubicBezTo>
                      <a:pt x="389" y="120"/>
                      <a:pt x="389" y="92"/>
                      <a:pt x="354" y="64"/>
                    </a:cubicBezTo>
                    <a:cubicBezTo>
                      <a:pt x="354" y="64"/>
                      <a:pt x="326" y="35"/>
                      <a:pt x="297" y="35"/>
                    </a:cubicBezTo>
                    <a:cubicBezTo>
                      <a:pt x="269" y="0"/>
                      <a:pt x="241" y="0"/>
                      <a:pt x="2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71"/>
              <p:cNvSpPr/>
              <p:nvPr/>
            </p:nvSpPr>
            <p:spPr>
              <a:xfrm>
                <a:off x="5049325" y="2423025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" y="1"/>
                    </a:moveTo>
                    <a:cubicBezTo>
                      <a:pt x="29" y="29"/>
                      <a:pt x="29" y="93"/>
                      <a:pt x="64" y="121"/>
                    </a:cubicBezTo>
                    <a:cubicBezTo>
                      <a:pt x="93" y="178"/>
                      <a:pt x="93" y="206"/>
                      <a:pt x="121" y="241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93" y="560"/>
                      <a:pt x="93" y="623"/>
                      <a:pt x="64" y="652"/>
                    </a:cubicBezTo>
                    <a:cubicBezTo>
                      <a:pt x="29" y="708"/>
                      <a:pt x="29" y="737"/>
                      <a:pt x="1" y="772"/>
                    </a:cubicBezTo>
                    <a:lnTo>
                      <a:pt x="64" y="772"/>
                    </a:lnTo>
                    <a:cubicBezTo>
                      <a:pt x="93" y="708"/>
                      <a:pt x="121" y="652"/>
                      <a:pt x="149" y="595"/>
                    </a:cubicBezTo>
                    <a:cubicBezTo>
                      <a:pt x="177" y="531"/>
                      <a:pt x="206" y="446"/>
                      <a:pt x="206" y="383"/>
                    </a:cubicBezTo>
                    <a:cubicBezTo>
                      <a:pt x="206" y="326"/>
                      <a:pt x="177" y="241"/>
                      <a:pt x="149" y="178"/>
                    </a:cubicBezTo>
                    <a:cubicBezTo>
                      <a:pt x="121" y="121"/>
                      <a:pt x="93" y="64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71"/>
              <p:cNvSpPr/>
              <p:nvPr/>
            </p:nvSpPr>
            <p:spPr>
              <a:xfrm>
                <a:off x="5057450" y="2428150"/>
                <a:ext cx="103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9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355" y="213"/>
                    </a:lnTo>
                    <a:lnTo>
                      <a:pt x="1" y="355"/>
                    </a:lnTo>
                    <a:lnTo>
                      <a:pt x="1" y="418"/>
                    </a:lnTo>
                    <a:lnTo>
                      <a:pt x="411" y="241"/>
                    </a:lnTo>
                    <a:lnTo>
                      <a:pt x="411" y="17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71"/>
              <p:cNvSpPr/>
              <p:nvPr/>
            </p:nvSpPr>
            <p:spPr>
              <a:xfrm>
                <a:off x="5070025" y="2424625"/>
                <a:ext cx="30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06" extrusionOk="0">
                    <a:moveTo>
                      <a:pt x="29" y="0"/>
                    </a:moveTo>
                    <a:lnTo>
                      <a:pt x="29" y="85"/>
                    </a:lnTo>
                    <a:lnTo>
                      <a:pt x="57" y="85"/>
                    </a:lnTo>
                    <a:lnTo>
                      <a:pt x="57" y="114"/>
                    </a:lnTo>
                    <a:cubicBezTo>
                      <a:pt x="57" y="142"/>
                      <a:pt x="57" y="142"/>
                      <a:pt x="29" y="142"/>
                    </a:cubicBezTo>
                    <a:cubicBezTo>
                      <a:pt x="29" y="142"/>
                      <a:pt x="29" y="177"/>
                      <a:pt x="0" y="177"/>
                    </a:cubicBezTo>
                    <a:lnTo>
                      <a:pt x="0" y="206"/>
                    </a:lnTo>
                    <a:cubicBezTo>
                      <a:pt x="29" y="206"/>
                      <a:pt x="29" y="206"/>
                      <a:pt x="57" y="177"/>
                    </a:cubicBezTo>
                    <a:cubicBezTo>
                      <a:pt x="57" y="177"/>
                      <a:pt x="85" y="177"/>
                      <a:pt x="85" y="142"/>
                    </a:cubicBezTo>
                    <a:cubicBezTo>
                      <a:pt x="85" y="114"/>
                      <a:pt x="121" y="85"/>
                      <a:pt x="121" y="57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71"/>
              <p:cNvSpPr/>
              <p:nvPr/>
            </p:nvSpPr>
            <p:spPr>
              <a:xfrm>
                <a:off x="5075150" y="2424625"/>
                <a:ext cx="23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206" extrusionOk="0">
                    <a:moveTo>
                      <a:pt x="29" y="0"/>
                    </a:moveTo>
                    <a:lnTo>
                      <a:pt x="29" y="85"/>
                    </a:lnTo>
                    <a:lnTo>
                      <a:pt x="57" y="85"/>
                    </a:lnTo>
                    <a:lnTo>
                      <a:pt x="57" y="114"/>
                    </a:lnTo>
                    <a:cubicBezTo>
                      <a:pt x="57" y="142"/>
                      <a:pt x="29" y="142"/>
                      <a:pt x="29" y="142"/>
                    </a:cubicBezTo>
                    <a:cubicBezTo>
                      <a:pt x="29" y="142"/>
                      <a:pt x="29" y="177"/>
                      <a:pt x="0" y="177"/>
                    </a:cubicBezTo>
                    <a:lnTo>
                      <a:pt x="0" y="206"/>
                    </a:lnTo>
                    <a:cubicBezTo>
                      <a:pt x="29" y="206"/>
                      <a:pt x="29" y="206"/>
                      <a:pt x="57" y="177"/>
                    </a:cubicBezTo>
                    <a:cubicBezTo>
                      <a:pt x="57" y="177"/>
                      <a:pt x="92" y="177"/>
                      <a:pt x="92" y="142"/>
                    </a:cubicBezTo>
                    <a:lnTo>
                      <a:pt x="92" y="57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71"/>
              <p:cNvSpPr/>
              <p:nvPr/>
            </p:nvSpPr>
            <p:spPr>
              <a:xfrm>
                <a:off x="5080975" y="2428150"/>
                <a:ext cx="104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19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326" y="213"/>
                    </a:lnTo>
                    <a:lnTo>
                      <a:pt x="1" y="355"/>
                    </a:lnTo>
                    <a:lnTo>
                      <a:pt x="1" y="418"/>
                    </a:lnTo>
                    <a:lnTo>
                      <a:pt x="418" y="241"/>
                    </a:lnTo>
                    <a:lnTo>
                      <a:pt x="418" y="17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71"/>
              <p:cNvSpPr/>
              <p:nvPr/>
            </p:nvSpPr>
            <p:spPr>
              <a:xfrm>
                <a:off x="5093550" y="2428150"/>
                <a:ext cx="104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9" extrusionOk="0">
                    <a:moveTo>
                      <a:pt x="418" y="1"/>
                    </a:moveTo>
                    <a:lnTo>
                      <a:pt x="0" y="178"/>
                    </a:lnTo>
                    <a:lnTo>
                      <a:pt x="0" y="241"/>
                    </a:lnTo>
                    <a:lnTo>
                      <a:pt x="418" y="418"/>
                    </a:lnTo>
                    <a:lnTo>
                      <a:pt x="418" y="355"/>
                    </a:lnTo>
                    <a:lnTo>
                      <a:pt x="64" y="213"/>
                    </a:lnTo>
                    <a:lnTo>
                      <a:pt x="418" y="65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71"/>
              <p:cNvSpPr/>
              <p:nvPr/>
            </p:nvSpPr>
            <p:spPr>
              <a:xfrm>
                <a:off x="5111225" y="2423025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" y="1"/>
                    </a:moveTo>
                    <a:cubicBezTo>
                      <a:pt x="29" y="29"/>
                      <a:pt x="29" y="93"/>
                      <a:pt x="64" y="121"/>
                    </a:cubicBezTo>
                    <a:cubicBezTo>
                      <a:pt x="93" y="178"/>
                      <a:pt x="93" y="206"/>
                      <a:pt x="121" y="241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93" y="560"/>
                      <a:pt x="93" y="623"/>
                      <a:pt x="64" y="652"/>
                    </a:cubicBezTo>
                    <a:cubicBezTo>
                      <a:pt x="29" y="708"/>
                      <a:pt x="29" y="737"/>
                      <a:pt x="1" y="772"/>
                    </a:cubicBezTo>
                    <a:lnTo>
                      <a:pt x="64" y="772"/>
                    </a:lnTo>
                    <a:cubicBezTo>
                      <a:pt x="93" y="708"/>
                      <a:pt x="121" y="652"/>
                      <a:pt x="149" y="595"/>
                    </a:cubicBezTo>
                    <a:cubicBezTo>
                      <a:pt x="177" y="531"/>
                      <a:pt x="206" y="446"/>
                      <a:pt x="206" y="383"/>
                    </a:cubicBezTo>
                    <a:cubicBezTo>
                      <a:pt x="206" y="326"/>
                      <a:pt x="177" y="241"/>
                      <a:pt x="149" y="178"/>
                    </a:cubicBezTo>
                    <a:cubicBezTo>
                      <a:pt x="121" y="121"/>
                      <a:pt x="93" y="64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71"/>
              <p:cNvSpPr/>
              <p:nvPr/>
            </p:nvSpPr>
            <p:spPr>
              <a:xfrm>
                <a:off x="5123075" y="2423025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" y="1"/>
                    </a:moveTo>
                    <a:cubicBezTo>
                      <a:pt x="29" y="29"/>
                      <a:pt x="57" y="93"/>
                      <a:pt x="57" y="121"/>
                    </a:cubicBezTo>
                    <a:cubicBezTo>
                      <a:pt x="85" y="178"/>
                      <a:pt x="85" y="206"/>
                      <a:pt x="121" y="241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85" y="560"/>
                      <a:pt x="85" y="623"/>
                      <a:pt x="57" y="652"/>
                    </a:cubicBezTo>
                    <a:cubicBezTo>
                      <a:pt x="57" y="708"/>
                      <a:pt x="29" y="737"/>
                      <a:pt x="1" y="772"/>
                    </a:cubicBezTo>
                    <a:lnTo>
                      <a:pt x="57" y="772"/>
                    </a:lnTo>
                    <a:cubicBezTo>
                      <a:pt x="85" y="708"/>
                      <a:pt x="149" y="652"/>
                      <a:pt x="177" y="595"/>
                    </a:cubicBezTo>
                    <a:cubicBezTo>
                      <a:pt x="177" y="531"/>
                      <a:pt x="206" y="446"/>
                      <a:pt x="206" y="383"/>
                    </a:cubicBezTo>
                    <a:cubicBezTo>
                      <a:pt x="206" y="326"/>
                      <a:pt x="177" y="241"/>
                      <a:pt x="177" y="178"/>
                    </a:cubicBezTo>
                    <a:cubicBezTo>
                      <a:pt x="149" y="121"/>
                      <a:pt x="85" y="64"/>
                      <a:pt x="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71"/>
              <p:cNvSpPr/>
              <p:nvPr/>
            </p:nvSpPr>
            <p:spPr>
              <a:xfrm>
                <a:off x="5033225" y="2389250"/>
                <a:ext cx="9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1" extrusionOk="0">
                    <a:moveTo>
                      <a:pt x="383" y="1"/>
                    </a:moveTo>
                    <a:lnTo>
                      <a:pt x="1" y="177"/>
                    </a:lnTo>
                    <a:lnTo>
                      <a:pt x="1" y="234"/>
                    </a:lnTo>
                    <a:lnTo>
                      <a:pt x="383" y="411"/>
                    </a:lnTo>
                    <a:lnTo>
                      <a:pt x="383" y="354"/>
                    </a:lnTo>
                    <a:lnTo>
                      <a:pt x="57" y="206"/>
                    </a:lnTo>
                    <a:lnTo>
                      <a:pt x="383" y="57"/>
                    </a:ln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71"/>
              <p:cNvSpPr/>
              <p:nvPr/>
            </p:nvSpPr>
            <p:spPr>
              <a:xfrm>
                <a:off x="5045600" y="2384825"/>
                <a:ext cx="104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17" extrusionOk="0">
                    <a:moveTo>
                      <a:pt x="213" y="57"/>
                    </a:moveTo>
                    <a:cubicBezTo>
                      <a:pt x="242" y="57"/>
                      <a:pt x="270" y="86"/>
                      <a:pt x="298" y="86"/>
                    </a:cubicBezTo>
                    <a:cubicBezTo>
                      <a:pt x="298" y="114"/>
                      <a:pt x="326" y="142"/>
                      <a:pt x="326" y="178"/>
                    </a:cubicBezTo>
                    <a:lnTo>
                      <a:pt x="326" y="291"/>
                    </a:lnTo>
                    <a:lnTo>
                      <a:pt x="326" y="319"/>
                    </a:lnTo>
                    <a:lnTo>
                      <a:pt x="326" y="439"/>
                    </a:lnTo>
                    <a:cubicBezTo>
                      <a:pt x="326" y="468"/>
                      <a:pt x="298" y="496"/>
                      <a:pt x="298" y="531"/>
                    </a:cubicBezTo>
                    <a:cubicBezTo>
                      <a:pt x="270" y="531"/>
                      <a:pt x="242" y="560"/>
                      <a:pt x="213" y="560"/>
                    </a:cubicBezTo>
                    <a:cubicBezTo>
                      <a:pt x="178" y="560"/>
                      <a:pt x="150" y="531"/>
                      <a:pt x="121" y="531"/>
                    </a:cubicBezTo>
                    <a:cubicBezTo>
                      <a:pt x="121" y="496"/>
                      <a:pt x="93" y="468"/>
                      <a:pt x="93" y="439"/>
                    </a:cubicBezTo>
                    <a:lnTo>
                      <a:pt x="93" y="319"/>
                    </a:lnTo>
                    <a:lnTo>
                      <a:pt x="93" y="291"/>
                    </a:lnTo>
                    <a:lnTo>
                      <a:pt x="93" y="178"/>
                    </a:lnTo>
                    <a:cubicBezTo>
                      <a:pt x="93" y="142"/>
                      <a:pt x="121" y="114"/>
                      <a:pt x="121" y="86"/>
                    </a:cubicBezTo>
                    <a:cubicBezTo>
                      <a:pt x="150" y="86"/>
                      <a:pt x="178" y="57"/>
                      <a:pt x="213" y="57"/>
                    </a:cubicBezTo>
                    <a:close/>
                    <a:moveTo>
                      <a:pt x="213" y="1"/>
                    </a:moveTo>
                    <a:cubicBezTo>
                      <a:pt x="178" y="1"/>
                      <a:pt x="150" y="1"/>
                      <a:pt x="121" y="29"/>
                    </a:cubicBezTo>
                    <a:cubicBezTo>
                      <a:pt x="93" y="29"/>
                      <a:pt x="93" y="57"/>
                      <a:pt x="65" y="57"/>
                    </a:cubicBezTo>
                    <a:cubicBezTo>
                      <a:pt x="36" y="86"/>
                      <a:pt x="36" y="114"/>
                      <a:pt x="36" y="178"/>
                    </a:cubicBezTo>
                    <a:cubicBezTo>
                      <a:pt x="1" y="206"/>
                      <a:pt x="1" y="234"/>
                      <a:pt x="1" y="291"/>
                    </a:cubicBezTo>
                    <a:cubicBezTo>
                      <a:pt x="1" y="354"/>
                      <a:pt x="1" y="411"/>
                      <a:pt x="36" y="439"/>
                    </a:cubicBezTo>
                    <a:cubicBezTo>
                      <a:pt x="36" y="496"/>
                      <a:pt x="36" y="531"/>
                      <a:pt x="65" y="560"/>
                    </a:cubicBezTo>
                    <a:cubicBezTo>
                      <a:pt x="93" y="560"/>
                      <a:pt x="93" y="588"/>
                      <a:pt x="121" y="588"/>
                    </a:cubicBezTo>
                    <a:cubicBezTo>
                      <a:pt x="150" y="616"/>
                      <a:pt x="178" y="616"/>
                      <a:pt x="213" y="616"/>
                    </a:cubicBezTo>
                    <a:cubicBezTo>
                      <a:pt x="242" y="616"/>
                      <a:pt x="270" y="616"/>
                      <a:pt x="298" y="588"/>
                    </a:cubicBezTo>
                    <a:cubicBezTo>
                      <a:pt x="326" y="588"/>
                      <a:pt x="326" y="560"/>
                      <a:pt x="355" y="560"/>
                    </a:cubicBezTo>
                    <a:cubicBezTo>
                      <a:pt x="390" y="531"/>
                      <a:pt x="390" y="496"/>
                      <a:pt x="390" y="439"/>
                    </a:cubicBezTo>
                    <a:cubicBezTo>
                      <a:pt x="418" y="411"/>
                      <a:pt x="418" y="354"/>
                      <a:pt x="418" y="291"/>
                    </a:cubicBezTo>
                    <a:cubicBezTo>
                      <a:pt x="418" y="234"/>
                      <a:pt x="418" y="206"/>
                      <a:pt x="390" y="178"/>
                    </a:cubicBezTo>
                    <a:cubicBezTo>
                      <a:pt x="390" y="114"/>
                      <a:pt x="390" y="86"/>
                      <a:pt x="355" y="57"/>
                    </a:cubicBezTo>
                    <a:cubicBezTo>
                      <a:pt x="326" y="57"/>
                      <a:pt x="326" y="29"/>
                      <a:pt x="298" y="29"/>
                    </a:cubicBezTo>
                    <a:cubicBezTo>
                      <a:pt x="270" y="1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71"/>
              <p:cNvSpPr/>
              <p:nvPr/>
            </p:nvSpPr>
            <p:spPr>
              <a:xfrm>
                <a:off x="5058175" y="2385550"/>
                <a:ext cx="8850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354" h="559" extrusionOk="0">
                    <a:moveTo>
                      <a:pt x="205" y="0"/>
                    </a:moveTo>
                    <a:cubicBezTo>
                      <a:pt x="177" y="0"/>
                      <a:pt x="149" y="28"/>
                      <a:pt x="149" y="28"/>
                    </a:cubicBezTo>
                    <a:cubicBezTo>
                      <a:pt x="121" y="28"/>
                      <a:pt x="92" y="28"/>
                      <a:pt x="64" y="57"/>
                    </a:cubicBezTo>
                    <a:lnTo>
                      <a:pt x="0" y="57"/>
                    </a:lnTo>
                    <a:lnTo>
                      <a:pt x="0" y="113"/>
                    </a:lnTo>
                    <a:lnTo>
                      <a:pt x="149" y="113"/>
                    </a:lnTo>
                    <a:lnTo>
                      <a:pt x="149" y="502"/>
                    </a:lnTo>
                    <a:lnTo>
                      <a:pt x="0" y="502"/>
                    </a:lnTo>
                    <a:lnTo>
                      <a:pt x="0" y="559"/>
                    </a:lnTo>
                    <a:lnTo>
                      <a:pt x="354" y="559"/>
                    </a:lnTo>
                    <a:lnTo>
                      <a:pt x="354" y="502"/>
                    </a:lnTo>
                    <a:lnTo>
                      <a:pt x="241" y="502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71"/>
              <p:cNvSpPr/>
              <p:nvPr/>
            </p:nvSpPr>
            <p:spPr>
              <a:xfrm>
                <a:off x="5073725" y="2384825"/>
                <a:ext cx="95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617" extrusionOk="0">
                    <a:moveTo>
                      <a:pt x="206" y="57"/>
                    </a:moveTo>
                    <a:cubicBezTo>
                      <a:pt x="234" y="57"/>
                      <a:pt x="263" y="86"/>
                      <a:pt x="263" y="86"/>
                    </a:cubicBezTo>
                    <a:cubicBezTo>
                      <a:pt x="291" y="114"/>
                      <a:pt x="291" y="142"/>
                      <a:pt x="291" y="178"/>
                    </a:cubicBezTo>
                    <a:cubicBezTo>
                      <a:pt x="326" y="206"/>
                      <a:pt x="326" y="234"/>
                      <a:pt x="326" y="291"/>
                    </a:cubicBezTo>
                    <a:lnTo>
                      <a:pt x="326" y="319"/>
                    </a:lnTo>
                    <a:cubicBezTo>
                      <a:pt x="326" y="383"/>
                      <a:pt x="326" y="411"/>
                      <a:pt x="291" y="439"/>
                    </a:cubicBezTo>
                    <a:cubicBezTo>
                      <a:pt x="291" y="468"/>
                      <a:pt x="291" y="496"/>
                      <a:pt x="263" y="531"/>
                    </a:cubicBezTo>
                    <a:cubicBezTo>
                      <a:pt x="263" y="531"/>
                      <a:pt x="234" y="560"/>
                      <a:pt x="206" y="560"/>
                    </a:cubicBezTo>
                    <a:cubicBezTo>
                      <a:pt x="149" y="560"/>
                      <a:pt x="149" y="531"/>
                      <a:pt x="114" y="531"/>
                    </a:cubicBezTo>
                    <a:cubicBezTo>
                      <a:pt x="86" y="496"/>
                      <a:pt x="86" y="468"/>
                      <a:pt x="86" y="439"/>
                    </a:cubicBezTo>
                    <a:cubicBezTo>
                      <a:pt x="57" y="411"/>
                      <a:pt x="57" y="383"/>
                      <a:pt x="57" y="319"/>
                    </a:cubicBezTo>
                    <a:lnTo>
                      <a:pt x="57" y="291"/>
                    </a:lnTo>
                    <a:cubicBezTo>
                      <a:pt x="57" y="234"/>
                      <a:pt x="57" y="206"/>
                      <a:pt x="86" y="178"/>
                    </a:cubicBezTo>
                    <a:cubicBezTo>
                      <a:pt x="86" y="142"/>
                      <a:pt x="86" y="114"/>
                      <a:pt x="114" y="86"/>
                    </a:cubicBezTo>
                    <a:cubicBezTo>
                      <a:pt x="149" y="86"/>
                      <a:pt x="149" y="57"/>
                      <a:pt x="206" y="57"/>
                    </a:cubicBezTo>
                    <a:close/>
                    <a:moveTo>
                      <a:pt x="206" y="1"/>
                    </a:moveTo>
                    <a:cubicBezTo>
                      <a:pt x="149" y="1"/>
                      <a:pt x="149" y="1"/>
                      <a:pt x="114" y="29"/>
                    </a:cubicBezTo>
                    <a:cubicBezTo>
                      <a:pt x="86" y="29"/>
                      <a:pt x="57" y="57"/>
                      <a:pt x="57" y="57"/>
                    </a:cubicBezTo>
                    <a:cubicBezTo>
                      <a:pt x="29" y="86"/>
                      <a:pt x="1" y="114"/>
                      <a:pt x="1" y="178"/>
                    </a:cubicBezTo>
                    <a:lnTo>
                      <a:pt x="1" y="291"/>
                    </a:lnTo>
                    <a:lnTo>
                      <a:pt x="1" y="439"/>
                    </a:lnTo>
                    <a:cubicBezTo>
                      <a:pt x="1" y="496"/>
                      <a:pt x="29" y="531"/>
                      <a:pt x="57" y="560"/>
                    </a:cubicBezTo>
                    <a:cubicBezTo>
                      <a:pt x="57" y="560"/>
                      <a:pt x="86" y="588"/>
                      <a:pt x="114" y="588"/>
                    </a:cubicBezTo>
                    <a:cubicBezTo>
                      <a:pt x="149" y="616"/>
                      <a:pt x="149" y="616"/>
                      <a:pt x="206" y="616"/>
                    </a:cubicBezTo>
                    <a:cubicBezTo>
                      <a:pt x="234" y="616"/>
                      <a:pt x="263" y="616"/>
                      <a:pt x="263" y="588"/>
                    </a:cubicBezTo>
                    <a:cubicBezTo>
                      <a:pt x="291" y="588"/>
                      <a:pt x="326" y="560"/>
                      <a:pt x="355" y="560"/>
                    </a:cubicBezTo>
                    <a:cubicBezTo>
                      <a:pt x="355" y="531"/>
                      <a:pt x="383" y="496"/>
                      <a:pt x="383" y="439"/>
                    </a:cubicBezTo>
                    <a:lnTo>
                      <a:pt x="383" y="291"/>
                    </a:lnTo>
                    <a:lnTo>
                      <a:pt x="383" y="178"/>
                    </a:lnTo>
                    <a:cubicBezTo>
                      <a:pt x="383" y="114"/>
                      <a:pt x="355" y="86"/>
                      <a:pt x="355" y="57"/>
                    </a:cubicBezTo>
                    <a:cubicBezTo>
                      <a:pt x="326" y="57"/>
                      <a:pt x="291" y="29"/>
                      <a:pt x="263" y="29"/>
                    </a:cubicBezTo>
                    <a:cubicBezTo>
                      <a:pt x="263" y="1"/>
                      <a:pt x="234" y="1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71"/>
              <p:cNvSpPr/>
              <p:nvPr/>
            </p:nvSpPr>
            <p:spPr>
              <a:xfrm>
                <a:off x="5085400" y="2384825"/>
                <a:ext cx="104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17" extrusionOk="0">
                    <a:moveTo>
                      <a:pt x="213" y="57"/>
                    </a:moveTo>
                    <a:cubicBezTo>
                      <a:pt x="241" y="57"/>
                      <a:pt x="270" y="86"/>
                      <a:pt x="298" y="86"/>
                    </a:cubicBezTo>
                    <a:cubicBezTo>
                      <a:pt x="298" y="114"/>
                      <a:pt x="326" y="142"/>
                      <a:pt x="326" y="178"/>
                    </a:cubicBezTo>
                    <a:lnTo>
                      <a:pt x="326" y="291"/>
                    </a:lnTo>
                    <a:lnTo>
                      <a:pt x="326" y="319"/>
                    </a:lnTo>
                    <a:lnTo>
                      <a:pt x="326" y="439"/>
                    </a:lnTo>
                    <a:cubicBezTo>
                      <a:pt x="326" y="468"/>
                      <a:pt x="298" y="496"/>
                      <a:pt x="298" y="531"/>
                    </a:cubicBezTo>
                    <a:cubicBezTo>
                      <a:pt x="270" y="531"/>
                      <a:pt x="241" y="560"/>
                      <a:pt x="213" y="560"/>
                    </a:cubicBezTo>
                    <a:cubicBezTo>
                      <a:pt x="178" y="560"/>
                      <a:pt x="149" y="531"/>
                      <a:pt x="149" y="531"/>
                    </a:cubicBezTo>
                    <a:cubicBezTo>
                      <a:pt x="121" y="496"/>
                      <a:pt x="93" y="468"/>
                      <a:pt x="93" y="439"/>
                    </a:cubicBezTo>
                    <a:lnTo>
                      <a:pt x="93" y="319"/>
                    </a:lnTo>
                    <a:lnTo>
                      <a:pt x="93" y="291"/>
                    </a:lnTo>
                    <a:lnTo>
                      <a:pt x="93" y="178"/>
                    </a:lnTo>
                    <a:cubicBezTo>
                      <a:pt x="93" y="142"/>
                      <a:pt x="121" y="114"/>
                      <a:pt x="149" y="86"/>
                    </a:cubicBezTo>
                    <a:cubicBezTo>
                      <a:pt x="149" y="86"/>
                      <a:pt x="178" y="57"/>
                      <a:pt x="213" y="57"/>
                    </a:cubicBezTo>
                    <a:close/>
                    <a:moveTo>
                      <a:pt x="213" y="1"/>
                    </a:moveTo>
                    <a:cubicBezTo>
                      <a:pt x="178" y="1"/>
                      <a:pt x="149" y="1"/>
                      <a:pt x="121" y="29"/>
                    </a:cubicBezTo>
                    <a:cubicBezTo>
                      <a:pt x="93" y="29"/>
                      <a:pt x="93" y="57"/>
                      <a:pt x="64" y="57"/>
                    </a:cubicBezTo>
                    <a:cubicBezTo>
                      <a:pt x="36" y="86"/>
                      <a:pt x="36" y="114"/>
                      <a:pt x="36" y="178"/>
                    </a:cubicBezTo>
                    <a:cubicBezTo>
                      <a:pt x="1" y="206"/>
                      <a:pt x="1" y="234"/>
                      <a:pt x="1" y="291"/>
                    </a:cubicBezTo>
                    <a:cubicBezTo>
                      <a:pt x="1" y="354"/>
                      <a:pt x="1" y="411"/>
                      <a:pt x="36" y="439"/>
                    </a:cubicBezTo>
                    <a:cubicBezTo>
                      <a:pt x="36" y="496"/>
                      <a:pt x="36" y="531"/>
                      <a:pt x="64" y="560"/>
                    </a:cubicBezTo>
                    <a:cubicBezTo>
                      <a:pt x="93" y="560"/>
                      <a:pt x="93" y="588"/>
                      <a:pt x="121" y="588"/>
                    </a:cubicBezTo>
                    <a:cubicBezTo>
                      <a:pt x="149" y="616"/>
                      <a:pt x="178" y="616"/>
                      <a:pt x="213" y="616"/>
                    </a:cubicBezTo>
                    <a:cubicBezTo>
                      <a:pt x="241" y="616"/>
                      <a:pt x="270" y="616"/>
                      <a:pt x="298" y="588"/>
                    </a:cubicBezTo>
                    <a:cubicBezTo>
                      <a:pt x="326" y="588"/>
                      <a:pt x="326" y="560"/>
                      <a:pt x="354" y="560"/>
                    </a:cubicBezTo>
                    <a:cubicBezTo>
                      <a:pt x="390" y="531"/>
                      <a:pt x="390" y="496"/>
                      <a:pt x="390" y="439"/>
                    </a:cubicBezTo>
                    <a:cubicBezTo>
                      <a:pt x="418" y="411"/>
                      <a:pt x="418" y="354"/>
                      <a:pt x="418" y="291"/>
                    </a:cubicBezTo>
                    <a:cubicBezTo>
                      <a:pt x="418" y="234"/>
                      <a:pt x="418" y="206"/>
                      <a:pt x="390" y="178"/>
                    </a:cubicBezTo>
                    <a:cubicBezTo>
                      <a:pt x="390" y="114"/>
                      <a:pt x="390" y="86"/>
                      <a:pt x="354" y="57"/>
                    </a:cubicBezTo>
                    <a:cubicBezTo>
                      <a:pt x="326" y="57"/>
                      <a:pt x="326" y="29"/>
                      <a:pt x="298" y="29"/>
                    </a:cubicBezTo>
                    <a:cubicBezTo>
                      <a:pt x="270" y="1"/>
                      <a:pt x="241" y="1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71"/>
              <p:cNvSpPr/>
              <p:nvPr/>
            </p:nvSpPr>
            <p:spPr>
              <a:xfrm>
                <a:off x="5097950" y="2385550"/>
                <a:ext cx="8875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59" extrusionOk="0">
                    <a:moveTo>
                      <a:pt x="206" y="0"/>
                    </a:moveTo>
                    <a:cubicBezTo>
                      <a:pt x="178" y="0"/>
                      <a:pt x="150" y="28"/>
                      <a:pt x="150" y="28"/>
                    </a:cubicBezTo>
                    <a:cubicBezTo>
                      <a:pt x="121" y="28"/>
                      <a:pt x="93" y="28"/>
                      <a:pt x="65" y="57"/>
                    </a:cubicBezTo>
                    <a:lnTo>
                      <a:pt x="1" y="57"/>
                    </a:lnTo>
                    <a:lnTo>
                      <a:pt x="1" y="113"/>
                    </a:lnTo>
                    <a:lnTo>
                      <a:pt x="150" y="113"/>
                    </a:lnTo>
                    <a:lnTo>
                      <a:pt x="150" y="502"/>
                    </a:lnTo>
                    <a:lnTo>
                      <a:pt x="1" y="502"/>
                    </a:lnTo>
                    <a:lnTo>
                      <a:pt x="1" y="559"/>
                    </a:lnTo>
                    <a:lnTo>
                      <a:pt x="355" y="559"/>
                    </a:lnTo>
                    <a:lnTo>
                      <a:pt x="355" y="502"/>
                    </a:lnTo>
                    <a:lnTo>
                      <a:pt x="242" y="502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71"/>
              <p:cNvSpPr/>
              <p:nvPr/>
            </p:nvSpPr>
            <p:spPr>
              <a:xfrm>
                <a:off x="5109100" y="2383950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" y="0"/>
                    </a:moveTo>
                    <a:lnTo>
                      <a:pt x="1" y="64"/>
                    </a:lnTo>
                    <a:lnTo>
                      <a:pt x="57" y="64"/>
                    </a:lnTo>
                    <a:lnTo>
                      <a:pt x="57" y="121"/>
                    </a:lnTo>
                    <a:lnTo>
                      <a:pt x="86" y="297"/>
                    </a:lnTo>
                    <a:lnTo>
                      <a:pt x="86" y="326"/>
                    </a:lnTo>
                    <a:cubicBezTo>
                      <a:pt x="86" y="354"/>
                      <a:pt x="86" y="354"/>
                      <a:pt x="114" y="389"/>
                    </a:cubicBezTo>
                    <a:lnTo>
                      <a:pt x="178" y="389"/>
                    </a:lnTo>
                    <a:cubicBezTo>
                      <a:pt x="114" y="389"/>
                      <a:pt x="114" y="389"/>
                      <a:pt x="86" y="418"/>
                    </a:cubicBezTo>
                    <a:lnTo>
                      <a:pt x="86" y="474"/>
                    </a:lnTo>
                    <a:lnTo>
                      <a:pt x="57" y="680"/>
                    </a:lnTo>
                    <a:lnTo>
                      <a:pt x="57" y="708"/>
                    </a:lnTo>
                    <a:lnTo>
                      <a:pt x="1" y="708"/>
                    </a:lnTo>
                    <a:lnTo>
                      <a:pt x="1" y="771"/>
                    </a:lnTo>
                    <a:lnTo>
                      <a:pt x="57" y="771"/>
                    </a:lnTo>
                    <a:lnTo>
                      <a:pt x="86" y="743"/>
                    </a:lnTo>
                    <a:cubicBezTo>
                      <a:pt x="114" y="743"/>
                      <a:pt x="114" y="743"/>
                      <a:pt x="114" y="708"/>
                    </a:cubicBezTo>
                    <a:cubicBezTo>
                      <a:pt x="149" y="708"/>
                      <a:pt x="149" y="680"/>
                      <a:pt x="149" y="651"/>
                    </a:cubicBezTo>
                    <a:lnTo>
                      <a:pt x="149" y="474"/>
                    </a:lnTo>
                    <a:lnTo>
                      <a:pt x="149" y="446"/>
                    </a:lnTo>
                    <a:cubicBezTo>
                      <a:pt x="149" y="446"/>
                      <a:pt x="178" y="446"/>
                      <a:pt x="178" y="418"/>
                    </a:cubicBezTo>
                    <a:lnTo>
                      <a:pt x="206" y="418"/>
                    </a:lnTo>
                    <a:lnTo>
                      <a:pt x="206" y="354"/>
                    </a:lnTo>
                    <a:lnTo>
                      <a:pt x="178" y="354"/>
                    </a:lnTo>
                    <a:lnTo>
                      <a:pt x="149" y="326"/>
                    </a:lnTo>
                    <a:lnTo>
                      <a:pt x="149" y="297"/>
                    </a:lnTo>
                    <a:lnTo>
                      <a:pt x="149" y="121"/>
                    </a:lnTo>
                    <a:cubicBezTo>
                      <a:pt x="149" y="92"/>
                      <a:pt x="149" y="92"/>
                      <a:pt x="114" y="64"/>
                    </a:cubicBezTo>
                    <a:cubicBezTo>
                      <a:pt x="114" y="64"/>
                      <a:pt x="114" y="36"/>
                      <a:pt x="86" y="36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71"/>
              <p:cNvSpPr/>
              <p:nvPr/>
            </p:nvSpPr>
            <p:spPr>
              <a:xfrm>
                <a:off x="5121650" y="2389250"/>
                <a:ext cx="9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1" extrusionOk="0">
                    <a:moveTo>
                      <a:pt x="142" y="1"/>
                    </a:moveTo>
                    <a:lnTo>
                      <a:pt x="142" y="177"/>
                    </a:lnTo>
                    <a:lnTo>
                      <a:pt x="1" y="177"/>
                    </a:lnTo>
                    <a:lnTo>
                      <a:pt x="1" y="234"/>
                    </a:lnTo>
                    <a:lnTo>
                      <a:pt x="142" y="234"/>
                    </a:lnTo>
                    <a:lnTo>
                      <a:pt x="142" y="411"/>
                    </a:lnTo>
                    <a:lnTo>
                      <a:pt x="234" y="411"/>
                    </a:lnTo>
                    <a:lnTo>
                      <a:pt x="234" y="234"/>
                    </a:lnTo>
                    <a:lnTo>
                      <a:pt x="383" y="234"/>
                    </a:lnTo>
                    <a:lnTo>
                      <a:pt x="383" y="177"/>
                    </a:lnTo>
                    <a:lnTo>
                      <a:pt x="234" y="17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71"/>
              <p:cNvSpPr/>
              <p:nvPr/>
            </p:nvSpPr>
            <p:spPr>
              <a:xfrm>
                <a:off x="5134050" y="2385550"/>
                <a:ext cx="9750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59" extrusionOk="0">
                    <a:moveTo>
                      <a:pt x="212" y="0"/>
                    </a:moveTo>
                    <a:cubicBezTo>
                      <a:pt x="177" y="0"/>
                      <a:pt x="177" y="28"/>
                      <a:pt x="149" y="28"/>
                    </a:cubicBezTo>
                    <a:cubicBezTo>
                      <a:pt x="120" y="28"/>
                      <a:pt x="92" y="28"/>
                      <a:pt x="92" y="57"/>
                    </a:cubicBezTo>
                    <a:lnTo>
                      <a:pt x="0" y="57"/>
                    </a:lnTo>
                    <a:lnTo>
                      <a:pt x="0" y="113"/>
                    </a:lnTo>
                    <a:lnTo>
                      <a:pt x="149" y="113"/>
                    </a:lnTo>
                    <a:lnTo>
                      <a:pt x="149" y="502"/>
                    </a:lnTo>
                    <a:lnTo>
                      <a:pt x="0" y="502"/>
                    </a:lnTo>
                    <a:lnTo>
                      <a:pt x="0" y="559"/>
                    </a:lnTo>
                    <a:lnTo>
                      <a:pt x="389" y="559"/>
                    </a:lnTo>
                    <a:lnTo>
                      <a:pt x="389" y="502"/>
                    </a:lnTo>
                    <a:lnTo>
                      <a:pt x="241" y="502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71"/>
              <p:cNvSpPr/>
              <p:nvPr/>
            </p:nvSpPr>
            <p:spPr>
              <a:xfrm>
                <a:off x="5145175" y="2384825"/>
                <a:ext cx="103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617" extrusionOk="0">
                    <a:moveTo>
                      <a:pt x="206" y="57"/>
                    </a:moveTo>
                    <a:cubicBezTo>
                      <a:pt x="234" y="57"/>
                      <a:pt x="263" y="86"/>
                      <a:pt x="263" y="86"/>
                    </a:cubicBezTo>
                    <a:cubicBezTo>
                      <a:pt x="298" y="114"/>
                      <a:pt x="298" y="142"/>
                      <a:pt x="326" y="178"/>
                    </a:cubicBezTo>
                    <a:lnTo>
                      <a:pt x="326" y="291"/>
                    </a:lnTo>
                    <a:lnTo>
                      <a:pt x="326" y="319"/>
                    </a:lnTo>
                    <a:lnTo>
                      <a:pt x="326" y="439"/>
                    </a:lnTo>
                    <a:cubicBezTo>
                      <a:pt x="298" y="468"/>
                      <a:pt x="298" y="496"/>
                      <a:pt x="263" y="531"/>
                    </a:cubicBezTo>
                    <a:cubicBezTo>
                      <a:pt x="263" y="531"/>
                      <a:pt x="234" y="560"/>
                      <a:pt x="206" y="560"/>
                    </a:cubicBezTo>
                    <a:cubicBezTo>
                      <a:pt x="178" y="560"/>
                      <a:pt x="149" y="531"/>
                      <a:pt x="121" y="531"/>
                    </a:cubicBezTo>
                    <a:cubicBezTo>
                      <a:pt x="121" y="496"/>
                      <a:pt x="86" y="468"/>
                      <a:pt x="86" y="439"/>
                    </a:cubicBezTo>
                    <a:lnTo>
                      <a:pt x="86" y="319"/>
                    </a:lnTo>
                    <a:lnTo>
                      <a:pt x="86" y="291"/>
                    </a:lnTo>
                    <a:lnTo>
                      <a:pt x="86" y="178"/>
                    </a:lnTo>
                    <a:cubicBezTo>
                      <a:pt x="86" y="142"/>
                      <a:pt x="121" y="114"/>
                      <a:pt x="121" y="86"/>
                    </a:cubicBezTo>
                    <a:cubicBezTo>
                      <a:pt x="149" y="86"/>
                      <a:pt x="178" y="57"/>
                      <a:pt x="206" y="57"/>
                    </a:cubicBezTo>
                    <a:close/>
                    <a:moveTo>
                      <a:pt x="206" y="1"/>
                    </a:moveTo>
                    <a:cubicBezTo>
                      <a:pt x="178" y="1"/>
                      <a:pt x="149" y="1"/>
                      <a:pt x="121" y="29"/>
                    </a:cubicBezTo>
                    <a:cubicBezTo>
                      <a:pt x="86" y="29"/>
                      <a:pt x="57" y="57"/>
                      <a:pt x="57" y="57"/>
                    </a:cubicBezTo>
                    <a:cubicBezTo>
                      <a:pt x="29" y="86"/>
                      <a:pt x="29" y="114"/>
                      <a:pt x="1" y="178"/>
                    </a:cubicBezTo>
                    <a:lnTo>
                      <a:pt x="1" y="291"/>
                    </a:lnTo>
                    <a:lnTo>
                      <a:pt x="1" y="439"/>
                    </a:lnTo>
                    <a:cubicBezTo>
                      <a:pt x="29" y="496"/>
                      <a:pt x="29" y="531"/>
                      <a:pt x="57" y="560"/>
                    </a:cubicBezTo>
                    <a:cubicBezTo>
                      <a:pt x="57" y="560"/>
                      <a:pt x="86" y="588"/>
                      <a:pt x="121" y="588"/>
                    </a:cubicBezTo>
                    <a:cubicBezTo>
                      <a:pt x="149" y="616"/>
                      <a:pt x="178" y="616"/>
                      <a:pt x="206" y="616"/>
                    </a:cubicBezTo>
                    <a:cubicBezTo>
                      <a:pt x="234" y="616"/>
                      <a:pt x="263" y="616"/>
                      <a:pt x="298" y="588"/>
                    </a:cubicBezTo>
                    <a:cubicBezTo>
                      <a:pt x="298" y="588"/>
                      <a:pt x="326" y="560"/>
                      <a:pt x="355" y="560"/>
                    </a:cubicBezTo>
                    <a:cubicBezTo>
                      <a:pt x="355" y="531"/>
                      <a:pt x="383" y="496"/>
                      <a:pt x="383" y="439"/>
                    </a:cubicBezTo>
                    <a:cubicBezTo>
                      <a:pt x="383" y="411"/>
                      <a:pt x="411" y="354"/>
                      <a:pt x="411" y="291"/>
                    </a:cubicBezTo>
                    <a:cubicBezTo>
                      <a:pt x="411" y="234"/>
                      <a:pt x="383" y="206"/>
                      <a:pt x="383" y="178"/>
                    </a:cubicBezTo>
                    <a:cubicBezTo>
                      <a:pt x="383" y="114"/>
                      <a:pt x="355" y="86"/>
                      <a:pt x="355" y="57"/>
                    </a:cubicBezTo>
                    <a:cubicBezTo>
                      <a:pt x="326" y="57"/>
                      <a:pt x="298" y="29"/>
                      <a:pt x="298" y="29"/>
                    </a:cubicBezTo>
                    <a:cubicBezTo>
                      <a:pt x="263" y="1"/>
                      <a:pt x="234" y="1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71"/>
              <p:cNvSpPr/>
              <p:nvPr/>
            </p:nvSpPr>
            <p:spPr>
              <a:xfrm>
                <a:off x="5157025" y="2384825"/>
                <a:ext cx="103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617" extrusionOk="0">
                    <a:moveTo>
                      <a:pt x="206" y="57"/>
                    </a:moveTo>
                    <a:cubicBezTo>
                      <a:pt x="234" y="57"/>
                      <a:pt x="263" y="86"/>
                      <a:pt x="291" y="86"/>
                    </a:cubicBezTo>
                    <a:cubicBezTo>
                      <a:pt x="291" y="114"/>
                      <a:pt x="319" y="142"/>
                      <a:pt x="319" y="178"/>
                    </a:cubicBezTo>
                    <a:lnTo>
                      <a:pt x="319" y="291"/>
                    </a:lnTo>
                    <a:lnTo>
                      <a:pt x="319" y="319"/>
                    </a:lnTo>
                    <a:lnTo>
                      <a:pt x="319" y="439"/>
                    </a:lnTo>
                    <a:cubicBezTo>
                      <a:pt x="319" y="468"/>
                      <a:pt x="291" y="496"/>
                      <a:pt x="291" y="531"/>
                    </a:cubicBezTo>
                    <a:cubicBezTo>
                      <a:pt x="263" y="531"/>
                      <a:pt x="234" y="560"/>
                      <a:pt x="206" y="560"/>
                    </a:cubicBezTo>
                    <a:cubicBezTo>
                      <a:pt x="178" y="560"/>
                      <a:pt x="142" y="531"/>
                      <a:pt x="142" y="531"/>
                    </a:cubicBezTo>
                    <a:cubicBezTo>
                      <a:pt x="114" y="496"/>
                      <a:pt x="114" y="468"/>
                      <a:pt x="86" y="439"/>
                    </a:cubicBezTo>
                    <a:lnTo>
                      <a:pt x="86" y="319"/>
                    </a:lnTo>
                    <a:lnTo>
                      <a:pt x="86" y="291"/>
                    </a:lnTo>
                    <a:lnTo>
                      <a:pt x="86" y="178"/>
                    </a:lnTo>
                    <a:cubicBezTo>
                      <a:pt x="114" y="142"/>
                      <a:pt x="114" y="114"/>
                      <a:pt x="142" y="86"/>
                    </a:cubicBezTo>
                    <a:cubicBezTo>
                      <a:pt x="142" y="86"/>
                      <a:pt x="178" y="57"/>
                      <a:pt x="206" y="57"/>
                    </a:cubicBezTo>
                    <a:close/>
                    <a:moveTo>
                      <a:pt x="206" y="1"/>
                    </a:moveTo>
                    <a:cubicBezTo>
                      <a:pt x="178" y="1"/>
                      <a:pt x="142" y="1"/>
                      <a:pt x="114" y="29"/>
                    </a:cubicBezTo>
                    <a:cubicBezTo>
                      <a:pt x="114" y="29"/>
                      <a:pt x="86" y="57"/>
                      <a:pt x="57" y="57"/>
                    </a:cubicBezTo>
                    <a:cubicBezTo>
                      <a:pt x="57" y="86"/>
                      <a:pt x="29" y="114"/>
                      <a:pt x="29" y="178"/>
                    </a:cubicBezTo>
                    <a:cubicBezTo>
                      <a:pt x="29" y="206"/>
                      <a:pt x="1" y="234"/>
                      <a:pt x="1" y="291"/>
                    </a:cubicBezTo>
                    <a:cubicBezTo>
                      <a:pt x="1" y="354"/>
                      <a:pt x="29" y="411"/>
                      <a:pt x="29" y="439"/>
                    </a:cubicBezTo>
                    <a:cubicBezTo>
                      <a:pt x="29" y="496"/>
                      <a:pt x="57" y="531"/>
                      <a:pt x="57" y="560"/>
                    </a:cubicBezTo>
                    <a:cubicBezTo>
                      <a:pt x="86" y="560"/>
                      <a:pt x="114" y="588"/>
                      <a:pt x="114" y="588"/>
                    </a:cubicBezTo>
                    <a:cubicBezTo>
                      <a:pt x="142" y="616"/>
                      <a:pt x="178" y="616"/>
                      <a:pt x="206" y="616"/>
                    </a:cubicBezTo>
                    <a:cubicBezTo>
                      <a:pt x="234" y="616"/>
                      <a:pt x="263" y="616"/>
                      <a:pt x="291" y="588"/>
                    </a:cubicBezTo>
                    <a:cubicBezTo>
                      <a:pt x="319" y="588"/>
                      <a:pt x="355" y="560"/>
                      <a:pt x="355" y="560"/>
                    </a:cubicBezTo>
                    <a:cubicBezTo>
                      <a:pt x="383" y="531"/>
                      <a:pt x="383" y="496"/>
                      <a:pt x="411" y="439"/>
                    </a:cubicBezTo>
                    <a:lnTo>
                      <a:pt x="411" y="291"/>
                    </a:lnTo>
                    <a:lnTo>
                      <a:pt x="411" y="178"/>
                    </a:lnTo>
                    <a:cubicBezTo>
                      <a:pt x="383" y="114"/>
                      <a:pt x="383" y="86"/>
                      <a:pt x="355" y="57"/>
                    </a:cubicBezTo>
                    <a:cubicBezTo>
                      <a:pt x="355" y="57"/>
                      <a:pt x="319" y="29"/>
                      <a:pt x="291" y="29"/>
                    </a:cubicBezTo>
                    <a:cubicBezTo>
                      <a:pt x="263" y="1"/>
                      <a:pt x="234" y="1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71"/>
              <p:cNvSpPr/>
              <p:nvPr/>
            </p:nvSpPr>
            <p:spPr>
              <a:xfrm>
                <a:off x="5173825" y="2384825"/>
                <a:ext cx="104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17" extrusionOk="0">
                    <a:moveTo>
                      <a:pt x="213" y="57"/>
                    </a:moveTo>
                    <a:cubicBezTo>
                      <a:pt x="241" y="57"/>
                      <a:pt x="270" y="86"/>
                      <a:pt x="270" y="86"/>
                    </a:cubicBezTo>
                    <a:cubicBezTo>
                      <a:pt x="298" y="114"/>
                      <a:pt x="298" y="142"/>
                      <a:pt x="326" y="178"/>
                    </a:cubicBezTo>
                    <a:lnTo>
                      <a:pt x="326" y="291"/>
                    </a:lnTo>
                    <a:lnTo>
                      <a:pt x="326" y="319"/>
                    </a:lnTo>
                    <a:lnTo>
                      <a:pt x="326" y="439"/>
                    </a:lnTo>
                    <a:cubicBezTo>
                      <a:pt x="298" y="468"/>
                      <a:pt x="298" y="496"/>
                      <a:pt x="270" y="531"/>
                    </a:cubicBezTo>
                    <a:cubicBezTo>
                      <a:pt x="270" y="531"/>
                      <a:pt x="241" y="560"/>
                      <a:pt x="213" y="560"/>
                    </a:cubicBezTo>
                    <a:cubicBezTo>
                      <a:pt x="178" y="560"/>
                      <a:pt x="149" y="531"/>
                      <a:pt x="121" y="531"/>
                    </a:cubicBezTo>
                    <a:cubicBezTo>
                      <a:pt x="121" y="496"/>
                      <a:pt x="93" y="468"/>
                      <a:pt x="93" y="439"/>
                    </a:cubicBezTo>
                    <a:lnTo>
                      <a:pt x="93" y="319"/>
                    </a:lnTo>
                    <a:lnTo>
                      <a:pt x="93" y="291"/>
                    </a:lnTo>
                    <a:lnTo>
                      <a:pt x="93" y="178"/>
                    </a:lnTo>
                    <a:cubicBezTo>
                      <a:pt x="93" y="142"/>
                      <a:pt x="121" y="114"/>
                      <a:pt x="121" y="86"/>
                    </a:cubicBezTo>
                    <a:cubicBezTo>
                      <a:pt x="149" y="86"/>
                      <a:pt x="178" y="57"/>
                      <a:pt x="213" y="57"/>
                    </a:cubicBezTo>
                    <a:close/>
                    <a:moveTo>
                      <a:pt x="213" y="1"/>
                    </a:moveTo>
                    <a:cubicBezTo>
                      <a:pt x="178" y="1"/>
                      <a:pt x="149" y="1"/>
                      <a:pt x="121" y="29"/>
                    </a:cubicBezTo>
                    <a:cubicBezTo>
                      <a:pt x="93" y="29"/>
                      <a:pt x="65" y="57"/>
                      <a:pt x="65" y="57"/>
                    </a:cubicBezTo>
                    <a:cubicBezTo>
                      <a:pt x="36" y="86"/>
                      <a:pt x="36" y="114"/>
                      <a:pt x="1" y="178"/>
                    </a:cubicBezTo>
                    <a:lnTo>
                      <a:pt x="1" y="291"/>
                    </a:lnTo>
                    <a:lnTo>
                      <a:pt x="1" y="439"/>
                    </a:lnTo>
                    <a:cubicBezTo>
                      <a:pt x="36" y="496"/>
                      <a:pt x="36" y="531"/>
                      <a:pt x="65" y="560"/>
                    </a:cubicBezTo>
                    <a:cubicBezTo>
                      <a:pt x="65" y="560"/>
                      <a:pt x="93" y="588"/>
                      <a:pt x="121" y="588"/>
                    </a:cubicBezTo>
                    <a:cubicBezTo>
                      <a:pt x="149" y="616"/>
                      <a:pt x="178" y="616"/>
                      <a:pt x="213" y="616"/>
                    </a:cubicBezTo>
                    <a:cubicBezTo>
                      <a:pt x="241" y="616"/>
                      <a:pt x="270" y="616"/>
                      <a:pt x="298" y="588"/>
                    </a:cubicBezTo>
                    <a:cubicBezTo>
                      <a:pt x="298" y="588"/>
                      <a:pt x="326" y="560"/>
                      <a:pt x="355" y="560"/>
                    </a:cubicBezTo>
                    <a:cubicBezTo>
                      <a:pt x="355" y="531"/>
                      <a:pt x="390" y="496"/>
                      <a:pt x="390" y="439"/>
                    </a:cubicBezTo>
                    <a:cubicBezTo>
                      <a:pt x="390" y="411"/>
                      <a:pt x="418" y="354"/>
                      <a:pt x="418" y="291"/>
                    </a:cubicBezTo>
                    <a:cubicBezTo>
                      <a:pt x="418" y="234"/>
                      <a:pt x="390" y="206"/>
                      <a:pt x="390" y="178"/>
                    </a:cubicBezTo>
                    <a:cubicBezTo>
                      <a:pt x="390" y="114"/>
                      <a:pt x="355" y="86"/>
                      <a:pt x="355" y="57"/>
                    </a:cubicBezTo>
                    <a:cubicBezTo>
                      <a:pt x="326" y="57"/>
                      <a:pt x="298" y="29"/>
                      <a:pt x="298" y="29"/>
                    </a:cubicBezTo>
                    <a:cubicBezTo>
                      <a:pt x="270" y="1"/>
                      <a:pt x="241" y="1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71"/>
              <p:cNvSpPr/>
              <p:nvPr/>
            </p:nvSpPr>
            <p:spPr>
              <a:xfrm>
                <a:off x="5186400" y="2383950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0" y="0"/>
                    </a:moveTo>
                    <a:lnTo>
                      <a:pt x="0" y="64"/>
                    </a:lnTo>
                    <a:lnTo>
                      <a:pt x="64" y="64"/>
                    </a:lnTo>
                    <a:lnTo>
                      <a:pt x="64" y="121"/>
                    </a:lnTo>
                    <a:lnTo>
                      <a:pt x="64" y="297"/>
                    </a:lnTo>
                    <a:cubicBezTo>
                      <a:pt x="64" y="297"/>
                      <a:pt x="64" y="326"/>
                      <a:pt x="92" y="326"/>
                    </a:cubicBezTo>
                    <a:cubicBezTo>
                      <a:pt x="92" y="354"/>
                      <a:pt x="92" y="354"/>
                      <a:pt x="120" y="389"/>
                    </a:cubicBezTo>
                    <a:lnTo>
                      <a:pt x="149" y="389"/>
                    </a:lnTo>
                    <a:cubicBezTo>
                      <a:pt x="120" y="389"/>
                      <a:pt x="92" y="389"/>
                      <a:pt x="92" y="418"/>
                    </a:cubicBezTo>
                    <a:cubicBezTo>
                      <a:pt x="92" y="446"/>
                      <a:pt x="64" y="446"/>
                      <a:pt x="64" y="474"/>
                    </a:cubicBezTo>
                    <a:lnTo>
                      <a:pt x="64" y="680"/>
                    </a:lnTo>
                    <a:lnTo>
                      <a:pt x="64" y="708"/>
                    </a:lnTo>
                    <a:lnTo>
                      <a:pt x="0" y="708"/>
                    </a:lnTo>
                    <a:lnTo>
                      <a:pt x="0" y="771"/>
                    </a:lnTo>
                    <a:lnTo>
                      <a:pt x="28" y="771"/>
                    </a:lnTo>
                    <a:cubicBezTo>
                      <a:pt x="64" y="771"/>
                      <a:pt x="64" y="743"/>
                      <a:pt x="92" y="743"/>
                    </a:cubicBezTo>
                    <a:cubicBezTo>
                      <a:pt x="92" y="743"/>
                      <a:pt x="120" y="743"/>
                      <a:pt x="120" y="708"/>
                    </a:cubicBezTo>
                    <a:lnTo>
                      <a:pt x="120" y="651"/>
                    </a:lnTo>
                    <a:lnTo>
                      <a:pt x="120" y="474"/>
                    </a:lnTo>
                    <a:lnTo>
                      <a:pt x="149" y="446"/>
                    </a:lnTo>
                    <a:lnTo>
                      <a:pt x="177" y="418"/>
                    </a:lnTo>
                    <a:lnTo>
                      <a:pt x="205" y="418"/>
                    </a:lnTo>
                    <a:lnTo>
                      <a:pt x="205" y="354"/>
                    </a:lnTo>
                    <a:lnTo>
                      <a:pt x="177" y="354"/>
                    </a:lnTo>
                    <a:cubicBezTo>
                      <a:pt x="149" y="354"/>
                      <a:pt x="149" y="326"/>
                      <a:pt x="149" y="326"/>
                    </a:cubicBezTo>
                    <a:cubicBezTo>
                      <a:pt x="149" y="326"/>
                      <a:pt x="120" y="326"/>
                      <a:pt x="120" y="297"/>
                    </a:cubicBezTo>
                    <a:lnTo>
                      <a:pt x="120" y="121"/>
                    </a:lnTo>
                    <a:lnTo>
                      <a:pt x="120" y="64"/>
                    </a:lnTo>
                    <a:lnTo>
                      <a:pt x="92" y="36"/>
                    </a:lnTo>
                    <a:cubicBezTo>
                      <a:pt x="64" y="36"/>
                      <a:pt x="64" y="0"/>
                      <a:pt x="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71"/>
              <p:cNvSpPr/>
              <p:nvPr/>
            </p:nvSpPr>
            <p:spPr>
              <a:xfrm>
                <a:off x="5194525" y="2389250"/>
                <a:ext cx="9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1" extrusionOk="0">
                    <a:moveTo>
                      <a:pt x="1" y="1"/>
                    </a:moveTo>
                    <a:lnTo>
                      <a:pt x="1" y="57"/>
                    </a:lnTo>
                    <a:lnTo>
                      <a:pt x="326" y="206"/>
                    </a:lnTo>
                    <a:lnTo>
                      <a:pt x="1" y="354"/>
                    </a:lnTo>
                    <a:lnTo>
                      <a:pt x="1" y="411"/>
                    </a:lnTo>
                    <a:lnTo>
                      <a:pt x="383" y="234"/>
                    </a:lnTo>
                    <a:lnTo>
                      <a:pt x="383" y="17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0" name="Google Shape;2730;p71"/>
            <p:cNvGrpSpPr/>
            <p:nvPr/>
          </p:nvGrpSpPr>
          <p:grpSpPr>
            <a:xfrm>
              <a:off x="3389518" y="1847357"/>
              <a:ext cx="2195785" cy="2992033"/>
              <a:chOff x="4587375" y="2902200"/>
              <a:chExt cx="521750" cy="710950"/>
            </a:xfrm>
          </p:grpSpPr>
          <p:sp>
            <p:nvSpPr>
              <p:cNvPr id="2731" name="Google Shape;2731;p71"/>
              <p:cNvSpPr/>
              <p:nvPr/>
            </p:nvSpPr>
            <p:spPr>
              <a:xfrm>
                <a:off x="4587375" y="2902200"/>
                <a:ext cx="521750" cy="710950"/>
              </a:xfrm>
              <a:custGeom>
                <a:avLst/>
                <a:gdLst/>
                <a:ahLst/>
                <a:cxnLst/>
                <a:rect l="l" t="t" r="r" b="b"/>
                <a:pathLst>
                  <a:path w="20870" h="28438" extrusionOk="0">
                    <a:moveTo>
                      <a:pt x="1050" y="0"/>
                    </a:moveTo>
                    <a:cubicBezTo>
                      <a:pt x="906" y="0"/>
                      <a:pt x="764" y="37"/>
                      <a:pt x="644" y="111"/>
                    </a:cubicBezTo>
                    <a:cubicBezTo>
                      <a:pt x="0" y="493"/>
                      <a:pt x="262" y="1321"/>
                      <a:pt x="559" y="1852"/>
                    </a:cubicBezTo>
                    <a:cubicBezTo>
                      <a:pt x="2151" y="4597"/>
                      <a:pt x="3743" y="7363"/>
                      <a:pt x="5334" y="10136"/>
                    </a:cubicBezTo>
                    <a:cubicBezTo>
                      <a:pt x="4889" y="9400"/>
                      <a:pt x="3976" y="8629"/>
                      <a:pt x="3297" y="8134"/>
                    </a:cubicBezTo>
                    <a:cubicBezTo>
                      <a:pt x="2766" y="7745"/>
                      <a:pt x="2208" y="7391"/>
                      <a:pt x="1564" y="7250"/>
                    </a:cubicBezTo>
                    <a:cubicBezTo>
                      <a:pt x="1437" y="7223"/>
                      <a:pt x="1276" y="7205"/>
                      <a:pt x="1107" y="7205"/>
                    </a:cubicBezTo>
                    <a:cubicBezTo>
                      <a:pt x="681" y="7205"/>
                      <a:pt x="210" y="7324"/>
                      <a:pt x="149" y="7745"/>
                    </a:cubicBezTo>
                    <a:cubicBezTo>
                      <a:pt x="114" y="7922"/>
                      <a:pt x="149" y="8098"/>
                      <a:pt x="262" y="8247"/>
                    </a:cubicBezTo>
                    <a:cubicBezTo>
                      <a:pt x="354" y="8396"/>
                      <a:pt x="467" y="8516"/>
                      <a:pt x="588" y="8664"/>
                    </a:cubicBezTo>
                    <a:cubicBezTo>
                      <a:pt x="1415" y="9485"/>
                      <a:pt x="2208" y="10369"/>
                      <a:pt x="2887" y="11346"/>
                    </a:cubicBezTo>
                    <a:cubicBezTo>
                      <a:pt x="3743" y="12492"/>
                      <a:pt x="4507" y="13758"/>
                      <a:pt x="5334" y="14939"/>
                    </a:cubicBezTo>
                    <a:cubicBezTo>
                      <a:pt x="6190" y="16149"/>
                      <a:pt x="7223" y="17062"/>
                      <a:pt x="8164" y="18151"/>
                    </a:cubicBezTo>
                    <a:cubicBezTo>
                      <a:pt x="9077" y="19184"/>
                      <a:pt x="9374" y="21045"/>
                      <a:pt x="9812" y="22339"/>
                    </a:cubicBezTo>
                    <a:cubicBezTo>
                      <a:pt x="10138" y="23280"/>
                      <a:pt x="10492" y="24228"/>
                      <a:pt x="10817" y="25197"/>
                    </a:cubicBezTo>
                    <a:cubicBezTo>
                      <a:pt x="11079" y="25997"/>
                      <a:pt x="11256" y="27143"/>
                      <a:pt x="11786" y="27822"/>
                    </a:cubicBezTo>
                    <a:cubicBezTo>
                      <a:pt x="12131" y="28292"/>
                      <a:pt x="12755" y="28438"/>
                      <a:pt x="13443" y="28438"/>
                    </a:cubicBezTo>
                    <a:cubicBezTo>
                      <a:pt x="14349" y="28438"/>
                      <a:pt x="15367" y="28184"/>
                      <a:pt x="16003" y="28084"/>
                    </a:cubicBezTo>
                    <a:cubicBezTo>
                      <a:pt x="16271" y="28027"/>
                      <a:pt x="16448" y="27999"/>
                      <a:pt x="16505" y="27999"/>
                    </a:cubicBezTo>
                    <a:cubicBezTo>
                      <a:pt x="17658" y="27850"/>
                      <a:pt x="20367" y="27376"/>
                      <a:pt x="20573" y="25905"/>
                    </a:cubicBezTo>
                    <a:cubicBezTo>
                      <a:pt x="20629" y="25466"/>
                      <a:pt x="20870" y="24900"/>
                      <a:pt x="20749" y="24461"/>
                    </a:cubicBezTo>
                    <a:cubicBezTo>
                      <a:pt x="19603" y="20896"/>
                      <a:pt x="17715" y="17621"/>
                      <a:pt x="16151" y="14232"/>
                    </a:cubicBezTo>
                    <a:cubicBezTo>
                      <a:pt x="16066" y="14027"/>
                      <a:pt x="15974" y="13822"/>
                      <a:pt x="15918" y="13581"/>
                    </a:cubicBezTo>
                    <a:cubicBezTo>
                      <a:pt x="15889" y="13348"/>
                      <a:pt x="15889" y="13114"/>
                      <a:pt x="15889" y="12874"/>
                    </a:cubicBezTo>
                    <a:cubicBezTo>
                      <a:pt x="15854" y="12435"/>
                      <a:pt x="15741" y="12053"/>
                      <a:pt x="15592" y="11636"/>
                    </a:cubicBezTo>
                    <a:cubicBezTo>
                      <a:pt x="14941" y="9690"/>
                      <a:pt x="14206" y="7780"/>
                      <a:pt x="13144" y="6040"/>
                    </a:cubicBezTo>
                    <a:cubicBezTo>
                      <a:pt x="12791" y="5481"/>
                      <a:pt x="12260" y="4773"/>
                      <a:pt x="11786" y="4300"/>
                    </a:cubicBezTo>
                    <a:cubicBezTo>
                      <a:pt x="11553" y="4066"/>
                      <a:pt x="11291" y="3854"/>
                      <a:pt x="10937" y="3797"/>
                    </a:cubicBezTo>
                    <a:cubicBezTo>
                      <a:pt x="10928" y="3795"/>
                      <a:pt x="10915" y="3794"/>
                      <a:pt x="10899" y="3794"/>
                    </a:cubicBezTo>
                    <a:cubicBezTo>
                      <a:pt x="10691" y="3794"/>
                      <a:pt x="9933" y="3946"/>
                      <a:pt x="9933" y="3946"/>
                    </a:cubicBezTo>
                    <a:cubicBezTo>
                      <a:pt x="9579" y="3592"/>
                      <a:pt x="9282" y="3387"/>
                      <a:pt x="8751" y="3323"/>
                    </a:cubicBezTo>
                    <a:cubicBezTo>
                      <a:pt x="8680" y="3315"/>
                      <a:pt x="8608" y="3311"/>
                      <a:pt x="8535" y="3311"/>
                    </a:cubicBezTo>
                    <a:cubicBezTo>
                      <a:pt x="8100" y="3311"/>
                      <a:pt x="7656" y="3452"/>
                      <a:pt x="7280" y="3677"/>
                    </a:cubicBezTo>
                    <a:cubicBezTo>
                      <a:pt x="7011" y="3323"/>
                      <a:pt x="6601" y="3090"/>
                      <a:pt x="6162" y="3033"/>
                    </a:cubicBezTo>
                    <a:cubicBezTo>
                      <a:pt x="6123" y="3030"/>
                      <a:pt x="6084" y="3029"/>
                      <a:pt x="6045" y="3029"/>
                    </a:cubicBezTo>
                    <a:cubicBezTo>
                      <a:pt x="5693" y="3029"/>
                      <a:pt x="5337" y="3145"/>
                      <a:pt x="5101" y="3387"/>
                    </a:cubicBezTo>
                    <a:cubicBezTo>
                      <a:pt x="4952" y="3500"/>
                      <a:pt x="4804" y="3677"/>
                      <a:pt x="4776" y="3854"/>
                    </a:cubicBezTo>
                    <a:cubicBezTo>
                      <a:pt x="4748" y="3916"/>
                      <a:pt x="4801" y="4357"/>
                      <a:pt x="4778" y="4357"/>
                    </a:cubicBezTo>
                    <a:cubicBezTo>
                      <a:pt x="4777" y="4357"/>
                      <a:pt x="4776" y="4357"/>
                      <a:pt x="4776" y="4356"/>
                    </a:cubicBezTo>
                    <a:cubicBezTo>
                      <a:pt x="4478" y="4271"/>
                      <a:pt x="4330" y="3974"/>
                      <a:pt x="4181" y="3712"/>
                    </a:cubicBezTo>
                    <a:cubicBezTo>
                      <a:pt x="3538" y="2588"/>
                      <a:pt x="2830" y="1555"/>
                      <a:pt x="2002" y="557"/>
                    </a:cubicBezTo>
                    <a:cubicBezTo>
                      <a:pt x="1826" y="380"/>
                      <a:pt x="1677" y="203"/>
                      <a:pt x="1472" y="111"/>
                    </a:cubicBezTo>
                    <a:cubicBezTo>
                      <a:pt x="1341" y="37"/>
                      <a:pt x="1194" y="0"/>
                      <a:pt x="1050" y="0"/>
                    </a:cubicBezTo>
                    <a:close/>
                  </a:path>
                </a:pathLst>
              </a:custGeom>
              <a:solidFill>
                <a:srgbClr val="E958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71"/>
              <p:cNvSpPr/>
              <p:nvPr/>
            </p:nvSpPr>
            <p:spPr>
              <a:xfrm>
                <a:off x="4705150" y="3009850"/>
                <a:ext cx="53100" cy="934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3736" extrusionOk="0">
                    <a:moveTo>
                      <a:pt x="79" y="1"/>
                    </a:moveTo>
                    <a:cubicBezTo>
                      <a:pt x="65" y="1"/>
                      <a:pt x="50" y="8"/>
                      <a:pt x="36" y="22"/>
                    </a:cubicBezTo>
                    <a:cubicBezTo>
                      <a:pt x="1" y="22"/>
                      <a:pt x="1" y="50"/>
                      <a:pt x="1" y="78"/>
                    </a:cubicBezTo>
                    <a:cubicBezTo>
                      <a:pt x="355" y="758"/>
                      <a:pt x="708" y="1352"/>
                      <a:pt x="1005" y="1911"/>
                    </a:cubicBezTo>
                    <a:cubicBezTo>
                      <a:pt x="1331" y="2441"/>
                      <a:pt x="1656" y="3028"/>
                      <a:pt x="2010" y="3708"/>
                    </a:cubicBezTo>
                    <a:cubicBezTo>
                      <a:pt x="2038" y="3708"/>
                      <a:pt x="2038" y="3736"/>
                      <a:pt x="2067" y="3736"/>
                    </a:cubicBezTo>
                    <a:cubicBezTo>
                      <a:pt x="2067" y="3736"/>
                      <a:pt x="2095" y="3736"/>
                      <a:pt x="2095" y="3708"/>
                    </a:cubicBezTo>
                    <a:cubicBezTo>
                      <a:pt x="2123" y="3708"/>
                      <a:pt x="2123" y="3679"/>
                      <a:pt x="2123" y="3651"/>
                    </a:cubicBezTo>
                    <a:cubicBezTo>
                      <a:pt x="1769" y="2972"/>
                      <a:pt x="1451" y="2378"/>
                      <a:pt x="1126" y="1847"/>
                    </a:cubicBezTo>
                    <a:cubicBezTo>
                      <a:pt x="800" y="1288"/>
                      <a:pt x="475" y="701"/>
                      <a:pt x="121" y="22"/>
                    </a:cubicBezTo>
                    <a:cubicBezTo>
                      <a:pt x="107" y="8"/>
                      <a:pt x="93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71"/>
              <p:cNvSpPr/>
              <p:nvPr/>
            </p:nvSpPr>
            <p:spPr>
              <a:xfrm>
                <a:off x="4770075" y="2992700"/>
                <a:ext cx="50950" cy="94275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3771" extrusionOk="0">
                    <a:moveTo>
                      <a:pt x="28" y="0"/>
                    </a:moveTo>
                    <a:cubicBezTo>
                      <a:pt x="0" y="29"/>
                      <a:pt x="0" y="57"/>
                      <a:pt x="0" y="92"/>
                    </a:cubicBezTo>
                    <a:cubicBezTo>
                      <a:pt x="651" y="1153"/>
                      <a:pt x="1387" y="2420"/>
                      <a:pt x="1917" y="3743"/>
                    </a:cubicBezTo>
                    <a:cubicBezTo>
                      <a:pt x="1946" y="3771"/>
                      <a:pt x="1946" y="3771"/>
                      <a:pt x="1974" y="3771"/>
                    </a:cubicBezTo>
                    <a:lnTo>
                      <a:pt x="2002" y="3771"/>
                    </a:lnTo>
                    <a:cubicBezTo>
                      <a:pt x="2038" y="3771"/>
                      <a:pt x="2038" y="3714"/>
                      <a:pt x="2038" y="3686"/>
                    </a:cubicBezTo>
                    <a:cubicBezTo>
                      <a:pt x="1507" y="2392"/>
                      <a:pt x="764" y="1090"/>
                      <a:pt x="120" y="29"/>
                    </a:cubicBezTo>
                    <a:cubicBezTo>
                      <a:pt x="92" y="0"/>
                      <a:pt x="57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71"/>
              <p:cNvSpPr/>
              <p:nvPr/>
            </p:nvSpPr>
            <p:spPr>
              <a:xfrm>
                <a:off x="4834275" y="2999600"/>
                <a:ext cx="44225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3411" extrusionOk="0">
                    <a:moveTo>
                      <a:pt x="67" y="0"/>
                    </a:moveTo>
                    <a:cubicBezTo>
                      <a:pt x="57" y="0"/>
                      <a:pt x="43" y="7"/>
                      <a:pt x="28" y="21"/>
                    </a:cubicBezTo>
                    <a:cubicBezTo>
                      <a:pt x="0" y="21"/>
                      <a:pt x="0" y="78"/>
                      <a:pt x="0" y="106"/>
                    </a:cubicBezTo>
                    <a:cubicBezTo>
                      <a:pt x="644" y="991"/>
                      <a:pt x="1146" y="2024"/>
                      <a:pt x="1648" y="3354"/>
                    </a:cubicBezTo>
                    <a:cubicBezTo>
                      <a:pt x="1648" y="3382"/>
                      <a:pt x="1677" y="3410"/>
                      <a:pt x="1677" y="3410"/>
                    </a:cubicBezTo>
                    <a:lnTo>
                      <a:pt x="1705" y="3410"/>
                    </a:lnTo>
                    <a:cubicBezTo>
                      <a:pt x="1733" y="3382"/>
                      <a:pt x="1769" y="3354"/>
                      <a:pt x="1733" y="3318"/>
                    </a:cubicBezTo>
                    <a:cubicBezTo>
                      <a:pt x="1266" y="1995"/>
                      <a:pt x="736" y="934"/>
                      <a:pt x="85" y="21"/>
                    </a:cubicBezTo>
                    <a:cubicBezTo>
                      <a:pt x="85" y="7"/>
                      <a:pt x="78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71"/>
              <p:cNvSpPr/>
              <p:nvPr/>
            </p:nvSpPr>
            <p:spPr>
              <a:xfrm>
                <a:off x="4711875" y="3143725"/>
                <a:ext cx="354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2187" extrusionOk="0">
                    <a:moveTo>
                      <a:pt x="29" y="1"/>
                    </a:moveTo>
                    <a:cubicBezTo>
                      <a:pt x="1" y="29"/>
                      <a:pt x="1" y="65"/>
                      <a:pt x="1" y="93"/>
                    </a:cubicBezTo>
                    <a:cubicBezTo>
                      <a:pt x="262" y="475"/>
                      <a:pt x="531" y="885"/>
                      <a:pt x="793" y="1303"/>
                    </a:cubicBezTo>
                    <a:cubicBezTo>
                      <a:pt x="942" y="1593"/>
                      <a:pt x="1118" y="1890"/>
                      <a:pt x="1295" y="2151"/>
                    </a:cubicBezTo>
                    <a:cubicBezTo>
                      <a:pt x="1324" y="2187"/>
                      <a:pt x="1324" y="2187"/>
                      <a:pt x="1359" y="2187"/>
                    </a:cubicBezTo>
                    <a:lnTo>
                      <a:pt x="1387" y="2187"/>
                    </a:lnTo>
                    <a:cubicBezTo>
                      <a:pt x="1416" y="2151"/>
                      <a:pt x="1416" y="2123"/>
                      <a:pt x="1416" y="2095"/>
                    </a:cubicBezTo>
                    <a:cubicBezTo>
                      <a:pt x="1239" y="1833"/>
                      <a:pt x="1062" y="1536"/>
                      <a:pt x="885" y="1239"/>
                    </a:cubicBezTo>
                    <a:cubicBezTo>
                      <a:pt x="616" y="800"/>
                      <a:pt x="354" y="383"/>
                      <a:pt x="86" y="29"/>
                    </a:cubicBezTo>
                    <a:cubicBezTo>
                      <a:pt x="86" y="1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71"/>
              <p:cNvSpPr/>
              <p:nvPr/>
            </p:nvSpPr>
            <p:spPr>
              <a:xfrm>
                <a:off x="4765650" y="3147625"/>
                <a:ext cx="1187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581" extrusionOk="0">
                    <a:moveTo>
                      <a:pt x="44" y="1"/>
                    </a:moveTo>
                    <a:cubicBezTo>
                      <a:pt x="29" y="1"/>
                      <a:pt x="14" y="8"/>
                      <a:pt x="0" y="22"/>
                    </a:cubicBezTo>
                    <a:lnTo>
                      <a:pt x="0" y="114"/>
                    </a:lnTo>
                    <a:cubicBezTo>
                      <a:pt x="121" y="199"/>
                      <a:pt x="149" y="262"/>
                      <a:pt x="177" y="319"/>
                    </a:cubicBezTo>
                    <a:cubicBezTo>
                      <a:pt x="205" y="375"/>
                      <a:pt x="234" y="439"/>
                      <a:pt x="382" y="552"/>
                    </a:cubicBezTo>
                    <a:cubicBezTo>
                      <a:pt x="382" y="581"/>
                      <a:pt x="411" y="581"/>
                      <a:pt x="411" y="581"/>
                    </a:cubicBezTo>
                    <a:cubicBezTo>
                      <a:pt x="446" y="581"/>
                      <a:pt x="446" y="581"/>
                      <a:pt x="446" y="552"/>
                    </a:cubicBezTo>
                    <a:cubicBezTo>
                      <a:pt x="474" y="524"/>
                      <a:pt x="474" y="496"/>
                      <a:pt x="446" y="467"/>
                    </a:cubicBezTo>
                    <a:cubicBezTo>
                      <a:pt x="354" y="375"/>
                      <a:pt x="326" y="319"/>
                      <a:pt x="297" y="262"/>
                    </a:cubicBezTo>
                    <a:cubicBezTo>
                      <a:pt x="269" y="199"/>
                      <a:pt x="234" y="142"/>
                      <a:pt x="92" y="22"/>
                    </a:cubicBezTo>
                    <a:cubicBezTo>
                      <a:pt x="75" y="8"/>
                      <a:pt x="59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71"/>
              <p:cNvSpPr/>
              <p:nvPr/>
            </p:nvSpPr>
            <p:spPr>
              <a:xfrm>
                <a:off x="4807725" y="3132775"/>
                <a:ext cx="103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531" extrusionOk="0">
                    <a:moveTo>
                      <a:pt x="29" y="0"/>
                    </a:moveTo>
                    <a:cubicBezTo>
                      <a:pt x="1" y="29"/>
                      <a:pt x="1" y="57"/>
                      <a:pt x="29" y="85"/>
                    </a:cubicBezTo>
                    <a:cubicBezTo>
                      <a:pt x="58" y="149"/>
                      <a:pt x="114" y="234"/>
                      <a:pt x="142" y="290"/>
                    </a:cubicBezTo>
                    <a:cubicBezTo>
                      <a:pt x="206" y="382"/>
                      <a:pt x="263" y="439"/>
                      <a:pt x="291" y="503"/>
                    </a:cubicBezTo>
                    <a:cubicBezTo>
                      <a:pt x="291" y="531"/>
                      <a:pt x="319" y="531"/>
                      <a:pt x="355" y="531"/>
                    </a:cubicBezTo>
                    <a:lnTo>
                      <a:pt x="383" y="531"/>
                    </a:lnTo>
                    <a:cubicBezTo>
                      <a:pt x="411" y="503"/>
                      <a:pt x="411" y="467"/>
                      <a:pt x="383" y="439"/>
                    </a:cubicBezTo>
                    <a:cubicBezTo>
                      <a:pt x="355" y="382"/>
                      <a:pt x="291" y="326"/>
                      <a:pt x="263" y="234"/>
                    </a:cubicBezTo>
                    <a:cubicBezTo>
                      <a:pt x="206" y="149"/>
                      <a:pt x="142" y="85"/>
                      <a:pt x="114" y="29"/>
                    </a:cubicBezTo>
                    <a:cubicBezTo>
                      <a:pt x="86" y="0"/>
                      <a:pt x="58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71"/>
              <p:cNvSpPr/>
              <p:nvPr/>
            </p:nvSpPr>
            <p:spPr>
              <a:xfrm>
                <a:off x="4858500" y="3119500"/>
                <a:ext cx="11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588" extrusionOk="0">
                    <a:moveTo>
                      <a:pt x="57" y="1"/>
                    </a:moveTo>
                    <a:cubicBezTo>
                      <a:pt x="29" y="29"/>
                      <a:pt x="0" y="57"/>
                      <a:pt x="29" y="86"/>
                    </a:cubicBezTo>
                    <a:lnTo>
                      <a:pt x="326" y="560"/>
                    </a:lnTo>
                    <a:cubicBezTo>
                      <a:pt x="354" y="560"/>
                      <a:pt x="354" y="588"/>
                      <a:pt x="382" y="588"/>
                    </a:cubicBezTo>
                    <a:cubicBezTo>
                      <a:pt x="411" y="588"/>
                      <a:pt x="411" y="560"/>
                      <a:pt x="411" y="560"/>
                    </a:cubicBezTo>
                    <a:cubicBezTo>
                      <a:pt x="446" y="560"/>
                      <a:pt x="446" y="503"/>
                      <a:pt x="446" y="468"/>
                    </a:cubicBezTo>
                    <a:lnTo>
                      <a:pt x="121" y="29"/>
                    </a:lnTo>
                    <a:cubicBezTo>
                      <a:pt x="121" y="1"/>
                      <a:pt x="92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71"/>
              <p:cNvSpPr/>
              <p:nvPr/>
            </p:nvSpPr>
            <p:spPr>
              <a:xfrm>
                <a:off x="4905000" y="3110375"/>
                <a:ext cx="72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571" extrusionOk="0">
                    <a:moveTo>
                      <a:pt x="82" y="0"/>
                    </a:moveTo>
                    <a:cubicBezTo>
                      <a:pt x="74" y="0"/>
                      <a:pt x="66" y="4"/>
                      <a:pt x="57" y="12"/>
                    </a:cubicBezTo>
                    <a:cubicBezTo>
                      <a:pt x="29" y="12"/>
                      <a:pt x="1" y="40"/>
                      <a:pt x="1" y="69"/>
                    </a:cubicBezTo>
                    <a:lnTo>
                      <a:pt x="178" y="543"/>
                    </a:lnTo>
                    <a:cubicBezTo>
                      <a:pt x="178" y="571"/>
                      <a:pt x="206" y="571"/>
                      <a:pt x="234" y="571"/>
                    </a:cubicBezTo>
                    <a:cubicBezTo>
                      <a:pt x="263" y="571"/>
                      <a:pt x="291" y="543"/>
                      <a:pt x="263" y="514"/>
                    </a:cubicBezTo>
                    <a:lnTo>
                      <a:pt x="114" y="40"/>
                    </a:lnTo>
                    <a:cubicBezTo>
                      <a:pt x="114" y="20"/>
                      <a:pt x="100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71"/>
              <p:cNvSpPr/>
              <p:nvPr/>
            </p:nvSpPr>
            <p:spPr>
              <a:xfrm>
                <a:off x="4591800" y="2903950"/>
                <a:ext cx="4122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1308" extrusionOk="0">
                    <a:moveTo>
                      <a:pt x="1267" y="1"/>
                    </a:moveTo>
                    <a:cubicBezTo>
                      <a:pt x="1257" y="1"/>
                      <a:pt x="1248" y="4"/>
                      <a:pt x="1238" y="13"/>
                    </a:cubicBezTo>
                    <a:cubicBezTo>
                      <a:pt x="1210" y="41"/>
                      <a:pt x="1210" y="70"/>
                      <a:pt x="1238" y="105"/>
                    </a:cubicBezTo>
                    <a:cubicBezTo>
                      <a:pt x="1415" y="339"/>
                      <a:pt x="1500" y="721"/>
                      <a:pt x="1387" y="926"/>
                    </a:cubicBezTo>
                    <a:cubicBezTo>
                      <a:pt x="1295" y="1046"/>
                      <a:pt x="1175" y="1131"/>
                      <a:pt x="1061" y="1166"/>
                    </a:cubicBezTo>
                    <a:cubicBezTo>
                      <a:pt x="1010" y="1186"/>
                      <a:pt x="954" y="1195"/>
                      <a:pt x="898" y="1195"/>
                    </a:cubicBezTo>
                    <a:cubicBezTo>
                      <a:pt x="793" y="1195"/>
                      <a:pt x="684" y="1163"/>
                      <a:pt x="587" y="1103"/>
                    </a:cubicBezTo>
                    <a:cubicBezTo>
                      <a:pt x="439" y="989"/>
                      <a:pt x="205" y="777"/>
                      <a:pt x="113" y="600"/>
                    </a:cubicBezTo>
                    <a:cubicBezTo>
                      <a:pt x="113" y="580"/>
                      <a:pt x="85" y="560"/>
                      <a:pt x="59" y="560"/>
                    </a:cubicBezTo>
                    <a:cubicBezTo>
                      <a:pt x="47" y="560"/>
                      <a:pt x="37" y="564"/>
                      <a:pt x="28" y="572"/>
                    </a:cubicBezTo>
                    <a:cubicBezTo>
                      <a:pt x="0" y="572"/>
                      <a:pt x="0" y="600"/>
                      <a:pt x="0" y="636"/>
                    </a:cubicBezTo>
                    <a:cubicBezTo>
                      <a:pt x="113" y="841"/>
                      <a:pt x="354" y="1074"/>
                      <a:pt x="531" y="1195"/>
                    </a:cubicBezTo>
                    <a:cubicBezTo>
                      <a:pt x="644" y="1279"/>
                      <a:pt x="793" y="1308"/>
                      <a:pt x="913" y="1308"/>
                    </a:cubicBezTo>
                    <a:cubicBezTo>
                      <a:pt x="969" y="1308"/>
                      <a:pt x="1033" y="1308"/>
                      <a:pt x="1090" y="1279"/>
                    </a:cubicBezTo>
                    <a:cubicBezTo>
                      <a:pt x="1238" y="1251"/>
                      <a:pt x="1387" y="1131"/>
                      <a:pt x="1472" y="989"/>
                    </a:cubicBezTo>
                    <a:cubicBezTo>
                      <a:pt x="1649" y="692"/>
                      <a:pt x="1472" y="247"/>
                      <a:pt x="1323" y="13"/>
                    </a:cubicBezTo>
                    <a:cubicBezTo>
                      <a:pt x="1304" y="13"/>
                      <a:pt x="1285" y="1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71"/>
              <p:cNvSpPr/>
              <p:nvPr/>
            </p:nvSpPr>
            <p:spPr>
              <a:xfrm>
                <a:off x="4594625" y="3085950"/>
                <a:ext cx="214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633" extrusionOk="0">
                    <a:moveTo>
                      <a:pt x="38" y="1"/>
                    </a:moveTo>
                    <a:cubicBezTo>
                      <a:pt x="18" y="1"/>
                      <a:pt x="0" y="21"/>
                      <a:pt x="0" y="41"/>
                    </a:cubicBezTo>
                    <a:cubicBezTo>
                      <a:pt x="0" y="76"/>
                      <a:pt x="0" y="105"/>
                      <a:pt x="36" y="105"/>
                    </a:cubicBezTo>
                    <a:cubicBezTo>
                      <a:pt x="121" y="133"/>
                      <a:pt x="177" y="253"/>
                      <a:pt x="241" y="310"/>
                    </a:cubicBezTo>
                    <a:cubicBezTo>
                      <a:pt x="326" y="430"/>
                      <a:pt x="418" y="515"/>
                      <a:pt x="503" y="635"/>
                    </a:cubicBezTo>
                    <a:cubicBezTo>
                      <a:pt x="566" y="748"/>
                      <a:pt x="651" y="840"/>
                      <a:pt x="680" y="989"/>
                    </a:cubicBezTo>
                    <a:cubicBezTo>
                      <a:pt x="708" y="1166"/>
                      <a:pt x="680" y="1399"/>
                      <a:pt x="531" y="1548"/>
                    </a:cubicBezTo>
                    <a:lnTo>
                      <a:pt x="531" y="1633"/>
                    </a:lnTo>
                    <a:lnTo>
                      <a:pt x="623" y="1633"/>
                    </a:lnTo>
                    <a:cubicBezTo>
                      <a:pt x="771" y="1456"/>
                      <a:pt x="856" y="1194"/>
                      <a:pt x="800" y="961"/>
                    </a:cubicBezTo>
                    <a:cubicBezTo>
                      <a:pt x="743" y="812"/>
                      <a:pt x="651" y="664"/>
                      <a:pt x="595" y="572"/>
                    </a:cubicBezTo>
                    <a:cubicBezTo>
                      <a:pt x="503" y="458"/>
                      <a:pt x="418" y="338"/>
                      <a:pt x="326" y="253"/>
                    </a:cubicBezTo>
                    <a:cubicBezTo>
                      <a:pt x="269" y="161"/>
                      <a:pt x="177" y="41"/>
                      <a:pt x="64" y="13"/>
                    </a:cubicBezTo>
                    <a:cubicBezTo>
                      <a:pt x="56" y="4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71"/>
              <p:cNvSpPr/>
              <p:nvPr/>
            </p:nvSpPr>
            <p:spPr>
              <a:xfrm>
                <a:off x="4651400" y="3161425"/>
                <a:ext cx="1770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708" h="503" extrusionOk="0">
                    <a:moveTo>
                      <a:pt x="594" y="0"/>
                    </a:moveTo>
                    <a:cubicBezTo>
                      <a:pt x="446" y="177"/>
                      <a:pt x="269" y="297"/>
                      <a:pt x="64" y="382"/>
                    </a:cubicBezTo>
                    <a:cubicBezTo>
                      <a:pt x="29" y="382"/>
                      <a:pt x="0" y="418"/>
                      <a:pt x="29" y="446"/>
                    </a:cubicBezTo>
                    <a:cubicBezTo>
                      <a:pt x="29" y="474"/>
                      <a:pt x="64" y="503"/>
                      <a:pt x="92" y="503"/>
                    </a:cubicBezTo>
                    <a:cubicBezTo>
                      <a:pt x="326" y="418"/>
                      <a:pt x="531" y="269"/>
                      <a:pt x="679" y="92"/>
                    </a:cubicBezTo>
                    <a:cubicBezTo>
                      <a:pt x="708" y="64"/>
                      <a:pt x="708" y="29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71"/>
              <p:cNvSpPr/>
              <p:nvPr/>
            </p:nvSpPr>
            <p:spPr>
              <a:xfrm>
                <a:off x="4658825" y="3169725"/>
                <a:ext cx="887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91" extrusionOk="0">
                    <a:moveTo>
                      <a:pt x="280" y="1"/>
                    </a:moveTo>
                    <a:cubicBezTo>
                      <a:pt x="264" y="1"/>
                      <a:pt x="248" y="8"/>
                      <a:pt x="234" y="22"/>
                    </a:cubicBezTo>
                    <a:cubicBezTo>
                      <a:pt x="177" y="86"/>
                      <a:pt x="85" y="142"/>
                      <a:pt x="29" y="199"/>
                    </a:cubicBezTo>
                    <a:cubicBezTo>
                      <a:pt x="0" y="199"/>
                      <a:pt x="0" y="227"/>
                      <a:pt x="0" y="263"/>
                    </a:cubicBezTo>
                    <a:cubicBezTo>
                      <a:pt x="0" y="291"/>
                      <a:pt x="29" y="291"/>
                      <a:pt x="57" y="291"/>
                    </a:cubicBezTo>
                    <a:lnTo>
                      <a:pt x="85" y="291"/>
                    </a:lnTo>
                    <a:cubicBezTo>
                      <a:pt x="177" y="227"/>
                      <a:pt x="234" y="171"/>
                      <a:pt x="326" y="114"/>
                    </a:cubicBezTo>
                    <a:cubicBezTo>
                      <a:pt x="354" y="86"/>
                      <a:pt x="354" y="50"/>
                      <a:pt x="326" y="22"/>
                    </a:cubicBezTo>
                    <a:cubicBezTo>
                      <a:pt x="312" y="8"/>
                      <a:pt x="296" y="1"/>
                      <a:pt x="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71"/>
              <p:cNvSpPr/>
              <p:nvPr/>
            </p:nvSpPr>
            <p:spPr>
              <a:xfrm>
                <a:off x="4650675" y="2992400"/>
                <a:ext cx="2355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600" extrusionOk="0">
                    <a:moveTo>
                      <a:pt x="882" y="1"/>
                    </a:moveTo>
                    <a:cubicBezTo>
                      <a:pt x="874" y="1"/>
                      <a:pt x="865" y="4"/>
                      <a:pt x="857" y="12"/>
                    </a:cubicBezTo>
                    <a:cubicBezTo>
                      <a:pt x="765" y="69"/>
                      <a:pt x="680" y="104"/>
                      <a:pt x="588" y="161"/>
                    </a:cubicBezTo>
                    <a:cubicBezTo>
                      <a:pt x="383" y="246"/>
                      <a:pt x="178" y="338"/>
                      <a:pt x="29" y="515"/>
                    </a:cubicBezTo>
                    <a:cubicBezTo>
                      <a:pt x="1" y="515"/>
                      <a:pt x="1" y="571"/>
                      <a:pt x="29" y="600"/>
                    </a:cubicBezTo>
                    <a:lnTo>
                      <a:pt x="58" y="600"/>
                    </a:lnTo>
                    <a:cubicBezTo>
                      <a:pt x="93" y="600"/>
                      <a:pt x="93" y="600"/>
                      <a:pt x="121" y="571"/>
                    </a:cubicBezTo>
                    <a:cubicBezTo>
                      <a:pt x="234" y="423"/>
                      <a:pt x="447" y="338"/>
                      <a:pt x="623" y="246"/>
                    </a:cubicBezTo>
                    <a:cubicBezTo>
                      <a:pt x="737" y="218"/>
                      <a:pt x="829" y="161"/>
                      <a:pt x="914" y="104"/>
                    </a:cubicBezTo>
                    <a:cubicBezTo>
                      <a:pt x="942" y="104"/>
                      <a:pt x="942" y="41"/>
                      <a:pt x="942" y="41"/>
                    </a:cubicBezTo>
                    <a:cubicBezTo>
                      <a:pt x="922" y="21"/>
                      <a:pt x="902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71"/>
              <p:cNvSpPr/>
              <p:nvPr/>
            </p:nvSpPr>
            <p:spPr>
              <a:xfrm>
                <a:off x="4660225" y="3001950"/>
                <a:ext cx="9575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53" extrusionOk="0">
                    <a:moveTo>
                      <a:pt x="295" y="1"/>
                    </a:moveTo>
                    <a:cubicBezTo>
                      <a:pt x="286" y="1"/>
                      <a:pt x="278" y="4"/>
                      <a:pt x="270" y="12"/>
                    </a:cubicBezTo>
                    <a:cubicBezTo>
                      <a:pt x="206" y="76"/>
                      <a:pt x="121" y="104"/>
                      <a:pt x="29" y="133"/>
                    </a:cubicBezTo>
                    <a:cubicBezTo>
                      <a:pt x="1" y="161"/>
                      <a:pt x="1" y="189"/>
                      <a:pt x="1" y="218"/>
                    </a:cubicBezTo>
                    <a:cubicBezTo>
                      <a:pt x="29" y="253"/>
                      <a:pt x="29" y="253"/>
                      <a:pt x="65" y="253"/>
                    </a:cubicBezTo>
                    <a:lnTo>
                      <a:pt x="93" y="253"/>
                    </a:lnTo>
                    <a:cubicBezTo>
                      <a:pt x="178" y="218"/>
                      <a:pt x="270" y="161"/>
                      <a:pt x="326" y="104"/>
                    </a:cubicBezTo>
                    <a:cubicBezTo>
                      <a:pt x="355" y="104"/>
                      <a:pt x="383" y="76"/>
                      <a:pt x="355" y="41"/>
                    </a:cubicBezTo>
                    <a:cubicBezTo>
                      <a:pt x="335" y="21"/>
                      <a:pt x="31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71"/>
              <p:cNvSpPr/>
              <p:nvPr/>
            </p:nvSpPr>
            <p:spPr>
              <a:xfrm>
                <a:off x="4660950" y="3004025"/>
                <a:ext cx="200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489" extrusionOk="0">
                    <a:moveTo>
                      <a:pt x="740" y="0"/>
                    </a:moveTo>
                    <a:cubicBezTo>
                      <a:pt x="724" y="0"/>
                      <a:pt x="708" y="7"/>
                      <a:pt x="708" y="21"/>
                    </a:cubicBezTo>
                    <a:cubicBezTo>
                      <a:pt x="503" y="170"/>
                      <a:pt x="297" y="311"/>
                      <a:pt x="64" y="375"/>
                    </a:cubicBezTo>
                    <a:cubicBezTo>
                      <a:pt x="36" y="375"/>
                      <a:pt x="0" y="432"/>
                      <a:pt x="0" y="460"/>
                    </a:cubicBezTo>
                    <a:cubicBezTo>
                      <a:pt x="36" y="460"/>
                      <a:pt x="36" y="488"/>
                      <a:pt x="64" y="488"/>
                    </a:cubicBezTo>
                    <a:lnTo>
                      <a:pt x="92" y="488"/>
                    </a:lnTo>
                    <a:cubicBezTo>
                      <a:pt x="326" y="403"/>
                      <a:pt x="566" y="283"/>
                      <a:pt x="771" y="106"/>
                    </a:cubicBezTo>
                    <a:cubicBezTo>
                      <a:pt x="800" y="78"/>
                      <a:pt x="800" y="50"/>
                      <a:pt x="771" y="21"/>
                    </a:cubicBezTo>
                    <a:cubicBezTo>
                      <a:pt x="771" y="7"/>
                      <a:pt x="755" y="0"/>
                      <a:pt x="7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71"/>
              <p:cNvSpPr/>
              <p:nvPr/>
            </p:nvSpPr>
            <p:spPr>
              <a:xfrm>
                <a:off x="4719300" y="2985275"/>
                <a:ext cx="198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794" h="326" extrusionOk="0">
                    <a:moveTo>
                      <a:pt x="737" y="0"/>
                    </a:moveTo>
                    <a:cubicBezTo>
                      <a:pt x="616" y="0"/>
                      <a:pt x="496" y="0"/>
                      <a:pt x="383" y="36"/>
                    </a:cubicBezTo>
                    <a:cubicBezTo>
                      <a:pt x="234" y="92"/>
                      <a:pt x="114" y="149"/>
                      <a:pt x="29" y="241"/>
                    </a:cubicBezTo>
                    <a:cubicBezTo>
                      <a:pt x="1" y="241"/>
                      <a:pt x="1" y="297"/>
                      <a:pt x="29" y="326"/>
                    </a:cubicBezTo>
                    <a:lnTo>
                      <a:pt x="57" y="326"/>
                    </a:lnTo>
                    <a:cubicBezTo>
                      <a:pt x="86" y="326"/>
                      <a:pt x="86" y="326"/>
                      <a:pt x="114" y="297"/>
                    </a:cubicBezTo>
                    <a:cubicBezTo>
                      <a:pt x="178" y="241"/>
                      <a:pt x="263" y="177"/>
                      <a:pt x="383" y="149"/>
                    </a:cubicBezTo>
                    <a:cubicBezTo>
                      <a:pt x="496" y="121"/>
                      <a:pt x="616" y="121"/>
                      <a:pt x="737" y="121"/>
                    </a:cubicBezTo>
                    <a:cubicBezTo>
                      <a:pt x="765" y="121"/>
                      <a:pt x="793" y="92"/>
                      <a:pt x="793" y="64"/>
                    </a:cubicBezTo>
                    <a:cubicBezTo>
                      <a:pt x="793" y="36"/>
                      <a:pt x="765" y="0"/>
                      <a:pt x="7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71"/>
              <p:cNvSpPr/>
              <p:nvPr/>
            </p:nvSpPr>
            <p:spPr>
              <a:xfrm>
                <a:off x="4781200" y="2991725"/>
                <a:ext cx="177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245" extrusionOk="0">
                    <a:moveTo>
                      <a:pt x="502" y="1"/>
                    </a:moveTo>
                    <a:cubicBezTo>
                      <a:pt x="345" y="1"/>
                      <a:pt x="193" y="39"/>
                      <a:pt x="57" y="131"/>
                    </a:cubicBezTo>
                    <a:cubicBezTo>
                      <a:pt x="29" y="131"/>
                      <a:pt x="1" y="160"/>
                      <a:pt x="29" y="188"/>
                    </a:cubicBezTo>
                    <a:cubicBezTo>
                      <a:pt x="29" y="216"/>
                      <a:pt x="57" y="245"/>
                      <a:pt x="57" y="245"/>
                    </a:cubicBezTo>
                    <a:cubicBezTo>
                      <a:pt x="86" y="245"/>
                      <a:pt x="86" y="216"/>
                      <a:pt x="86" y="216"/>
                    </a:cubicBezTo>
                    <a:cubicBezTo>
                      <a:pt x="217" y="153"/>
                      <a:pt x="363" y="118"/>
                      <a:pt x="502" y="118"/>
                    </a:cubicBezTo>
                    <a:cubicBezTo>
                      <a:pt x="551" y="118"/>
                      <a:pt x="599" y="122"/>
                      <a:pt x="645" y="131"/>
                    </a:cubicBezTo>
                    <a:cubicBezTo>
                      <a:pt x="673" y="131"/>
                      <a:pt x="708" y="96"/>
                      <a:pt x="708" y="68"/>
                    </a:cubicBezTo>
                    <a:cubicBezTo>
                      <a:pt x="708" y="39"/>
                      <a:pt x="673" y="11"/>
                      <a:pt x="645" y="11"/>
                    </a:cubicBezTo>
                    <a:cubicBezTo>
                      <a:pt x="597" y="4"/>
                      <a:pt x="549" y="1"/>
                      <a:pt x="5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71"/>
              <p:cNvSpPr/>
              <p:nvPr/>
            </p:nvSpPr>
            <p:spPr>
              <a:xfrm>
                <a:off x="4805450" y="2992400"/>
                <a:ext cx="10275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90" extrusionOk="0">
                    <a:moveTo>
                      <a:pt x="63" y="1"/>
                    </a:moveTo>
                    <a:cubicBezTo>
                      <a:pt x="42" y="1"/>
                      <a:pt x="28" y="21"/>
                      <a:pt x="28" y="41"/>
                    </a:cubicBezTo>
                    <a:cubicBezTo>
                      <a:pt x="0" y="69"/>
                      <a:pt x="28" y="104"/>
                      <a:pt x="57" y="133"/>
                    </a:cubicBezTo>
                    <a:lnTo>
                      <a:pt x="325" y="189"/>
                    </a:lnTo>
                    <a:lnTo>
                      <a:pt x="354" y="189"/>
                    </a:lnTo>
                    <a:cubicBezTo>
                      <a:pt x="382" y="189"/>
                      <a:pt x="382" y="161"/>
                      <a:pt x="410" y="133"/>
                    </a:cubicBezTo>
                    <a:cubicBezTo>
                      <a:pt x="410" y="104"/>
                      <a:pt x="382" y="69"/>
                      <a:pt x="354" y="69"/>
                    </a:cubicBezTo>
                    <a:lnTo>
                      <a:pt x="92" y="12"/>
                    </a:lnTo>
                    <a:cubicBezTo>
                      <a:pt x="82" y="4"/>
                      <a:pt x="72" y="1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71"/>
              <p:cNvSpPr/>
              <p:nvPr/>
            </p:nvSpPr>
            <p:spPr>
              <a:xfrm>
                <a:off x="4853375" y="3004225"/>
                <a:ext cx="21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857" h="247" extrusionOk="0">
                    <a:moveTo>
                      <a:pt x="316" y="1"/>
                    </a:moveTo>
                    <a:cubicBezTo>
                      <a:pt x="230" y="1"/>
                      <a:pt x="137" y="13"/>
                      <a:pt x="57" y="13"/>
                    </a:cubicBezTo>
                    <a:cubicBezTo>
                      <a:pt x="28" y="13"/>
                      <a:pt x="0" y="42"/>
                      <a:pt x="0" y="70"/>
                    </a:cubicBezTo>
                    <a:cubicBezTo>
                      <a:pt x="0" y="98"/>
                      <a:pt x="28" y="127"/>
                      <a:pt x="57" y="127"/>
                    </a:cubicBezTo>
                    <a:cubicBezTo>
                      <a:pt x="137" y="127"/>
                      <a:pt x="230" y="114"/>
                      <a:pt x="316" y="114"/>
                    </a:cubicBezTo>
                    <a:cubicBezTo>
                      <a:pt x="359" y="114"/>
                      <a:pt x="401" y="117"/>
                      <a:pt x="439" y="127"/>
                    </a:cubicBezTo>
                    <a:cubicBezTo>
                      <a:pt x="559" y="127"/>
                      <a:pt x="679" y="162"/>
                      <a:pt x="764" y="219"/>
                    </a:cubicBezTo>
                    <a:cubicBezTo>
                      <a:pt x="764" y="219"/>
                      <a:pt x="764" y="247"/>
                      <a:pt x="792" y="247"/>
                    </a:cubicBezTo>
                    <a:lnTo>
                      <a:pt x="828" y="219"/>
                    </a:lnTo>
                    <a:cubicBezTo>
                      <a:pt x="856" y="190"/>
                      <a:pt x="856" y="162"/>
                      <a:pt x="828" y="127"/>
                    </a:cubicBezTo>
                    <a:cubicBezTo>
                      <a:pt x="708" y="70"/>
                      <a:pt x="587" y="13"/>
                      <a:pt x="439" y="13"/>
                    </a:cubicBezTo>
                    <a:cubicBezTo>
                      <a:pt x="401" y="4"/>
                      <a:pt x="359" y="1"/>
                      <a:pt x="3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71"/>
              <p:cNvSpPr/>
              <p:nvPr/>
            </p:nvSpPr>
            <p:spPr>
              <a:xfrm>
                <a:off x="4791475" y="3355675"/>
                <a:ext cx="191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765" h="218" extrusionOk="0">
                    <a:moveTo>
                      <a:pt x="33" y="0"/>
                    </a:moveTo>
                    <a:cubicBezTo>
                      <a:pt x="14" y="0"/>
                      <a:pt x="0" y="20"/>
                      <a:pt x="0" y="40"/>
                    </a:cubicBezTo>
                    <a:cubicBezTo>
                      <a:pt x="0" y="76"/>
                      <a:pt x="28" y="104"/>
                      <a:pt x="57" y="132"/>
                    </a:cubicBezTo>
                    <a:lnTo>
                      <a:pt x="708" y="217"/>
                    </a:lnTo>
                    <a:cubicBezTo>
                      <a:pt x="736" y="217"/>
                      <a:pt x="764" y="189"/>
                      <a:pt x="764" y="161"/>
                    </a:cubicBezTo>
                    <a:cubicBezTo>
                      <a:pt x="764" y="132"/>
                      <a:pt x="764" y="104"/>
                      <a:pt x="708" y="104"/>
                    </a:cubicBezTo>
                    <a:lnTo>
                      <a:pt x="57" y="12"/>
                    </a:lnTo>
                    <a:cubicBezTo>
                      <a:pt x="48" y="4"/>
                      <a:pt x="40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71"/>
              <p:cNvSpPr/>
              <p:nvPr/>
            </p:nvSpPr>
            <p:spPr>
              <a:xfrm>
                <a:off x="4974875" y="3238875"/>
                <a:ext cx="11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589" extrusionOk="0">
                    <a:moveTo>
                      <a:pt x="389" y="1"/>
                    </a:moveTo>
                    <a:cubicBezTo>
                      <a:pt x="354" y="1"/>
                      <a:pt x="326" y="1"/>
                      <a:pt x="326" y="29"/>
                    </a:cubicBezTo>
                    <a:cubicBezTo>
                      <a:pt x="241" y="291"/>
                      <a:pt x="92" y="440"/>
                      <a:pt x="36" y="468"/>
                    </a:cubicBezTo>
                    <a:cubicBezTo>
                      <a:pt x="0" y="503"/>
                      <a:pt x="0" y="531"/>
                      <a:pt x="36" y="560"/>
                    </a:cubicBezTo>
                    <a:cubicBezTo>
                      <a:pt x="36" y="588"/>
                      <a:pt x="64" y="588"/>
                      <a:pt x="64" y="588"/>
                    </a:cubicBezTo>
                    <a:lnTo>
                      <a:pt x="121" y="588"/>
                    </a:lnTo>
                    <a:cubicBezTo>
                      <a:pt x="177" y="531"/>
                      <a:pt x="354" y="355"/>
                      <a:pt x="446" y="57"/>
                    </a:cubicBezTo>
                    <a:cubicBezTo>
                      <a:pt x="446" y="29"/>
                      <a:pt x="418" y="1"/>
                      <a:pt x="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53" name="Google Shape;2753;p71"/>
            <p:cNvGrpSpPr/>
            <p:nvPr/>
          </p:nvGrpSpPr>
          <p:grpSpPr>
            <a:xfrm>
              <a:off x="3162807" y="1216951"/>
              <a:ext cx="1051808" cy="229363"/>
              <a:chOff x="4002795" y="1877329"/>
              <a:chExt cx="345546" cy="75352"/>
            </a:xfrm>
          </p:grpSpPr>
          <p:sp>
            <p:nvSpPr>
              <p:cNvPr id="2754" name="Google Shape;2754;p71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71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71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71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71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71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0" name="Google Shape;2760;p71"/>
            <p:cNvGrpSpPr/>
            <p:nvPr/>
          </p:nvGrpSpPr>
          <p:grpSpPr>
            <a:xfrm>
              <a:off x="3389504" y="1231789"/>
              <a:ext cx="505357" cy="199693"/>
              <a:chOff x="300879" y="4170864"/>
              <a:chExt cx="505357" cy="199693"/>
            </a:xfrm>
          </p:grpSpPr>
          <p:sp>
            <p:nvSpPr>
              <p:cNvPr id="2761" name="Google Shape;2761;p71"/>
              <p:cNvSpPr/>
              <p:nvPr/>
            </p:nvSpPr>
            <p:spPr>
              <a:xfrm>
                <a:off x="518149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71"/>
              <p:cNvSpPr/>
              <p:nvPr/>
            </p:nvSpPr>
            <p:spPr>
              <a:xfrm>
                <a:off x="568021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71"/>
              <p:cNvSpPr/>
              <p:nvPr/>
            </p:nvSpPr>
            <p:spPr>
              <a:xfrm>
                <a:off x="623794" y="4170864"/>
                <a:ext cx="64811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71"/>
              <p:cNvSpPr/>
              <p:nvPr/>
            </p:nvSpPr>
            <p:spPr>
              <a:xfrm>
                <a:off x="725748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71"/>
              <p:cNvSpPr/>
              <p:nvPr/>
            </p:nvSpPr>
            <p:spPr>
              <a:xfrm>
                <a:off x="765940" y="4175493"/>
                <a:ext cx="40296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71"/>
              <p:cNvSpPr/>
              <p:nvPr/>
            </p:nvSpPr>
            <p:spPr>
              <a:xfrm>
                <a:off x="419141" y="4170864"/>
                <a:ext cx="64916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71"/>
              <p:cNvSpPr/>
              <p:nvPr/>
            </p:nvSpPr>
            <p:spPr>
              <a:xfrm>
                <a:off x="350751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71"/>
              <p:cNvSpPr/>
              <p:nvPr/>
            </p:nvSpPr>
            <p:spPr>
              <a:xfrm>
                <a:off x="300879" y="4175493"/>
                <a:ext cx="41033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69" name="Google Shape;2769;p71"/>
          <p:cNvGrpSpPr/>
          <p:nvPr/>
        </p:nvGrpSpPr>
        <p:grpSpPr>
          <a:xfrm>
            <a:off x="8567590" y="4153050"/>
            <a:ext cx="360758" cy="258297"/>
            <a:chOff x="4992850" y="4345375"/>
            <a:chExt cx="607336" cy="638400"/>
          </a:xfrm>
        </p:grpSpPr>
        <p:sp>
          <p:nvSpPr>
            <p:cNvPr id="2770" name="Google Shape;2770;p71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71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2" name="Google Shape;2772;p71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3" name="Google Shape;2773;p71"/>
          <p:cNvGrpSpPr/>
          <p:nvPr/>
        </p:nvGrpSpPr>
        <p:grpSpPr>
          <a:xfrm>
            <a:off x="5151797" y="479071"/>
            <a:ext cx="1511971" cy="626735"/>
            <a:chOff x="3889166" y="1636096"/>
            <a:chExt cx="633844" cy="262738"/>
          </a:xfrm>
        </p:grpSpPr>
        <p:sp>
          <p:nvSpPr>
            <p:cNvPr id="2774" name="Google Shape;2774;p71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71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71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71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8" name="Google Shape;2778;p71"/>
          <p:cNvSpPr/>
          <p:nvPr/>
        </p:nvSpPr>
        <p:spPr>
          <a:xfrm>
            <a:off x="7116875" y="6312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55"/>
          <p:cNvSpPr txBox="1">
            <a:spLocks noGrp="1"/>
          </p:cNvSpPr>
          <p:nvPr>
            <p:ph type="title"/>
          </p:nvPr>
        </p:nvSpPr>
        <p:spPr>
          <a:xfrm>
            <a:off x="696068" y="383617"/>
            <a:ext cx="4976700" cy="13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Introduction to CPU Architecture</a:t>
            </a:r>
            <a:endParaRPr sz="3200" dirty="0"/>
          </a:p>
        </p:txBody>
      </p:sp>
      <p:sp>
        <p:nvSpPr>
          <p:cNvPr id="2035" name="Google Shape;2035;p55"/>
          <p:cNvSpPr txBox="1">
            <a:spLocks noGrp="1"/>
          </p:cNvSpPr>
          <p:nvPr>
            <p:ph type="subTitle" idx="1"/>
          </p:nvPr>
        </p:nvSpPr>
        <p:spPr>
          <a:xfrm>
            <a:off x="713218" y="1788474"/>
            <a:ext cx="4976700" cy="2908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CPU (Central Processing Unit) is the brain of a computer, responsible for executing instructions.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It fetches, decodes, and executes instructions from programs.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Other critical components include: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Memory: </a:t>
            </a:r>
            <a:r>
              <a:rPr lang="en-US" dirty="0"/>
              <a:t>Stores data and instructions for the CPU to access.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Registers: </a:t>
            </a:r>
            <a:r>
              <a:rPr lang="en-US" dirty="0"/>
              <a:t>Hold temporary data used during instruction execution.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I/O Devices: </a:t>
            </a:r>
            <a:r>
              <a:rPr lang="en-US" dirty="0"/>
              <a:t>Facilitate communication with external world (keyboard, monitor, etc.).</a:t>
            </a:r>
            <a:endParaRPr dirty="0"/>
          </a:p>
        </p:txBody>
      </p:sp>
      <p:sp>
        <p:nvSpPr>
          <p:cNvPr id="2091" name="Google Shape;2091;p55"/>
          <p:cNvSpPr/>
          <p:nvPr/>
        </p:nvSpPr>
        <p:spPr>
          <a:xfrm>
            <a:off x="7714825" y="4103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2" name="Google Shape;2092;p55"/>
          <p:cNvGrpSpPr/>
          <p:nvPr/>
        </p:nvGrpSpPr>
        <p:grpSpPr>
          <a:xfrm>
            <a:off x="5997100" y="4372403"/>
            <a:ext cx="545750" cy="632756"/>
            <a:chOff x="3479225" y="2442689"/>
            <a:chExt cx="179293" cy="207877"/>
          </a:xfrm>
        </p:grpSpPr>
        <p:sp>
          <p:nvSpPr>
            <p:cNvPr id="2093" name="Google Shape;2093;p55"/>
            <p:cNvSpPr/>
            <p:nvPr/>
          </p:nvSpPr>
          <p:spPr>
            <a:xfrm>
              <a:off x="3479225" y="2485481"/>
              <a:ext cx="21327" cy="165082"/>
            </a:xfrm>
            <a:custGeom>
              <a:avLst/>
              <a:gdLst/>
              <a:ahLst/>
              <a:cxnLst/>
              <a:rect l="l" t="t" r="r" b="b"/>
              <a:pathLst>
                <a:path w="617" h="4776" extrusionOk="0">
                  <a:moveTo>
                    <a:pt x="1" y="0"/>
                  </a:moveTo>
                  <a:lnTo>
                    <a:pt x="1" y="4775"/>
                  </a:lnTo>
                  <a:lnTo>
                    <a:pt x="616" y="4775"/>
                  </a:lnTo>
                  <a:lnTo>
                    <a:pt x="6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3518838" y="2552712"/>
              <a:ext cx="21569" cy="97854"/>
            </a:xfrm>
            <a:custGeom>
              <a:avLst/>
              <a:gdLst/>
              <a:ahLst/>
              <a:cxnLst/>
              <a:rect l="l" t="t" r="r" b="b"/>
              <a:pathLst>
                <a:path w="624" h="2831" extrusionOk="0">
                  <a:moveTo>
                    <a:pt x="1" y="1"/>
                  </a:moveTo>
                  <a:lnTo>
                    <a:pt x="1" y="2830"/>
                  </a:lnTo>
                  <a:lnTo>
                    <a:pt x="623" y="2830"/>
                  </a:lnTo>
                  <a:lnTo>
                    <a:pt x="6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3558727" y="2499895"/>
              <a:ext cx="20324" cy="150669"/>
            </a:xfrm>
            <a:custGeom>
              <a:avLst/>
              <a:gdLst/>
              <a:ahLst/>
              <a:cxnLst/>
              <a:rect l="l" t="t" r="r" b="b"/>
              <a:pathLst>
                <a:path w="588" h="4359" extrusionOk="0">
                  <a:moveTo>
                    <a:pt x="0" y="1"/>
                  </a:moveTo>
                  <a:lnTo>
                    <a:pt x="0" y="4358"/>
                  </a:lnTo>
                  <a:lnTo>
                    <a:pt x="587" y="4358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3598339" y="2442689"/>
              <a:ext cx="20324" cy="207874"/>
            </a:xfrm>
            <a:custGeom>
              <a:avLst/>
              <a:gdLst/>
              <a:ahLst/>
              <a:cxnLst/>
              <a:rect l="l" t="t" r="r" b="b"/>
              <a:pathLst>
                <a:path w="588" h="6014" extrusionOk="0">
                  <a:moveTo>
                    <a:pt x="0" y="0"/>
                  </a:moveTo>
                  <a:lnTo>
                    <a:pt x="0" y="6013"/>
                  </a:lnTo>
                  <a:lnTo>
                    <a:pt x="587" y="6013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3638194" y="2537538"/>
              <a:ext cx="20324" cy="113028"/>
            </a:xfrm>
            <a:custGeom>
              <a:avLst/>
              <a:gdLst/>
              <a:ahLst/>
              <a:cxnLst/>
              <a:rect l="l" t="t" r="r" b="b"/>
              <a:pathLst>
                <a:path w="588" h="3270" extrusionOk="0">
                  <a:moveTo>
                    <a:pt x="0" y="1"/>
                  </a:moveTo>
                  <a:lnTo>
                    <a:pt x="0" y="3269"/>
                  </a:lnTo>
                  <a:lnTo>
                    <a:pt x="587" y="3269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8" name="Google Shape;2098;p55"/>
          <p:cNvGrpSpPr/>
          <p:nvPr/>
        </p:nvGrpSpPr>
        <p:grpSpPr>
          <a:xfrm>
            <a:off x="6840573" y="1145336"/>
            <a:ext cx="957285" cy="300300"/>
            <a:chOff x="3583454" y="2026924"/>
            <a:chExt cx="430899" cy="135173"/>
          </a:xfrm>
        </p:grpSpPr>
        <p:sp>
          <p:nvSpPr>
            <p:cNvPr id="2099" name="Google Shape;2099;p55"/>
            <p:cNvSpPr/>
            <p:nvPr/>
          </p:nvSpPr>
          <p:spPr>
            <a:xfrm>
              <a:off x="3754867" y="2128093"/>
              <a:ext cx="32109" cy="30891"/>
            </a:xfrm>
            <a:custGeom>
              <a:avLst/>
              <a:gdLst/>
              <a:ahLst/>
              <a:cxnLst/>
              <a:rect l="l" t="t" r="r" b="b"/>
              <a:pathLst>
                <a:path w="949" h="913" extrusionOk="0">
                  <a:moveTo>
                    <a:pt x="0" y="0"/>
                  </a:moveTo>
                  <a:lnTo>
                    <a:pt x="0" y="913"/>
                  </a:lnTo>
                  <a:lnTo>
                    <a:pt x="948" y="913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3801763" y="2125217"/>
              <a:ext cx="58941" cy="33767"/>
            </a:xfrm>
            <a:custGeom>
              <a:avLst/>
              <a:gdLst/>
              <a:ahLst/>
              <a:cxnLst/>
              <a:rect l="l" t="t" r="r" b="b"/>
              <a:pathLst>
                <a:path w="1742" h="998" extrusionOk="0">
                  <a:moveTo>
                    <a:pt x="913" y="205"/>
                  </a:moveTo>
                  <a:lnTo>
                    <a:pt x="1444" y="885"/>
                  </a:lnTo>
                  <a:lnTo>
                    <a:pt x="326" y="885"/>
                  </a:lnTo>
                  <a:lnTo>
                    <a:pt x="913" y="205"/>
                  </a:lnTo>
                  <a:close/>
                  <a:moveTo>
                    <a:pt x="913" y="0"/>
                  </a:moveTo>
                  <a:lnTo>
                    <a:pt x="1" y="998"/>
                  </a:lnTo>
                  <a:lnTo>
                    <a:pt x="1741" y="9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3871668" y="2125217"/>
              <a:ext cx="34985" cy="35933"/>
            </a:xfrm>
            <a:custGeom>
              <a:avLst/>
              <a:gdLst/>
              <a:ahLst/>
              <a:cxnLst/>
              <a:rect l="l" t="t" r="r" b="b"/>
              <a:pathLst>
                <a:path w="1034" h="1062" extrusionOk="0">
                  <a:moveTo>
                    <a:pt x="941" y="0"/>
                  </a:moveTo>
                  <a:lnTo>
                    <a:pt x="0" y="969"/>
                  </a:lnTo>
                  <a:lnTo>
                    <a:pt x="85" y="1061"/>
                  </a:lnTo>
                  <a:lnTo>
                    <a:pt x="1033" y="85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3889635" y="2125217"/>
              <a:ext cx="35933" cy="35933"/>
            </a:xfrm>
            <a:custGeom>
              <a:avLst/>
              <a:gdLst/>
              <a:ahLst/>
              <a:cxnLst/>
              <a:rect l="l" t="t" r="r" b="b"/>
              <a:pathLst>
                <a:path w="1062" h="1062" extrusionOk="0">
                  <a:moveTo>
                    <a:pt x="941" y="0"/>
                  </a:moveTo>
                  <a:lnTo>
                    <a:pt x="0" y="969"/>
                  </a:lnTo>
                  <a:lnTo>
                    <a:pt x="120" y="1061"/>
                  </a:lnTo>
                  <a:lnTo>
                    <a:pt x="1061" y="85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3937479" y="2123052"/>
              <a:ext cx="10117" cy="34985"/>
            </a:xfrm>
            <a:custGeom>
              <a:avLst/>
              <a:gdLst/>
              <a:ahLst/>
              <a:cxnLst/>
              <a:rect l="l" t="t" r="r" b="b"/>
              <a:pathLst>
                <a:path w="299" h="1034" extrusionOk="0">
                  <a:moveTo>
                    <a:pt x="1" y="1"/>
                  </a:moveTo>
                  <a:lnTo>
                    <a:pt x="1" y="93"/>
                  </a:lnTo>
                  <a:lnTo>
                    <a:pt x="29" y="93"/>
                  </a:lnTo>
                  <a:cubicBezTo>
                    <a:pt x="86" y="93"/>
                    <a:pt x="121" y="121"/>
                    <a:pt x="121" y="177"/>
                  </a:cubicBezTo>
                  <a:lnTo>
                    <a:pt x="121" y="418"/>
                  </a:lnTo>
                  <a:cubicBezTo>
                    <a:pt x="121" y="503"/>
                    <a:pt x="149" y="503"/>
                    <a:pt x="178" y="531"/>
                  </a:cubicBezTo>
                  <a:cubicBezTo>
                    <a:pt x="149" y="531"/>
                    <a:pt x="121" y="559"/>
                    <a:pt x="121" y="623"/>
                  </a:cubicBezTo>
                  <a:lnTo>
                    <a:pt x="121" y="857"/>
                  </a:lnTo>
                  <a:cubicBezTo>
                    <a:pt x="121" y="913"/>
                    <a:pt x="86" y="949"/>
                    <a:pt x="29" y="949"/>
                  </a:cubicBezTo>
                  <a:lnTo>
                    <a:pt x="1" y="949"/>
                  </a:lnTo>
                  <a:lnTo>
                    <a:pt x="1" y="1033"/>
                  </a:lnTo>
                  <a:lnTo>
                    <a:pt x="58" y="1033"/>
                  </a:lnTo>
                  <a:cubicBezTo>
                    <a:pt x="178" y="1033"/>
                    <a:pt x="234" y="977"/>
                    <a:pt x="234" y="885"/>
                  </a:cubicBezTo>
                  <a:lnTo>
                    <a:pt x="234" y="623"/>
                  </a:lnTo>
                  <a:cubicBezTo>
                    <a:pt x="234" y="595"/>
                    <a:pt x="234" y="559"/>
                    <a:pt x="263" y="559"/>
                  </a:cubicBezTo>
                  <a:lnTo>
                    <a:pt x="298" y="559"/>
                  </a:lnTo>
                  <a:lnTo>
                    <a:pt x="298" y="475"/>
                  </a:lnTo>
                  <a:lnTo>
                    <a:pt x="263" y="475"/>
                  </a:lnTo>
                  <a:cubicBezTo>
                    <a:pt x="234" y="475"/>
                    <a:pt x="234" y="475"/>
                    <a:pt x="234" y="418"/>
                  </a:cubicBezTo>
                  <a:lnTo>
                    <a:pt x="234" y="177"/>
                  </a:lnTo>
                  <a:cubicBezTo>
                    <a:pt x="234" y="64"/>
                    <a:pt x="178" y="1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3959506" y="2123052"/>
              <a:ext cx="24936" cy="39046"/>
            </a:xfrm>
            <a:custGeom>
              <a:avLst/>
              <a:gdLst/>
              <a:ahLst/>
              <a:cxnLst/>
              <a:rect l="l" t="t" r="r" b="b"/>
              <a:pathLst>
                <a:path w="737" h="1154" extrusionOk="0">
                  <a:moveTo>
                    <a:pt x="354" y="149"/>
                  </a:moveTo>
                  <a:cubicBezTo>
                    <a:pt x="468" y="149"/>
                    <a:pt x="588" y="326"/>
                    <a:pt x="588" y="559"/>
                  </a:cubicBezTo>
                  <a:cubicBezTo>
                    <a:pt x="588" y="828"/>
                    <a:pt x="468" y="1005"/>
                    <a:pt x="354" y="1005"/>
                  </a:cubicBezTo>
                  <a:cubicBezTo>
                    <a:pt x="263" y="1005"/>
                    <a:pt x="142" y="828"/>
                    <a:pt x="142" y="559"/>
                  </a:cubicBezTo>
                  <a:cubicBezTo>
                    <a:pt x="142" y="326"/>
                    <a:pt x="263" y="149"/>
                    <a:pt x="354" y="149"/>
                  </a:cubicBezTo>
                  <a:close/>
                  <a:moveTo>
                    <a:pt x="354" y="1"/>
                  </a:moveTo>
                  <a:cubicBezTo>
                    <a:pt x="142" y="1"/>
                    <a:pt x="1" y="269"/>
                    <a:pt x="1" y="559"/>
                  </a:cubicBezTo>
                  <a:cubicBezTo>
                    <a:pt x="1" y="885"/>
                    <a:pt x="142" y="1154"/>
                    <a:pt x="354" y="1154"/>
                  </a:cubicBezTo>
                  <a:cubicBezTo>
                    <a:pt x="560" y="1154"/>
                    <a:pt x="737" y="885"/>
                    <a:pt x="737" y="559"/>
                  </a:cubicBezTo>
                  <a:cubicBezTo>
                    <a:pt x="737" y="269"/>
                    <a:pt x="560" y="1"/>
                    <a:pt x="3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3989451" y="2123052"/>
              <a:ext cx="24903" cy="39046"/>
            </a:xfrm>
            <a:custGeom>
              <a:avLst/>
              <a:gdLst/>
              <a:ahLst/>
              <a:cxnLst/>
              <a:rect l="l" t="t" r="r" b="b"/>
              <a:pathLst>
                <a:path w="736" h="1154" extrusionOk="0">
                  <a:moveTo>
                    <a:pt x="354" y="149"/>
                  </a:moveTo>
                  <a:cubicBezTo>
                    <a:pt x="467" y="149"/>
                    <a:pt x="587" y="326"/>
                    <a:pt x="587" y="559"/>
                  </a:cubicBezTo>
                  <a:cubicBezTo>
                    <a:pt x="587" y="828"/>
                    <a:pt x="467" y="1005"/>
                    <a:pt x="354" y="1005"/>
                  </a:cubicBezTo>
                  <a:cubicBezTo>
                    <a:pt x="262" y="1005"/>
                    <a:pt x="142" y="828"/>
                    <a:pt x="142" y="559"/>
                  </a:cubicBezTo>
                  <a:cubicBezTo>
                    <a:pt x="142" y="326"/>
                    <a:pt x="262" y="149"/>
                    <a:pt x="354" y="149"/>
                  </a:cubicBezTo>
                  <a:close/>
                  <a:moveTo>
                    <a:pt x="354" y="1"/>
                  </a:moveTo>
                  <a:cubicBezTo>
                    <a:pt x="142" y="1"/>
                    <a:pt x="0" y="269"/>
                    <a:pt x="0" y="559"/>
                  </a:cubicBezTo>
                  <a:cubicBezTo>
                    <a:pt x="0" y="885"/>
                    <a:pt x="142" y="1154"/>
                    <a:pt x="354" y="1154"/>
                  </a:cubicBezTo>
                  <a:cubicBezTo>
                    <a:pt x="559" y="1154"/>
                    <a:pt x="736" y="885"/>
                    <a:pt x="736" y="559"/>
                  </a:cubicBezTo>
                  <a:cubicBezTo>
                    <a:pt x="736" y="269"/>
                    <a:pt x="559" y="1"/>
                    <a:pt x="3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3656235" y="2034537"/>
              <a:ext cx="24936" cy="40670"/>
            </a:xfrm>
            <a:custGeom>
              <a:avLst/>
              <a:gdLst/>
              <a:ahLst/>
              <a:cxnLst/>
              <a:rect l="l" t="t" r="r" b="b"/>
              <a:pathLst>
                <a:path w="737" h="1202" extrusionOk="0">
                  <a:moveTo>
                    <a:pt x="72" y="1"/>
                  </a:moveTo>
                  <a:cubicBezTo>
                    <a:pt x="57" y="1"/>
                    <a:pt x="43" y="10"/>
                    <a:pt x="29" y="27"/>
                  </a:cubicBezTo>
                  <a:cubicBezTo>
                    <a:pt x="1" y="56"/>
                    <a:pt x="1" y="84"/>
                    <a:pt x="29" y="112"/>
                  </a:cubicBezTo>
                  <a:lnTo>
                    <a:pt x="588" y="699"/>
                  </a:lnTo>
                  <a:lnTo>
                    <a:pt x="29" y="1088"/>
                  </a:lnTo>
                  <a:cubicBezTo>
                    <a:pt x="1" y="1117"/>
                    <a:pt x="1" y="1145"/>
                    <a:pt x="29" y="1173"/>
                  </a:cubicBezTo>
                  <a:lnTo>
                    <a:pt x="57" y="1202"/>
                  </a:lnTo>
                  <a:cubicBezTo>
                    <a:pt x="85" y="1202"/>
                    <a:pt x="85" y="1202"/>
                    <a:pt x="85" y="1173"/>
                  </a:cubicBezTo>
                  <a:lnTo>
                    <a:pt x="708" y="763"/>
                  </a:lnTo>
                  <a:cubicBezTo>
                    <a:pt x="708" y="735"/>
                    <a:pt x="736" y="735"/>
                    <a:pt x="736" y="699"/>
                  </a:cubicBezTo>
                  <a:cubicBezTo>
                    <a:pt x="736" y="699"/>
                    <a:pt x="736" y="671"/>
                    <a:pt x="708" y="671"/>
                  </a:cubicBezTo>
                  <a:lnTo>
                    <a:pt x="121" y="27"/>
                  </a:lnTo>
                  <a:cubicBezTo>
                    <a:pt x="103" y="10"/>
                    <a:pt x="87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3673221" y="2034537"/>
              <a:ext cx="24936" cy="40670"/>
            </a:xfrm>
            <a:custGeom>
              <a:avLst/>
              <a:gdLst/>
              <a:ahLst/>
              <a:cxnLst/>
              <a:rect l="l" t="t" r="r" b="b"/>
              <a:pathLst>
                <a:path w="737" h="1202" extrusionOk="0">
                  <a:moveTo>
                    <a:pt x="72" y="1"/>
                  </a:moveTo>
                  <a:cubicBezTo>
                    <a:pt x="57" y="1"/>
                    <a:pt x="43" y="10"/>
                    <a:pt x="29" y="27"/>
                  </a:cubicBezTo>
                  <a:cubicBezTo>
                    <a:pt x="1" y="56"/>
                    <a:pt x="1" y="84"/>
                    <a:pt x="29" y="112"/>
                  </a:cubicBezTo>
                  <a:lnTo>
                    <a:pt x="588" y="699"/>
                  </a:lnTo>
                  <a:lnTo>
                    <a:pt x="29" y="1088"/>
                  </a:lnTo>
                  <a:cubicBezTo>
                    <a:pt x="1" y="1117"/>
                    <a:pt x="1" y="1145"/>
                    <a:pt x="29" y="1173"/>
                  </a:cubicBezTo>
                  <a:lnTo>
                    <a:pt x="57" y="1202"/>
                  </a:lnTo>
                  <a:cubicBezTo>
                    <a:pt x="86" y="1202"/>
                    <a:pt x="86" y="1202"/>
                    <a:pt x="86" y="1173"/>
                  </a:cubicBezTo>
                  <a:lnTo>
                    <a:pt x="708" y="763"/>
                  </a:lnTo>
                  <a:cubicBezTo>
                    <a:pt x="708" y="735"/>
                    <a:pt x="737" y="735"/>
                    <a:pt x="737" y="699"/>
                  </a:cubicBezTo>
                  <a:cubicBezTo>
                    <a:pt x="737" y="699"/>
                    <a:pt x="737" y="671"/>
                    <a:pt x="708" y="671"/>
                  </a:cubicBezTo>
                  <a:lnTo>
                    <a:pt x="114" y="27"/>
                  </a:lnTo>
                  <a:cubicBezTo>
                    <a:pt x="100" y="10"/>
                    <a:pt x="86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3706989" y="2034233"/>
              <a:ext cx="26121" cy="38098"/>
            </a:xfrm>
            <a:custGeom>
              <a:avLst/>
              <a:gdLst/>
              <a:ahLst/>
              <a:cxnLst/>
              <a:rect l="l" t="t" r="r" b="b"/>
              <a:pathLst>
                <a:path w="772" h="1126" extrusionOk="0">
                  <a:moveTo>
                    <a:pt x="389" y="121"/>
                  </a:moveTo>
                  <a:cubicBezTo>
                    <a:pt x="531" y="121"/>
                    <a:pt x="651" y="326"/>
                    <a:pt x="651" y="567"/>
                  </a:cubicBezTo>
                  <a:cubicBezTo>
                    <a:pt x="651" y="800"/>
                    <a:pt x="531" y="1006"/>
                    <a:pt x="389" y="1006"/>
                  </a:cubicBezTo>
                  <a:cubicBezTo>
                    <a:pt x="241" y="1006"/>
                    <a:pt x="121" y="800"/>
                    <a:pt x="121" y="567"/>
                  </a:cubicBezTo>
                  <a:cubicBezTo>
                    <a:pt x="121" y="326"/>
                    <a:pt x="241" y="121"/>
                    <a:pt x="389" y="121"/>
                  </a:cubicBezTo>
                  <a:close/>
                  <a:moveTo>
                    <a:pt x="389" y="1"/>
                  </a:moveTo>
                  <a:cubicBezTo>
                    <a:pt x="177" y="1"/>
                    <a:pt x="0" y="270"/>
                    <a:pt x="0" y="567"/>
                  </a:cubicBezTo>
                  <a:cubicBezTo>
                    <a:pt x="0" y="885"/>
                    <a:pt x="177" y="1126"/>
                    <a:pt x="389" y="1126"/>
                  </a:cubicBezTo>
                  <a:cubicBezTo>
                    <a:pt x="595" y="1126"/>
                    <a:pt x="771" y="885"/>
                    <a:pt x="771" y="567"/>
                  </a:cubicBezTo>
                  <a:cubicBezTo>
                    <a:pt x="771" y="270"/>
                    <a:pt x="59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3753885" y="2037346"/>
              <a:ext cx="4128" cy="37861"/>
            </a:xfrm>
            <a:custGeom>
              <a:avLst/>
              <a:gdLst/>
              <a:ahLst/>
              <a:cxnLst/>
              <a:rect l="l" t="t" r="r" b="b"/>
              <a:pathLst>
                <a:path w="122" h="1119" extrusionOk="0">
                  <a:moveTo>
                    <a:pt x="65" y="1"/>
                  </a:moveTo>
                  <a:cubicBezTo>
                    <a:pt x="29" y="1"/>
                    <a:pt x="1" y="29"/>
                    <a:pt x="1" y="58"/>
                  </a:cubicBezTo>
                  <a:lnTo>
                    <a:pt x="1" y="1062"/>
                  </a:lnTo>
                  <a:cubicBezTo>
                    <a:pt x="1" y="1090"/>
                    <a:pt x="29" y="1119"/>
                    <a:pt x="65" y="1119"/>
                  </a:cubicBezTo>
                  <a:cubicBezTo>
                    <a:pt x="93" y="1119"/>
                    <a:pt x="121" y="1090"/>
                    <a:pt x="121" y="1062"/>
                  </a:cubicBezTo>
                  <a:lnTo>
                    <a:pt x="121" y="58"/>
                  </a:lnTo>
                  <a:cubicBezTo>
                    <a:pt x="121" y="29"/>
                    <a:pt x="93" y="1"/>
                    <a:pt x="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3771852" y="2041440"/>
              <a:ext cx="20132" cy="31873"/>
            </a:xfrm>
            <a:custGeom>
              <a:avLst/>
              <a:gdLst/>
              <a:ahLst/>
              <a:cxnLst/>
              <a:rect l="l" t="t" r="r" b="b"/>
              <a:pathLst>
                <a:path w="595" h="942" extrusionOk="0">
                  <a:moveTo>
                    <a:pt x="0" y="0"/>
                  </a:moveTo>
                  <a:lnTo>
                    <a:pt x="0" y="941"/>
                  </a:lnTo>
                  <a:lnTo>
                    <a:pt x="595" y="941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3803929" y="2039274"/>
              <a:ext cx="32820" cy="35933"/>
            </a:xfrm>
            <a:custGeom>
              <a:avLst/>
              <a:gdLst/>
              <a:ahLst/>
              <a:cxnLst/>
              <a:rect l="l" t="t" r="r" b="b"/>
              <a:pathLst>
                <a:path w="970" h="1062" extrusionOk="0">
                  <a:moveTo>
                    <a:pt x="849" y="121"/>
                  </a:moveTo>
                  <a:lnTo>
                    <a:pt x="849" y="948"/>
                  </a:lnTo>
                  <a:lnTo>
                    <a:pt x="114" y="948"/>
                  </a:lnTo>
                  <a:lnTo>
                    <a:pt x="114" y="121"/>
                  </a:lnTo>
                  <a:close/>
                  <a:moveTo>
                    <a:pt x="57" y="1"/>
                  </a:moveTo>
                  <a:cubicBezTo>
                    <a:pt x="29" y="1"/>
                    <a:pt x="0" y="29"/>
                    <a:pt x="0" y="64"/>
                  </a:cubicBezTo>
                  <a:lnTo>
                    <a:pt x="0" y="1005"/>
                  </a:lnTo>
                  <a:cubicBezTo>
                    <a:pt x="0" y="1033"/>
                    <a:pt x="29" y="1062"/>
                    <a:pt x="57" y="1062"/>
                  </a:cubicBezTo>
                  <a:lnTo>
                    <a:pt x="913" y="1062"/>
                  </a:lnTo>
                  <a:cubicBezTo>
                    <a:pt x="941" y="1062"/>
                    <a:pt x="970" y="1033"/>
                    <a:pt x="970" y="1005"/>
                  </a:cubicBezTo>
                  <a:lnTo>
                    <a:pt x="970" y="64"/>
                  </a:lnTo>
                  <a:cubicBezTo>
                    <a:pt x="970" y="29"/>
                    <a:pt x="941" y="1"/>
                    <a:pt x="9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3847746" y="2041440"/>
              <a:ext cx="32820" cy="31873"/>
            </a:xfrm>
            <a:custGeom>
              <a:avLst/>
              <a:gdLst/>
              <a:ahLst/>
              <a:cxnLst/>
              <a:rect l="l" t="t" r="r" b="b"/>
              <a:pathLst>
                <a:path w="970" h="942" extrusionOk="0">
                  <a:moveTo>
                    <a:pt x="0" y="0"/>
                  </a:moveTo>
                  <a:lnTo>
                    <a:pt x="0" y="941"/>
                  </a:lnTo>
                  <a:lnTo>
                    <a:pt x="969" y="941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3892477" y="2026924"/>
              <a:ext cx="25173" cy="64320"/>
            </a:xfrm>
            <a:custGeom>
              <a:avLst/>
              <a:gdLst/>
              <a:ahLst/>
              <a:cxnLst/>
              <a:rect l="l" t="t" r="r" b="b"/>
              <a:pathLst>
                <a:path w="744" h="1901" extrusionOk="0">
                  <a:moveTo>
                    <a:pt x="349" y="0"/>
                  </a:moveTo>
                  <a:cubicBezTo>
                    <a:pt x="332" y="0"/>
                    <a:pt x="315" y="4"/>
                    <a:pt x="298" y="12"/>
                  </a:cubicBezTo>
                  <a:cubicBezTo>
                    <a:pt x="270" y="12"/>
                    <a:pt x="241" y="40"/>
                    <a:pt x="241" y="75"/>
                  </a:cubicBezTo>
                  <a:cubicBezTo>
                    <a:pt x="270" y="104"/>
                    <a:pt x="298" y="132"/>
                    <a:pt x="326" y="132"/>
                  </a:cubicBezTo>
                  <a:cubicBezTo>
                    <a:pt x="336" y="123"/>
                    <a:pt x="346" y="120"/>
                    <a:pt x="357" y="120"/>
                  </a:cubicBezTo>
                  <a:cubicBezTo>
                    <a:pt x="377" y="120"/>
                    <a:pt x="399" y="132"/>
                    <a:pt x="418" y="132"/>
                  </a:cubicBezTo>
                  <a:cubicBezTo>
                    <a:pt x="447" y="160"/>
                    <a:pt x="475" y="252"/>
                    <a:pt x="503" y="309"/>
                  </a:cubicBezTo>
                  <a:cubicBezTo>
                    <a:pt x="503" y="366"/>
                    <a:pt x="475" y="429"/>
                    <a:pt x="475" y="514"/>
                  </a:cubicBezTo>
                  <a:cubicBezTo>
                    <a:pt x="475" y="542"/>
                    <a:pt x="447" y="606"/>
                    <a:pt x="447" y="663"/>
                  </a:cubicBezTo>
                  <a:cubicBezTo>
                    <a:pt x="447" y="783"/>
                    <a:pt x="475" y="868"/>
                    <a:pt x="532" y="960"/>
                  </a:cubicBezTo>
                  <a:cubicBezTo>
                    <a:pt x="503" y="988"/>
                    <a:pt x="475" y="1016"/>
                    <a:pt x="447" y="1045"/>
                  </a:cubicBezTo>
                  <a:lnTo>
                    <a:pt x="447" y="1278"/>
                  </a:lnTo>
                  <a:lnTo>
                    <a:pt x="447" y="1313"/>
                  </a:lnTo>
                  <a:cubicBezTo>
                    <a:pt x="475" y="1455"/>
                    <a:pt x="447" y="1575"/>
                    <a:pt x="390" y="1667"/>
                  </a:cubicBezTo>
                  <a:cubicBezTo>
                    <a:pt x="344" y="1728"/>
                    <a:pt x="273" y="1775"/>
                    <a:pt x="202" y="1775"/>
                  </a:cubicBezTo>
                  <a:cubicBezTo>
                    <a:pt x="174" y="1775"/>
                    <a:pt x="147" y="1768"/>
                    <a:pt x="121" y="1752"/>
                  </a:cubicBezTo>
                  <a:cubicBezTo>
                    <a:pt x="107" y="1738"/>
                    <a:pt x="93" y="1731"/>
                    <a:pt x="79" y="1731"/>
                  </a:cubicBezTo>
                  <a:cubicBezTo>
                    <a:pt x="65" y="1731"/>
                    <a:pt x="50" y="1738"/>
                    <a:pt x="36" y="1752"/>
                  </a:cubicBezTo>
                  <a:cubicBezTo>
                    <a:pt x="1" y="1780"/>
                    <a:pt x="36" y="1809"/>
                    <a:pt x="65" y="1844"/>
                  </a:cubicBezTo>
                  <a:cubicBezTo>
                    <a:pt x="93" y="1872"/>
                    <a:pt x="150" y="1901"/>
                    <a:pt x="213" y="1901"/>
                  </a:cubicBezTo>
                  <a:cubicBezTo>
                    <a:pt x="326" y="1901"/>
                    <a:pt x="447" y="1809"/>
                    <a:pt x="503" y="1724"/>
                  </a:cubicBezTo>
                  <a:cubicBezTo>
                    <a:pt x="567" y="1604"/>
                    <a:pt x="595" y="1455"/>
                    <a:pt x="567" y="1278"/>
                  </a:cubicBezTo>
                  <a:lnTo>
                    <a:pt x="567" y="1250"/>
                  </a:lnTo>
                  <a:lnTo>
                    <a:pt x="567" y="1101"/>
                  </a:lnTo>
                  <a:cubicBezTo>
                    <a:pt x="567" y="1073"/>
                    <a:pt x="595" y="1045"/>
                    <a:pt x="623" y="1045"/>
                  </a:cubicBezTo>
                  <a:cubicBezTo>
                    <a:pt x="623" y="1016"/>
                    <a:pt x="652" y="1016"/>
                    <a:pt x="652" y="1016"/>
                  </a:cubicBezTo>
                  <a:cubicBezTo>
                    <a:pt x="660" y="1025"/>
                    <a:pt x="668" y="1028"/>
                    <a:pt x="677" y="1028"/>
                  </a:cubicBezTo>
                  <a:cubicBezTo>
                    <a:pt x="697" y="1028"/>
                    <a:pt x="719" y="1008"/>
                    <a:pt x="744" y="988"/>
                  </a:cubicBezTo>
                  <a:cubicBezTo>
                    <a:pt x="744" y="960"/>
                    <a:pt x="744" y="924"/>
                    <a:pt x="708" y="924"/>
                  </a:cubicBezTo>
                  <a:cubicBezTo>
                    <a:pt x="680" y="924"/>
                    <a:pt x="680" y="896"/>
                    <a:pt x="680" y="896"/>
                  </a:cubicBezTo>
                  <a:cubicBezTo>
                    <a:pt x="595" y="896"/>
                    <a:pt x="567" y="783"/>
                    <a:pt x="567" y="663"/>
                  </a:cubicBezTo>
                  <a:cubicBezTo>
                    <a:pt x="567" y="634"/>
                    <a:pt x="567" y="571"/>
                    <a:pt x="595" y="514"/>
                  </a:cubicBezTo>
                  <a:cubicBezTo>
                    <a:pt x="595" y="458"/>
                    <a:pt x="623" y="366"/>
                    <a:pt x="623" y="281"/>
                  </a:cubicBezTo>
                  <a:cubicBezTo>
                    <a:pt x="595" y="189"/>
                    <a:pt x="532" y="104"/>
                    <a:pt x="475" y="40"/>
                  </a:cubicBezTo>
                  <a:cubicBezTo>
                    <a:pt x="435" y="20"/>
                    <a:pt x="391" y="0"/>
                    <a:pt x="3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3928411" y="2028278"/>
              <a:ext cx="11030" cy="59854"/>
            </a:xfrm>
            <a:custGeom>
              <a:avLst/>
              <a:gdLst/>
              <a:ahLst/>
              <a:cxnLst/>
              <a:rect l="l" t="t" r="r" b="b"/>
              <a:pathLst>
                <a:path w="326" h="1769" extrusionOk="0">
                  <a:moveTo>
                    <a:pt x="35" y="0"/>
                  </a:moveTo>
                  <a:cubicBezTo>
                    <a:pt x="0" y="35"/>
                    <a:pt x="0" y="64"/>
                    <a:pt x="0" y="92"/>
                  </a:cubicBezTo>
                  <a:cubicBezTo>
                    <a:pt x="212" y="594"/>
                    <a:pt x="212" y="1182"/>
                    <a:pt x="0" y="1684"/>
                  </a:cubicBezTo>
                  <a:cubicBezTo>
                    <a:pt x="0" y="1712"/>
                    <a:pt x="0" y="1769"/>
                    <a:pt x="35" y="1769"/>
                  </a:cubicBezTo>
                  <a:lnTo>
                    <a:pt x="64" y="1769"/>
                  </a:lnTo>
                  <a:cubicBezTo>
                    <a:pt x="92" y="1769"/>
                    <a:pt x="120" y="1769"/>
                    <a:pt x="120" y="1740"/>
                  </a:cubicBezTo>
                  <a:cubicBezTo>
                    <a:pt x="326" y="1210"/>
                    <a:pt x="326" y="594"/>
                    <a:pt x="120" y="64"/>
                  </a:cubicBezTo>
                  <a:cubicBezTo>
                    <a:pt x="92" y="35"/>
                    <a:pt x="64" y="0"/>
                    <a:pt x="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3941573" y="2027296"/>
              <a:ext cx="14854" cy="68990"/>
            </a:xfrm>
            <a:custGeom>
              <a:avLst/>
              <a:gdLst/>
              <a:ahLst/>
              <a:cxnLst/>
              <a:rect l="l" t="t" r="r" b="b"/>
              <a:pathLst>
                <a:path w="439" h="2039" extrusionOk="0">
                  <a:moveTo>
                    <a:pt x="85" y="1"/>
                  </a:moveTo>
                  <a:cubicBezTo>
                    <a:pt x="57" y="29"/>
                    <a:pt x="28" y="64"/>
                    <a:pt x="57" y="93"/>
                  </a:cubicBezTo>
                  <a:cubicBezTo>
                    <a:pt x="319" y="680"/>
                    <a:pt x="290" y="1387"/>
                    <a:pt x="0" y="1946"/>
                  </a:cubicBezTo>
                  <a:cubicBezTo>
                    <a:pt x="0" y="1975"/>
                    <a:pt x="0" y="2038"/>
                    <a:pt x="28" y="2038"/>
                  </a:cubicBezTo>
                  <a:lnTo>
                    <a:pt x="57" y="2038"/>
                  </a:lnTo>
                  <a:cubicBezTo>
                    <a:pt x="85" y="2038"/>
                    <a:pt x="85" y="2038"/>
                    <a:pt x="113" y="2010"/>
                  </a:cubicBezTo>
                  <a:cubicBezTo>
                    <a:pt x="439" y="1416"/>
                    <a:pt x="439" y="652"/>
                    <a:pt x="142" y="29"/>
                  </a:cubicBezTo>
                  <a:cubicBezTo>
                    <a:pt x="142" y="1"/>
                    <a:pt x="11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3622264" y="2026924"/>
              <a:ext cx="24903" cy="64320"/>
            </a:xfrm>
            <a:custGeom>
              <a:avLst/>
              <a:gdLst/>
              <a:ahLst/>
              <a:cxnLst/>
              <a:rect l="l" t="t" r="r" b="b"/>
              <a:pathLst>
                <a:path w="736" h="1901" extrusionOk="0">
                  <a:moveTo>
                    <a:pt x="417" y="0"/>
                  </a:moveTo>
                  <a:cubicBezTo>
                    <a:pt x="367" y="0"/>
                    <a:pt x="309" y="20"/>
                    <a:pt x="269" y="40"/>
                  </a:cubicBezTo>
                  <a:cubicBezTo>
                    <a:pt x="205" y="104"/>
                    <a:pt x="149" y="189"/>
                    <a:pt x="149" y="281"/>
                  </a:cubicBezTo>
                  <a:cubicBezTo>
                    <a:pt x="120" y="366"/>
                    <a:pt x="149" y="458"/>
                    <a:pt x="149" y="514"/>
                  </a:cubicBezTo>
                  <a:cubicBezTo>
                    <a:pt x="177" y="571"/>
                    <a:pt x="177" y="634"/>
                    <a:pt x="177" y="663"/>
                  </a:cubicBezTo>
                  <a:cubicBezTo>
                    <a:pt x="177" y="783"/>
                    <a:pt x="149" y="896"/>
                    <a:pt x="64" y="896"/>
                  </a:cubicBezTo>
                  <a:lnTo>
                    <a:pt x="64" y="924"/>
                  </a:lnTo>
                  <a:cubicBezTo>
                    <a:pt x="28" y="924"/>
                    <a:pt x="0" y="960"/>
                    <a:pt x="0" y="988"/>
                  </a:cubicBezTo>
                  <a:cubicBezTo>
                    <a:pt x="20" y="1008"/>
                    <a:pt x="44" y="1028"/>
                    <a:pt x="66" y="1028"/>
                  </a:cubicBezTo>
                  <a:cubicBezTo>
                    <a:pt x="75" y="1028"/>
                    <a:pt x="84" y="1025"/>
                    <a:pt x="92" y="1016"/>
                  </a:cubicBezTo>
                  <a:cubicBezTo>
                    <a:pt x="120" y="1016"/>
                    <a:pt x="120" y="1016"/>
                    <a:pt x="120" y="1045"/>
                  </a:cubicBezTo>
                  <a:cubicBezTo>
                    <a:pt x="149" y="1045"/>
                    <a:pt x="177" y="1073"/>
                    <a:pt x="177" y="1101"/>
                  </a:cubicBezTo>
                  <a:cubicBezTo>
                    <a:pt x="205" y="1137"/>
                    <a:pt x="177" y="1193"/>
                    <a:pt x="177" y="1250"/>
                  </a:cubicBezTo>
                  <a:lnTo>
                    <a:pt x="177" y="1278"/>
                  </a:lnTo>
                  <a:cubicBezTo>
                    <a:pt x="149" y="1455"/>
                    <a:pt x="177" y="1604"/>
                    <a:pt x="269" y="1724"/>
                  </a:cubicBezTo>
                  <a:cubicBezTo>
                    <a:pt x="325" y="1809"/>
                    <a:pt x="446" y="1901"/>
                    <a:pt x="559" y="1901"/>
                  </a:cubicBezTo>
                  <a:cubicBezTo>
                    <a:pt x="594" y="1901"/>
                    <a:pt x="651" y="1872"/>
                    <a:pt x="707" y="1844"/>
                  </a:cubicBezTo>
                  <a:cubicBezTo>
                    <a:pt x="736" y="1809"/>
                    <a:pt x="736" y="1780"/>
                    <a:pt x="707" y="1752"/>
                  </a:cubicBezTo>
                  <a:cubicBezTo>
                    <a:pt x="707" y="1738"/>
                    <a:pt x="693" y="1731"/>
                    <a:pt x="676" y="1731"/>
                  </a:cubicBezTo>
                  <a:cubicBezTo>
                    <a:pt x="658" y="1731"/>
                    <a:pt x="637" y="1738"/>
                    <a:pt x="623" y="1752"/>
                  </a:cubicBezTo>
                  <a:cubicBezTo>
                    <a:pt x="597" y="1768"/>
                    <a:pt x="570" y="1775"/>
                    <a:pt x="542" y="1775"/>
                  </a:cubicBezTo>
                  <a:cubicBezTo>
                    <a:pt x="471" y="1775"/>
                    <a:pt x="400" y="1728"/>
                    <a:pt x="354" y="1667"/>
                  </a:cubicBezTo>
                  <a:cubicBezTo>
                    <a:pt x="297" y="1575"/>
                    <a:pt x="269" y="1455"/>
                    <a:pt x="297" y="1313"/>
                  </a:cubicBezTo>
                  <a:lnTo>
                    <a:pt x="297" y="1278"/>
                  </a:lnTo>
                  <a:cubicBezTo>
                    <a:pt x="297" y="1193"/>
                    <a:pt x="325" y="1137"/>
                    <a:pt x="297" y="1045"/>
                  </a:cubicBezTo>
                  <a:cubicBezTo>
                    <a:pt x="269" y="1016"/>
                    <a:pt x="241" y="988"/>
                    <a:pt x="205" y="960"/>
                  </a:cubicBezTo>
                  <a:cubicBezTo>
                    <a:pt x="269" y="868"/>
                    <a:pt x="297" y="783"/>
                    <a:pt x="297" y="663"/>
                  </a:cubicBezTo>
                  <a:cubicBezTo>
                    <a:pt x="297" y="606"/>
                    <a:pt x="297" y="542"/>
                    <a:pt x="269" y="514"/>
                  </a:cubicBezTo>
                  <a:cubicBezTo>
                    <a:pt x="269" y="429"/>
                    <a:pt x="241" y="366"/>
                    <a:pt x="269" y="309"/>
                  </a:cubicBezTo>
                  <a:cubicBezTo>
                    <a:pt x="269" y="252"/>
                    <a:pt x="297" y="160"/>
                    <a:pt x="354" y="132"/>
                  </a:cubicBezTo>
                  <a:cubicBezTo>
                    <a:pt x="373" y="132"/>
                    <a:pt x="395" y="120"/>
                    <a:pt x="416" y="120"/>
                  </a:cubicBezTo>
                  <a:cubicBezTo>
                    <a:pt x="426" y="120"/>
                    <a:pt x="436" y="123"/>
                    <a:pt x="446" y="132"/>
                  </a:cubicBezTo>
                  <a:cubicBezTo>
                    <a:pt x="474" y="132"/>
                    <a:pt x="502" y="104"/>
                    <a:pt x="502" y="75"/>
                  </a:cubicBezTo>
                  <a:cubicBezTo>
                    <a:pt x="502" y="40"/>
                    <a:pt x="502" y="12"/>
                    <a:pt x="474" y="12"/>
                  </a:cubicBezTo>
                  <a:cubicBezTo>
                    <a:pt x="457" y="4"/>
                    <a:pt x="438" y="0"/>
                    <a:pt x="4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3600474" y="2028278"/>
              <a:ext cx="11978" cy="59854"/>
            </a:xfrm>
            <a:custGeom>
              <a:avLst/>
              <a:gdLst/>
              <a:ahLst/>
              <a:cxnLst/>
              <a:rect l="l" t="t" r="r" b="b"/>
              <a:pathLst>
                <a:path w="354" h="1769" extrusionOk="0">
                  <a:moveTo>
                    <a:pt x="290" y="0"/>
                  </a:moveTo>
                  <a:cubicBezTo>
                    <a:pt x="262" y="0"/>
                    <a:pt x="234" y="35"/>
                    <a:pt x="234" y="64"/>
                  </a:cubicBezTo>
                  <a:cubicBezTo>
                    <a:pt x="0" y="594"/>
                    <a:pt x="0" y="1210"/>
                    <a:pt x="205" y="1740"/>
                  </a:cubicBezTo>
                  <a:cubicBezTo>
                    <a:pt x="234" y="1769"/>
                    <a:pt x="234" y="1769"/>
                    <a:pt x="262" y="1769"/>
                  </a:cubicBezTo>
                  <a:lnTo>
                    <a:pt x="290" y="1769"/>
                  </a:lnTo>
                  <a:cubicBezTo>
                    <a:pt x="319" y="1769"/>
                    <a:pt x="319" y="1712"/>
                    <a:pt x="319" y="1684"/>
                  </a:cubicBezTo>
                  <a:cubicBezTo>
                    <a:pt x="113" y="1182"/>
                    <a:pt x="113" y="594"/>
                    <a:pt x="319" y="92"/>
                  </a:cubicBezTo>
                  <a:cubicBezTo>
                    <a:pt x="354" y="64"/>
                    <a:pt x="319" y="35"/>
                    <a:pt x="2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3583454" y="2027296"/>
              <a:ext cx="14887" cy="68990"/>
            </a:xfrm>
            <a:custGeom>
              <a:avLst/>
              <a:gdLst/>
              <a:ahLst/>
              <a:cxnLst/>
              <a:rect l="l" t="t" r="r" b="b"/>
              <a:pathLst>
                <a:path w="440" h="2039" extrusionOk="0">
                  <a:moveTo>
                    <a:pt x="355" y="1"/>
                  </a:moveTo>
                  <a:cubicBezTo>
                    <a:pt x="326" y="1"/>
                    <a:pt x="291" y="1"/>
                    <a:pt x="291" y="29"/>
                  </a:cubicBezTo>
                  <a:cubicBezTo>
                    <a:pt x="1" y="652"/>
                    <a:pt x="29" y="1416"/>
                    <a:pt x="326" y="2010"/>
                  </a:cubicBezTo>
                  <a:cubicBezTo>
                    <a:pt x="355" y="2038"/>
                    <a:pt x="355" y="2038"/>
                    <a:pt x="383" y="2038"/>
                  </a:cubicBezTo>
                  <a:lnTo>
                    <a:pt x="411" y="2038"/>
                  </a:lnTo>
                  <a:cubicBezTo>
                    <a:pt x="440" y="2038"/>
                    <a:pt x="440" y="1975"/>
                    <a:pt x="440" y="1946"/>
                  </a:cubicBezTo>
                  <a:cubicBezTo>
                    <a:pt x="150" y="1387"/>
                    <a:pt x="114" y="680"/>
                    <a:pt x="383" y="93"/>
                  </a:cubicBezTo>
                  <a:cubicBezTo>
                    <a:pt x="411" y="64"/>
                    <a:pt x="383" y="29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9" name="Google Shape;2119;p55"/>
          <p:cNvGrpSpPr/>
          <p:nvPr/>
        </p:nvGrpSpPr>
        <p:grpSpPr>
          <a:xfrm>
            <a:off x="6012520" y="1195475"/>
            <a:ext cx="390430" cy="432449"/>
            <a:chOff x="3306034" y="1949508"/>
            <a:chExt cx="175743" cy="194657"/>
          </a:xfrm>
        </p:grpSpPr>
        <p:sp>
          <p:nvSpPr>
            <p:cNvPr id="2120" name="Google Shape;2120;p55"/>
            <p:cNvSpPr/>
            <p:nvPr/>
          </p:nvSpPr>
          <p:spPr>
            <a:xfrm>
              <a:off x="3335979" y="1979047"/>
              <a:ext cx="113719" cy="156961"/>
            </a:xfrm>
            <a:custGeom>
              <a:avLst/>
              <a:gdLst/>
              <a:ahLst/>
              <a:cxnLst/>
              <a:rect l="l" t="t" r="r" b="b"/>
              <a:pathLst>
                <a:path w="3361" h="4639" extrusionOk="0">
                  <a:moveTo>
                    <a:pt x="1704" y="1"/>
                  </a:moveTo>
                  <a:cubicBezTo>
                    <a:pt x="1639" y="1"/>
                    <a:pt x="1573" y="4"/>
                    <a:pt x="1507" y="12"/>
                  </a:cubicBezTo>
                  <a:cubicBezTo>
                    <a:pt x="708" y="104"/>
                    <a:pt x="92" y="748"/>
                    <a:pt x="35" y="1575"/>
                  </a:cubicBezTo>
                  <a:cubicBezTo>
                    <a:pt x="0" y="2134"/>
                    <a:pt x="269" y="2608"/>
                    <a:pt x="651" y="2934"/>
                  </a:cubicBezTo>
                  <a:cubicBezTo>
                    <a:pt x="884" y="3139"/>
                    <a:pt x="1061" y="3436"/>
                    <a:pt x="1097" y="3754"/>
                  </a:cubicBezTo>
                  <a:lnTo>
                    <a:pt x="1181" y="4405"/>
                  </a:lnTo>
                  <a:cubicBezTo>
                    <a:pt x="1181" y="4525"/>
                    <a:pt x="1302" y="4639"/>
                    <a:pt x="1450" y="4639"/>
                  </a:cubicBezTo>
                  <a:lnTo>
                    <a:pt x="1981" y="4639"/>
                  </a:lnTo>
                  <a:cubicBezTo>
                    <a:pt x="2122" y="4639"/>
                    <a:pt x="2243" y="4525"/>
                    <a:pt x="2243" y="4377"/>
                  </a:cubicBezTo>
                  <a:lnTo>
                    <a:pt x="2335" y="3754"/>
                  </a:lnTo>
                  <a:cubicBezTo>
                    <a:pt x="2363" y="3436"/>
                    <a:pt x="2511" y="3139"/>
                    <a:pt x="2745" y="2934"/>
                  </a:cubicBezTo>
                  <a:cubicBezTo>
                    <a:pt x="3127" y="2637"/>
                    <a:pt x="3360" y="2163"/>
                    <a:pt x="3360" y="1667"/>
                  </a:cubicBezTo>
                  <a:cubicBezTo>
                    <a:pt x="3334" y="729"/>
                    <a:pt x="2617" y="1"/>
                    <a:pt x="17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3371879" y="2112055"/>
              <a:ext cx="44053" cy="32109"/>
            </a:xfrm>
            <a:custGeom>
              <a:avLst/>
              <a:gdLst/>
              <a:ahLst/>
              <a:cxnLst/>
              <a:rect l="l" t="t" r="r" b="b"/>
              <a:pathLst>
                <a:path w="1302" h="949" extrusionOk="0">
                  <a:moveTo>
                    <a:pt x="0" y="0"/>
                  </a:moveTo>
                  <a:lnTo>
                    <a:pt x="0" y="297"/>
                  </a:lnTo>
                  <a:cubicBezTo>
                    <a:pt x="0" y="651"/>
                    <a:pt x="297" y="948"/>
                    <a:pt x="651" y="948"/>
                  </a:cubicBezTo>
                  <a:cubicBezTo>
                    <a:pt x="1005" y="920"/>
                    <a:pt x="1302" y="651"/>
                    <a:pt x="1302" y="269"/>
                  </a:cubicBezTo>
                  <a:lnTo>
                    <a:pt x="1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3363014" y="2022762"/>
              <a:ext cx="58907" cy="95279"/>
            </a:xfrm>
            <a:custGeom>
              <a:avLst/>
              <a:gdLst/>
              <a:ahLst/>
              <a:cxnLst/>
              <a:rect l="l" t="t" r="r" b="b"/>
              <a:pathLst>
                <a:path w="1741" h="2816" extrusionOk="0">
                  <a:moveTo>
                    <a:pt x="1210" y="163"/>
                  </a:moveTo>
                  <a:cubicBezTo>
                    <a:pt x="1238" y="198"/>
                    <a:pt x="1267" y="255"/>
                    <a:pt x="1267" y="283"/>
                  </a:cubicBezTo>
                  <a:cubicBezTo>
                    <a:pt x="1295" y="375"/>
                    <a:pt x="1295" y="432"/>
                    <a:pt x="1295" y="489"/>
                  </a:cubicBezTo>
                  <a:cubicBezTo>
                    <a:pt x="1267" y="552"/>
                    <a:pt x="1238" y="581"/>
                    <a:pt x="1182" y="581"/>
                  </a:cubicBezTo>
                  <a:cubicBezTo>
                    <a:pt x="1118" y="581"/>
                    <a:pt x="1090" y="552"/>
                    <a:pt x="1090" y="489"/>
                  </a:cubicBezTo>
                  <a:cubicBezTo>
                    <a:pt x="1062" y="460"/>
                    <a:pt x="1062" y="404"/>
                    <a:pt x="1090" y="340"/>
                  </a:cubicBezTo>
                  <a:cubicBezTo>
                    <a:pt x="1118" y="283"/>
                    <a:pt x="1147" y="227"/>
                    <a:pt x="1210" y="163"/>
                  </a:cubicBezTo>
                  <a:close/>
                  <a:moveTo>
                    <a:pt x="616" y="227"/>
                  </a:moveTo>
                  <a:cubicBezTo>
                    <a:pt x="680" y="255"/>
                    <a:pt x="708" y="340"/>
                    <a:pt x="736" y="404"/>
                  </a:cubicBezTo>
                  <a:cubicBezTo>
                    <a:pt x="736" y="489"/>
                    <a:pt x="736" y="552"/>
                    <a:pt x="680" y="609"/>
                  </a:cubicBezTo>
                  <a:cubicBezTo>
                    <a:pt x="663" y="642"/>
                    <a:pt x="625" y="656"/>
                    <a:pt x="584" y="656"/>
                  </a:cubicBezTo>
                  <a:cubicBezTo>
                    <a:pt x="556" y="656"/>
                    <a:pt x="526" y="649"/>
                    <a:pt x="503" y="637"/>
                  </a:cubicBezTo>
                  <a:cubicBezTo>
                    <a:pt x="474" y="609"/>
                    <a:pt x="474" y="581"/>
                    <a:pt x="439" y="517"/>
                  </a:cubicBezTo>
                  <a:cubicBezTo>
                    <a:pt x="439" y="432"/>
                    <a:pt x="503" y="283"/>
                    <a:pt x="616" y="227"/>
                  </a:cubicBezTo>
                  <a:close/>
                  <a:moveTo>
                    <a:pt x="995" y="0"/>
                  </a:moveTo>
                  <a:cubicBezTo>
                    <a:pt x="861" y="0"/>
                    <a:pt x="730" y="70"/>
                    <a:pt x="616" y="135"/>
                  </a:cubicBezTo>
                  <a:cubicBezTo>
                    <a:pt x="559" y="107"/>
                    <a:pt x="531" y="107"/>
                    <a:pt x="474" y="78"/>
                  </a:cubicBezTo>
                  <a:cubicBezTo>
                    <a:pt x="326" y="78"/>
                    <a:pt x="206" y="107"/>
                    <a:pt x="149" y="163"/>
                  </a:cubicBezTo>
                  <a:cubicBezTo>
                    <a:pt x="0" y="340"/>
                    <a:pt x="121" y="729"/>
                    <a:pt x="206" y="991"/>
                  </a:cubicBezTo>
                  <a:cubicBezTo>
                    <a:pt x="234" y="1047"/>
                    <a:pt x="262" y="1111"/>
                    <a:pt x="262" y="1168"/>
                  </a:cubicBezTo>
                  <a:cubicBezTo>
                    <a:pt x="382" y="1642"/>
                    <a:pt x="503" y="2109"/>
                    <a:pt x="588" y="2583"/>
                  </a:cubicBezTo>
                  <a:lnTo>
                    <a:pt x="616" y="2788"/>
                  </a:lnTo>
                  <a:cubicBezTo>
                    <a:pt x="651" y="2788"/>
                    <a:pt x="651" y="2816"/>
                    <a:pt x="651" y="2816"/>
                  </a:cubicBezTo>
                  <a:lnTo>
                    <a:pt x="680" y="2816"/>
                  </a:lnTo>
                  <a:cubicBezTo>
                    <a:pt x="680" y="2788"/>
                    <a:pt x="708" y="2788"/>
                    <a:pt x="680" y="2759"/>
                  </a:cubicBezTo>
                  <a:lnTo>
                    <a:pt x="651" y="2583"/>
                  </a:lnTo>
                  <a:cubicBezTo>
                    <a:pt x="559" y="2109"/>
                    <a:pt x="439" y="1613"/>
                    <a:pt x="326" y="1139"/>
                  </a:cubicBezTo>
                  <a:cubicBezTo>
                    <a:pt x="326" y="1111"/>
                    <a:pt x="298" y="1047"/>
                    <a:pt x="262" y="963"/>
                  </a:cubicBezTo>
                  <a:cubicBezTo>
                    <a:pt x="177" y="729"/>
                    <a:pt x="57" y="340"/>
                    <a:pt x="177" y="198"/>
                  </a:cubicBezTo>
                  <a:cubicBezTo>
                    <a:pt x="234" y="135"/>
                    <a:pt x="326" y="135"/>
                    <a:pt x="474" y="135"/>
                  </a:cubicBezTo>
                  <a:cubicBezTo>
                    <a:pt x="503" y="163"/>
                    <a:pt x="531" y="163"/>
                    <a:pt x="559" y="198"/>
                  </a:cubicBezTo>
                  <a:cubicBezTo>
                    <a:pt x="439" y="283"/>
                    <a:pt x="382" y="404"/>
                    <a:pt x="382" y="552"/>
                  </a:cubicBezTo>
                  <a:cubicBezTo>
                    <a:pt x="411" y="609"/>
                    <a:pt x="439" y="665"/>
                    <a:pt x="474" y="694"/>
                  </a:cubicBezTo>
                  <a:cubicBezTo>
                    <a:pt x="507" y="707"/>
                    <a:pt x="545" y="716"/>
                    <a:pt x="582" y="716"/>
                  </a:cubicBezTo>
                  <a:cubicBezTo>
                    <a:pt x="642" y="716"/>
                    <a:pt x="701" y="694"/>
                    <a:pt x="736" y="637"/>
                  </a:cubicBezTo>
                  <a:cubicBezTo>
                    <a:pt x="793" y="581"/>
                    <a:pt x="793" y="489"/>
                    <a:pt x="793" y="404"/>
                  </a:cubicBezTo>
                  <a:cubicBezTo>
                    <a:pt x="765" y="312"/>
                    <a:pt x="736" y="255"/>
                    <a:pt x="651" y="198"/>
                  </a:cubicBezTo>
                  <a:cubicBezTo>
                    <a:pt x="761" y="127"/>
                    <a:pt x="875" y="60"/>
                    <a:pt x="990" y="60"/>
                  </a:cubicBezTo>
                  <a:cubicBezTo>
                    <a:pt x="1023" y="60"/>
                    <a:pt x="1057" y="66"/>
                    <a:pt x="1090" y="78"/>
                  </a:cubicBezTo>
                  <a:cubicBezTo>
                    <a:pt x="1118" y="78"/>
                    <a:pt x="1147" y="107"/>
                    <a:pt x="1147" y="135"/>
                  </a:cubicBezTo>
                  <a:cubicBezTo>
                    <a:pt x="1090" y="163"/>
                    <a:pt x="1062" y="255"/>
                    <a:pt x="1033" y="312"/>
                  </a:cubicBezTo>
                  <a:cubicBezTo>
                    <a:pt x="1005" y="404"/>
                    <a:pt x="1005" y="460"/>
                    <a:pt x="1033" y="517"/>
                  </a:cubicBezTo>
                  <a:cubicBezTo>
                    <a:pt x="1033" y="581"/>
                    <a:pt x="1090" y="637"/>
                    <a:pt x="1147" y="637"/>
                  </a:cubicBezTo>
                  <a:cubicBezTo>
                    <a:pt x="1159" y="641"/>
                    <a:pt x="1171" y="643"/>
                    <a:pt x="1183" y="643"/>
                  </a:cubicBezTo>
                  <a:cubicBezTo>
                    <a:pt x="1260" y="643"/>
                    <a:pt x="1328" y="568"/>
                    <a:pt x="1359" y="489"/>
                  </a:cubicBezTo>
                  <a:cubicBezTo>
                    <a:pt x="1387" y="432"/>
                    <a:pt x="1359" y="375"/>
                    <a:pt x="1323" y="283"/>
                  </a:cubicBezTo>
                  <a:cubicBezTo>
                    <a:pt x="1295" y="227"/>
                    <a:pt x="1267" y="163"/>
                    <a:pt x="1238" y="135"/>
                  </a:cubicBezTo>
                  <a:cubicBezTo>
                    <a:pt x="1267" y="107"/>
                    <a:pt x="1295" y="78"/>
                    <a:pt x="1323" y="78"/>
                  </a:cubicBezTo>
                  <a:cubicBezTo>
                    <a:pt x="1351" y="72"/>
                    <a:pt x="1381" y="68"/>
                    <a:pt x="1410" y="68"/>
                  </a:cubicBezTo>
                  <a:cubicBezTo>
                    <a:pt x="1506" y="68"/>
                    <a:pt x="1599" y="106"/>
                    <a:pt x="1621" y="198"/>
                  </a:cubicBezTo>
                  <a:cubicBezTo>
                    <a:pt x="1677" y="255"/>
                    <a:pt x="1649" y="340"/>
                    <a:pt x="1649" y="432"/>
                  </a:cubicBezTo>
                  <a:cubicBezTo>
                    <a:pt x="1621" y="665"/>
                    <a:pt x="1564" y="906"/>
                    <a:pt x="1500" y="1111"/>
                  </a:cubicBezTo>
                  <a:cubicBezTo>
                    <a:pt x="1472" y="1288"/>
                    <a:pt x="1415" y="1465"/>
                    <a:pt x="1387" y="1613"/>
                  </a:cubicBezTo>
                  <a:lnTo>
                    <a:pt x="1182" y="2731"/>
                  </a:lnTo>
                  <a:cubicBezTo>
                    <a:pt x="1182" y="2759"/>
                    <a:pt x="1210" y="2759"/>
                    <a:pt x="1210" y="2759"/>
                  </a:cubicBezTo>
                  <a:lnTo>
                    <a:pt x="1238" y="2759"/>
                  </a:lnTo>
                  <a:lnTo>
                    <a:pt x="1444" y="1642"/>
                  </a:lnTo>
                  <a:cubicBezTo>
                    <a:pt x="1472" y="1465"/>
                    <a:pt x="1536" y="1288"/>
                    <a:pt x="1564" y="1139"/>
                  </a:cubicBezTo>
                  <a:cubicBezTo>
                    <a:pt x="1621" y="906"/>
                    <a:pt x="1677" y="665"/>
                    <a:pt x="1712" y="432"/>
                  </a:cubicBezTo>
                  <a:cubicBezTo>
                    <a:pt x="1712" y="340"/>
                    <a:pt x="1741" y="255"/>
                    <a:pt x="1677" y="163"/>
                  </a:cubicBezTo>
                  <a:cubicBezTo>
                    <a:pt x="1631" y="71"/>
                    <a:pt x="1506" y="12"/>
                    <a:pt x="1396" y="12"/>
                  </a:cubicBezTo>
                  <a:cubicBezTo>
                    <a:pt x="1370" y="12"/>
                    <a:pt x="1346" y="15"/>
                    <a:pt x="1323" y="22"/>
                  </a:cubicBezTo>
                  <a:cubicBezTo>
                    <a:pt x="1267" y="50"/>
                    <a:pt x="1238" y="50"/>
                    <a:pt x="1210" y="78"/>
                  </a:cubicBezTo>
                  <a:cubicBezTo>
                    <a:pt x="1182" y="50"/>
                    <a:pt x="1147" y="50"/>
                    <a:pt x="1118" y="22"/>
                  </a:cubicBezTo>
                  <a:cubicBezTo>
                    <a:pt x="1077" y="7"/>
                    <a:pt x="1036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3306034" y="2019413"/>
              <a:ext cx="19184" cy="5041"/>
            </a:xfrm>
            <a:custGeom>
              <a:avLst/>
              <a:gdLst/>
              <a:ahLst/>
              <a:cxnLst/>
              <a:rect l="l" t="t" r="r" b="b"/>
              <a:pathLst>
                <a:path w="567" h="149" extrusionOk="0">
                  <a:moveTo>
                    <a:pt x="36" y="0"/>
                  </a:moveTo>
                  <a:lnTo>
                    <a:pt x="1" y="29"/>
                  </a:lnTo>
                  <a:cubicBezTo>
                    <a:pt x="1" y="57"/>
                    <a:pt x="1" y="57"/>
                    <a:pt x="36" y="57"/>
                  </a:cubicBezTo>
                  <a:lnTo>
                    <a:pt x="531" y="149"/>
                  </a:lnTo>
                  <a:cubicBezTo>
                    <a:pt x="567" y="149"/>
                    <a:pt x="567" y="121"/>
                    <a:pt x="567" y="121"/>
                  </a:cubicBezTo>
                  <a:cubicBezTo>
                    <a:pt x="567" y="85"/>
                    <a:pt x="567" y="85"/>
                    <a:pt x="531" y="85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3321125" y="1977761"/>
              <a:ext cx="14887" cy="14617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29" y="0"/>
                  </a:moveTo>
                  <a:cubicBezTo>
                    <a:pt x="22" y="0"/>
                    <a:pt x="15" y="7"/>
                    <a:pt x="0" y="22"/>
                  </a:cubicBezTo>
                  <a:lnTo>
                    <a:pt x="0" y="50"/>
                  </a:lnTo>
                  <a:lnTo>
                    <a:pt x="411" y="404"/>
                  </a:lnTo>
                  <a:lnTo>
                    <a:pt x="411" y="432"/>
                  </a:lnTo>
                  <a:cubicBezTo>
                    <a:pt x="439" y="432"/>
                    <a:pt x="439" y="404"/>
                    <a:pt x="439" y="404"/>
                  </a:cubicBezTo>
                  <a:lnTo>
                    <a:pt x="439" y="375"/>
                  </a:lnTo>
                  <a:lnTo>
                    <a:pt x="57" y="22"/>
                  </a:lnTo>
                  <a:cubicBezTo>
                    <a:pt x="43" y="7"/>
                    <a:pt x="36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374992" y="1950455"/>
              <a:ext cx="5041" cy="19184"/>
            </a:xfrm>
            <a:custGeom>
              <a:avLst/>
              <a:gdLst/>
              <a:ahLst/>
              <a:cxnLst/>
              <a:rect l="l" t="t" r="r" b="b"/>
              <a:pathLst>
                <a:path w="149" h="567" extrusionOk="0">
                  <a:moveTo>
                    <a:pt x="28" y="1"/>
                  </a:moveTo>
                  <a:cubicBezTo>
                    <a:pt x="28" y="36"/>
                    <a:pt x="0" y="36"/>
                    <a:pt x="0" y="65"/>
                  </a:cubicBezTo>
                  <a:cubicBezTo>
                    <a:pt x="28" y="121"/>
                    <a:pt x="28" y="213"/>
                    <a:pt x="57" y="298"/>
                  </a:cubicBezTo>
                  <a:cubicBezTo>
                    <a:pt x="57" y="390"/>
                    <a:pt x="85" y="447"/>
                    <a:pt x="85" y="532"/>
                  </a:cubicBezTo>
                  <a:lnTo>
                    <a:pt x="120" y="567"/>
                  </a:lnTo>
                  <a:cubicBezTo>
                    <a:pt x="149" y="532"/>
                    <a:pt x="149" y="532"/>
                    <a:pt x="149" y="503"/>
                  </a:cubicBezTo>
                  <a:cubicBezTo>
                    <a:pt x="149" y="447"/>
                    <a:pt x="120" y="355"/>
                    <a:pt x="120" y="270"/>
                  </a:cubicBezTo>
                  <a:cubicBezTo>
                    <a:pt x="85" y="178"/>
                    <a:pt x="85" y="93"/>
                    <a:pt x="57" y="36"/>
                  </a:cubicBezTo>
                  <a:cubicBezTo>
                    <a:pt x="57" y="36"/>
                    <a:pt x="57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409944" y="1949508"/>
              <a:ext cx="3857" cy="22060"/>
            </a:xfrm>
            <a:custGeom>
              <a:avLst/>
              <a:gdLst/>
              <a:ahLst/>
              <a:cxnLst/>
              <a:rect l="l" t="t" r="r" b="b"/>
              <a:pathLst>
                <a:path w="114" h="652" extrusionOk="0">
                  <a:moveTo>
                    <a:pt x="85" y="1"/>
                  </a:moveTo>
                  <a:cubicBezTo>
                    <a:pt x="85" y="1"/>
                    <a:pt x="57" y="1"/>
                    <a:pt x="57" y="29"/>
                  </a:cubicBezTo>
                  <a:lnTo>
                    <a:pt x="0" y="623"/>
                  </a:lnTo>
                  <a:cubicBezTo>
                    <a:pt x="0" y="623"/>
                    <a:pt x="0" y="651"/>
                    <a:pt x="28" y="651"/>
                  </a:cubicBezTo>
                  <a:lnTo>
                    <a:pt x="57" y="623"/>
                  </a:lnTo>
                  <a:lnTo>
                    <a:pt x="113" y="29"/>
                  </a:lnTo>
                  <a:cubicBezTo>
                    <a:pt x="113" y="1"/>
                    <a:pt x="113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447739" y="1987573"/>
              <a:ext cx="19895" cy="13906"/>
            </a:xfrm>
            <a:custGeom>
              <a:avLst/>
              <a:gdLst/>
              <a:ahLst/>
              <a:cxnLst/>
              <a:rect l="l" t="t" r="r" b="b"/>
              <a:pathLst>
                <a:path w="588" h="411" extrusionOk="0">
                  <a:moveTo>
                    <a:pt x="531" y="0"/>
                  </a:moveTo>
                  <a:lnTo>
                    <a:pt x="29" y="354"/>
                  </a:lnTo>
                  <a:cubicBezTo>
                    <a:pt x="1" y="354"/>
                    <a:pt x="1" y="382"/>
                    <a:pt x="29" y="382"/>
                  </a:cubicBezTo>
                  <a:lnTo>
                    <a:pt x="29" y="411"/>
                  </a:lnTo>
                  <a:lnTo>
                    <a:pt x="57" y="411"/>
                  </a:lnTo>
                  <a:lnTo>
                    <a:pt x="560" y="57"/>
                  </a:lnTo>
                  <a:cubicBezTo>
                    <a:pt x="560" y="29"/>
                    <a:pt x="588" y="29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461645" y="2026349"/>
              <a:ext cx="20132" cy="3147"/>
            </a:xfrm>
            <a:custGeom>
              <a:avLst/>
              <a:gdLst/>
              <a:ahLst/>
              <a:cxnLst/>
              <a:rect l="l" t="t" r="r" b="b"/>
              <a:pathLst>
                <a:path w="595" h="93" extrusionOk="0">
                  <a:moveTo>
                    <a:pt x="35" y="1"/>
                  </a:moveTo>
                  <a:cubicBezTo>
                    <a:pt x="0" y="1"/>
                    <a:pt x="0" y="1"/>
                    <a:pt x="0" y="29"/>
                  </a:cubicBezTo>
                  <a:cubicBezTo>
                    <a:pt x="0" y="29"/>
                    <a:pt x="0" y="57"/>
                    <a:pt x="35" y="57"/>
                  </a:cubicBezTo>
                  <a:lnTo>
                    <a:pt x="566" y="92"/>
                  </a:lnTo>
                  <a:cubicBezTo>
                    <a:pt x="594" y="92"/>
                    <a:pt x="594" y="57"/>
                    <a:pt x="594" y="57"/>
                  </a:cubicBezTo>
                  <a:cubicBezTo>
                    <a:pt x="594" y="29"/>
                    <a:pt x="594" y="29"/>
                    <a:pt x="566" y="29"/>
                  </a:cubicBezTo>
                  <a:lnTo>
                    <a:pt x="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3346028" y="1991397"/>
              <a:ext cx="36880" cy="56065"/>
            </a:xfrm>
            <a:custGeom>
              <a:avLst/>
              <a:gdLst/>
              <a:ahLst/>
              <a:cxnLst/>
              <a:rect l="l" t="t" r="r" b="b"/>
              <a:pathLst>
                <a:path w="1090" h="1657" extrusionOk="0">
                  <a:moveTo>
                    <a:pt x="1033" y="1"/>
                  </a:moveTo>
                  <a:cubicBezTo>
                    <a:pt x="708" y="64"/>
                    <a:pt x="411" y="298"/>
                    <a:pt x="234" y="623"/>
                  </a:cubicBezTo>
                  <a:cubicBezTo>
                    <a:pt x="57" y="913"/>
                    <a:pt x="0" y="1302"/>
                    <a:pt x="120" y="1621"/>
                  </a:cubicBezTo>
                  <a:cubicBezTo>
                    <a:pt x="120" y="1621"/>
                    <a:pt x="120" y="1656"/>
                    <a:pt x="149" y="1656"/>
                  </a:cubicBezTo>
                  <a:cubicBezTo>
                    <a:pt x="149" y="1656"/>
                    <a:pt x="177" y="1621"/>
                    <a:pt x="149" y="1592"/>
                  </a:cubicBezTo>
                  <a:cubicBezTo>
                    <a:pt x="57" y="1302"/>
                    <a:pt x="120" y="913"/>
                    <a:pt x="269" y="652"/>
                  </a:cubicBezTo>
                  <a:cubicBezTo>
                    <a:pt x="446" y="354"/>
                    <a:pt x="736" y="121"/>
                    <a:pt x="1061" y="64"/>
                  </a:cubicBezTo>
                  <a:cubicBezTo>
                    <a:pt x="1061" y="29"/>
                    <a:pt x="1090" y="29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lose up of a computer chip&#10;&#10;Description automatically generated">
            <a:extLst>
              <a:ext uri="{FF2B5EF4-FFF2-40B4-BE49-F238E27FC236}">
                <a16:creationId xmlns:a16="http://schemas.microsoft.com/office/drawing/2014/main" id="{6A96700F-A928-64E8-BC7D-EFBEB25B08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67"/>
                    </a14:imgEffect>
                    <a14:imgEffect>
                      <a14:saturation sat="143000"/>
                    </a14:imgEffect>
                    <a14:imgEffect>
                      <a14:brightnessContrast bright="-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87679" y="1698234"/>
            <a:ext cx="2310001" cy="2310001"/>
          </a:xfrm>
          <a:prstGeom prst="rect">
            <a:avLst/>
          </a:prstGeom>
        </p:spPr>
      </p:pic>
      <p:grpSp>
        <p:nvGrpSpPr>
          <p:cNvPr id="2088" name="Google Shape;2088;p55"/>
          <p:cNvGrpSpPr/>
          <p:nvPr/>
        </p:nvGrpSpPr>
        <p:grpSpPr>
          <a:xfrm>
            <a:off x="8301235" y="2842072"/>
            <a:ext cx="360758" cy="258297"/>
            <a:chOff x="4992850" y="4345375"/>
            <a:chExt cx="607336" cy="638400"/>
          </a:xfrm>
        </p:grpSpPr>
        <p:sp>
          <p:nvSpPr>
            <p:cNvPr id="2089" name="Google Shape;2089;p55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&lt;/ </a:t>
            </a:r>
            <a:r>
              <a:rPr lang="en-US" dirty="0"/>
              <a:t>Building a Simulated CPU</a:t>
            </a:r>
            <a:endParaRPr dirty="0"/>
          </a:p>
        </p:txBody>
      </p:sp>
      <p:sp>
        <p:nvSpPr>
          <p:cNvPr id="1076" name="Google Shape;1076;p43"/>
          <p:cNvSpPr txBox="1">
            <a:spLocks noGrp="1"/>
          </p:cNvSpPr>
          <p:nvPr>
            <p:ph type="subTitle" idx="1"/>
          </p:nvPr>
        </p:nvSpPr>
        <p:spPr>
          <a:xfrm>
            <a:off x="726610" y="1155277"/>
            <a:ext cx="3843900" cy="33820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The CPU simulator is designed to emulate basic CPU operations, allowing for the execution of simple programs written in assembly language.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2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Emulation Scope:</a:t>
            </a:r>
          </a:p>
          <a:p>
            <a:pPr marL="171450" indent="-171450" algn="just"/>
            <a:r>
              <a:rPr lang="en-US" sz="1200" dirty="0"/>
              <a:t>The simulator replicates essential CPU functionalities, enabling the execution of assembly language programs. </a:t>
            </a:r>
          </a:p>
          <a:p>
            <a:pPr marL="171450" indent="-171450" algn="just"/>
            <a:r>
              <a:rPr lang="en-US" sz="1200" dirty="0"/>
              <a:t>It provides a platform to study and simulate LOAD, STORE, ADD, and SUB operations, mimicking a real CPU's behavior.</a:t>
            </a:r>
          </a:p>
          <a:p>
            <a:pPr marL="171450" indent="-171450" algn="just"/>
            <a:endParaRPr lang="en-US" sz="300" dirty="0"/>
          </a:p>
          <a:p>
            <a:pPr marL="0" indent="0" algn="just">
              <a:buNone/>
            </a:pPr>
            <a:r>
              <a:rPr lang="en-US" sz="1200" b="1" dirty="0"/>
              <a:t>Technological Foundation:</a:t>
            </a:r>
          </a:p>
          <a:p>
            <a:pPr marL="171450" indent="-171450" algn="just"/>
            <a:r>
              <a:rPr lang="en-US" sz="1200" dirty="0"/>
              <a:t>Developed using C++ for high-level control and assembly language (NASM) for low-level operations.</a:t>
            </a:r>
          </a:p>
          <a:p>
            <a:pPr marL="171450" indent="-171450" algn="just"/>
            <a:r>
              <a:rPr lang="en-US" sz="1200" dirty="0"/>
              <a:t>Integration ensures seamless execution of assembly instructions within the simulated environment.</a:t>
            </a:r>
          </a:p>
          <a:p>
            <a:pPr marL="0" indent="0" algn="just">
              <a:buNone/>
            </a:pPr>
            <a:endParaRPr lang="en-US" sz="1100" dirty="0"/>
          </a:p>
        </p:txBody>
      </p:sp>
      <p:grpSp>
        <p:nvGrpSpPr>
          <p:cNvPr id="1077" name="Google Shape;1077;p43"/>
          <p:cNvGrpSpPr/>
          <p:nvPr/>
        </p:nvGrpSpPr>
        <p:grpSpPr>
          <a:xfrm flipH="1">
            <a:off x="4954245" y="1281808"/>
            <a:ext cx="3843891" cy="3185759"/>
            <a:chOff x="5893995" y="1281808"/>
            <a:chExt cx="3843891" cy="3185759"/>
          </a:xfrm>
        </p:grpSpPr>
        <p:grpSp>
          <p:nvGrpSpPr>
            <p:cNvPr id="1078" name="Google Shape;1078;p43"/>
            <p:cNvGrpSpPr/>
            <p:nvPr/>
          </p:nvGrpSpPr>
          <p:grpSpPr>
            <a:xfrm>
              <a:off x="6033386" y="1281808"/>
              <a:ext cx="3704499" cy="3168582"/>
              <a:chOff x="2836393" y="291825"/>
              <a:chExt cx="1571968" cy="1344557"/>
            </a:xfrm>
          </p:grpSpPr>
          <p:sp>
            <p:nvSpPr>
              <p:cNvPr id="1079" name="Google Shape;1079;p43"/>
              <p:cNvSpPr/>
              <p:nvPr/>
            </p:nvSpPr>
            <p:spPr>
              <a:xfrm>
                <a:off x="2836393" y="291825"/>
                <a:ext cx="1440288" cy="1187101"/>
              </a:xfrm>
              <a:custGeom>
                <a:avLst/>
                <a:gdLst/>
                <a:ahLst/>
                <a:cxnLst/>
                <a:rect l="l" t="t" r="r" b="b"/>
                <a:pathLst>
                  <a:path w="42568" h="35085" extrusionOk="0">
                    <a:moveTo>
                      <a:pt x="28184" y="1"/>
                    </a:moveTo>
                    <a:cubicBezTo>
                      <a:pt x="27147" y="1"/>
                      <a:pt x="26108" y="74"/>
                      <a:pt x="25087" y="208"/>
                    </a:cubicBezTo>
                    <a:cubicBezTo>
                      <a:pt x="23049" y="477"/>
                      <a:pt x="21019" y="979"/>
                      <a:pt x="19130" y="1771"/>
                    </a:cubicBezTo>
                    <a:cubicBezTo>
                      <a:pt x="14857" y="3603"/>
                      <a:pt x="12530" y="8343"/>
                      <a:pt x="9049" y="11237"/>
                    </a:cubicBezTo>
                    <a:cubicBezTo>
                      <a:pt x="6750" y="13118"/>
                      <a:pt x="3920" y="13918"/>
                      <a:pt x="2357" y="16514"/>
                    </a:cubicBezTo>
                    <a:cubicBezTo>
                      <a:pt x="616" y="19344"/>
                      <a:pt x="1" y="22527"/>
                      <a:pt x="1182" y="25739"/>
                    </a:cubicBezTo>
                    <a:cubicBezTo>
                      <a:pt x="1239" y="25824"/>
                      <a:pt x="1267" y="25944"/>
                      <a:pt x="1296" y="26065"/>
                    </a:cubicBezTo>
                    <a:cubicBezTo>
                      <a:pt x="2654" y="29276"/>
                      <a:pt x="5484" y="31752"/>
                      <a:pt x="8695" y="33167"/>
                    </a:cubicBezTo>
                    <a:cubicBezTo>
                      <a:pt x="11999" y="34639"/>
                      <a:pt x="15685" y="35049"/>
                      <a:pt x="19279" y="35084"/>
                    </a:cubicBezTo>
                    <a:cubicBezTo>
                      <a:pt x="22519" y="35084"/>
                      <a:pt x="25822" y="34759"/>
                      <a:pt x="28624" y="33167"/>
                    </a:cubicBezTo>
                    <a:cubicBezTo>
                      <a:pt x="31807" y="31335"/>
                      <a:pt x="32097" y="28951"/>
                      <a:pt x="33307" y="25916"/>
                    </a:cubicBezTo>
                    <a:cubicBezTo>
                      <a:pt x="34340" y="23320"/>
                      <a:pt x="36936" y="21403"/>
                      <a:pt x="38641" y="19280"/>
                    </a:cubicBezTo>
                    <a:cubicBezTo>
                      <a:pt x="41032" y="16337"/>
                      <a:pt x="42567" y="12411"/>
                      <a:pt x="41683" y="8697"/>
                    </a:cubicBezTo>
                    <a:cubicBezTo>
                      <a:pt x="40884" y="5400"/>
                      <a:pt x="38231" y="2719"/>
                      <a:pt x="35104" y="1333"/>
                    </a:cubicBezTo>
                    <a:cubicBezTo>
                      <a:pt x="32933" y="387"/>
                      <a:pt x="30559" y="1"/>
                      <a:pt x="28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3"/>
              <p:cNvSpPr/>
              <p:nvPr/>
            </p:nvSpPr>
            <p:spPr>
              <a:xfrm>
                <a:off x="3954498" y="1210230"/>
                <a:ext cx="453863" cy="426152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12595" extrusionOk="0">
                    <a:moveTo>
                      <a:pt x="6393" y="1"/>
                    </a:moveTo>
                    <a:cubicBezTo>
                      <a:pt x="6010" y="1"/>
                      <a:pt x="5626" y="38"/>
                      <a:pt x="5242" y="124"/>
                    </a:cubicBezTo>
                    <a:cubicBezTo>
                      <a:pt x="2766" y="598"/>
                      <a:pt x="354" y="2515"/>
                      <a:pt x="177" y="5048"/>
                    </a:cubicBezTo>
                    <a:cubicBezTo>
                      <a:pt x="0" y="7821"/>
                      <a:pt x="3063" y="10064"/>
                      <a:pt x="5129" y="11330"/>
                    </a:cubicBezTo>
                    <a:cubicBezTo>
                      <a:pt x="6309" y="12076"/>
                      <a:pt x="7558" y="12595"/>
                      <a:pt x="8729" y="12595"/>
                    </a:cubicBezTo>
                    <a:cubicBezTo>
                      <a:pt x="9868" y="12595"/>
                      <a:pt x="10932" y="12105"/>
                      <a:pt x="11786" y="10856"/>
                    </a:cubicBezTo>
                    <a:cubicBezTo>
                      <a:pt x="13144" y="8854"/>
                      <a:pt x="13413" y="6137"/>
                      <a:pt x="12409" y="3959"/>
                    </a:cubicBezTo>
                    <a:cubicBezTo>
                      <a:pt x="11404" y="1751"/>
                      <a:pt x="9169" y="160"/>
                      <a:pt x="6749" y="11"/>
                    </a:cubicBezTo>
                    <a:cubicBezTo>
                      <a:pt x="6631" y="4"/>
                      <a:pt x="6512" y="1"/>
                      <a:pt x="6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1" name="Google Shape;1081;p43"/>
            <p:cNvGrpSpPr/>
            <p:nvPr/>
          </p:nvGrpSpPr>
          <p:grpSpPr>
            <a:xfrm>
              <a:off x="5893995" y="1464670"/>
              <a:ext cx="3539582" cy="2852211"/>
              <a:chOff x="2823538" y="2323833"/>
              <a:chExt cx="1501987" cy="1210307"/>
            </a:xfrm>
          </p:grpSpPr>
          <p:grpSp>
            <p:nvGrpSpPr>
              <p:cNvPr id="1082" name="Google Shape;1082;p43"/>
              <p:cNvGrpSpPr/>
              <p:nvPr/>
            </p:nvGrpSpPr>
            <p:grpSpPr>
              <a:xfrm>
                <a:off x="3030874" y="3205941"/>
                <a:ext cx="1190857" cy="328200"/>
                <a:chOff x="2909174" y="3294041"/>
                <a:chExt cx="1190857" cy="328200"/>
              </a:xfrm>
            </p:grpSpPr>
            <p:sp>
              <p:nvSpPr>
                <p:cNvPr id="1083" name="Google Shape;1083;p43"/>
                <p:cNvSpPr/>
                <p:nvPr/>
              </p:nvSpPr>
              <p:spPr>
                <a:xfrm>
                  <a:off x="2909174" y="3294041"/>
                  <a:ext cx="1190857" cy="29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96" h="885" extrusionOk="0">
                      <a:moveTo>
                        <a:pt x="1" y="0"/>
                      </a:moveTo>
                      <a:lnTo>
                        <a:pt x="1" y="885"/>
                      </a:lnTo>
                      <a:lnTo>
                        <a:pt x="35195" y="885"/>
                      </a:lnTo>
                      <a:lnTo>
                        <a:pt x="3519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43"/>
                <p:cNvSpPr/>
                <p:nvPr/>
              </p:nvSpPr>
              <p:spPr>
                <a:xfrm>
                  <a:off x="2909174" y="3379747"/>
                  <a:ext cx="1190857" cy="29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96" h="885" extrusionOk="0">
                      <a:moveTo>
                        <a:pt x="1" y="0"/>
                      </a:moveTo>
                      <a:lnTo>
                        <a:pt x="1" y="884"/>
                      </a:lnTo>
                      <a:lnTo>
                        <a:pt x="35195" y="884"/>
                      </a:lnTo>
                      <a:lnTo>
                        <a:pt x="3519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43"/>
                <p:cNvSpPr/>
                <p:nvPr/>
              </p:nvSpPr>
              <p:spPr>
                <a:xfrm>
                  <a:off x="2976913" y="3304090"/>
                  <a:ext cx="18000" cy="318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9403" extrusionOk="0">
                      <a:moveTo>
                        <a:pt x="1" y="1"/>
                      </a:moveTo>
                      <a:lnTo>
                        <a:pt x="1" y="9402"/>
                      </a:lnTo>
                      <a:lnTo>
                        <a:pt x="531" y="9402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43"/>
                <p:cNvSpPr/>
                <p:nvPr/>
              </p:nvSpPr>
              <p:spPr>
                <a:xfrm>
                  <a:off x="4013372" y="3304090"/>
                  <a:ext cx="16782" cy="318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" h="9403" extrusionOk="0">
                      <a:moveTo>
                        <a:pt x="1" y="1"/>
                      </a:moveTo>
                      <a:lnTo>
                        <a:pt x="1" y="9402"/>
                      </a:lnTo>
                      <a:lnTo>
                        <a:pt x="496" y="9402"/>
                      </a:lnTo>
                      <a:lnTo>
                        <a:pt x="49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87" name="Google Shape;1087;p43"/>
              <p:cNvGrpSpPr/>
              <p:nvPr/>
            </p:nvGrpSpPr>
            <p:grpSpPr>
              <a:xfrm>
                <a:off x="2823538" y="2688399"/>
                <a:ext cx="399059" cy="92676"/>
                <a:chOff x="2532175" y="2448349"/>
                <a:chExt cx="399059" cy="92676"/>
              </a:xfrm>
            </p:grpSpPr>
            <p:sp>
              <p:nvSpPr>
                <p:cNvPr id="1088" name="Google Shape;1088;p43"/>
                <p:cNvSpPr/>
                <p:nvPr/>
              </p:nvSpPr>
              <p:spPr>
                <a:xfrm>
                  <a:off x="2532175" y="2454338"/>
                  <a:ext cx="25884" cy="71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2123" extrusionOk="0">
                      <a:moveTo>
                        <a:pt x="680" y="0"/>
                      </a:moveTo>
                      <a:cubicBezTo>
                        <a:pt x="446" y="0"/>
                        <a:pt x="234" y="206"/>
                        <a:pt x="234" y="439"/>
                      </a:cubicBezTo>
                      <a:lnTo>
                        <a:pt x="234" y="708"/>
                      </a:lnTo>
                      <a:cubicBezTo>
                        <a:pt x="234" y="793"/>
                        <a:pt x="206" y="885"/>
                        <a:pt x="149" y="941"/>
                      </a:cubicBezTo>
                      <a:lnTo>
                        <a:pt x="29" y="1062"/>
                      </a:lnTo>
                      <a:cubicBezTo>
                        <a:pt x="0" y="1062"/>
                        <a:pt x="0" y="1118"/>
                        <a:pt x="29" y="1118"/>
                      </a:cubicBezTo>
                      <a:lnTo>
                        <a:pt x="92" y="1203"/>
                      </a:lnTo>
                      <a:cubicBezTo>
                        <a:pt x="177" y="1267"/>
                        <a:pt x="206" y="1352"/>
                        <a:pt x="206" y="1444"/>
                      </a:cubicBezTo>
                      <a:lnTo>
                        <a:pt x="206" y="1677"/>
                      </a:lnTo>
                      <a:cubicBezTo>
                        <a:pt x="206" y="1911"/>
                        <a:pt x="382" y="2123"/>
                        <a:pt x="651" y="2123"/>
                      </a:cubicBezTo>
                      <a:lnTo>
                        <a:pt x="708" y="2123"/>
                      </a:lnTo>
                      <a:cubicBezTo>
                        <a:pt x="736" y="2123"/>
                        <a:pt x="764" y="2087"/>
                        <a:pt x="764" y="2059"/>
                      </a:cubicBezTo>
                      <a:cubicBezTo>
                        <a:pt x="764" y="2003"/>
                        <a:pt x="736" y="2003"/>
                        <a:pt x="708" y="2003"/>
                      </a:cubicBezTo>
                      <a:lnTo>
                        <a:pt x="651" y="2003"/>
                      </a:lnTo>
                      <a:cubicBezTo>
                        <a:pt x="474" y="2003"/>
                        <a:pt x="326" y="1854"/>
                        <a:pt x="326" y="1677"/>
                      </a:cubicBezTo>
                      <a:lnTo>
                        <a:pt x="326" y="1444"/>
                      </a:lnTo>
                      <a:cubicBezTo>
                        <a:pt x="326" y="1323"/>
                        <a:pt x="269" y="1203"/>
                        <a:pt x="177" y="1118"/>
                      </a:cubicBezTo>
                      <a:lnTo>
                        <a:pt x="149" y="1090"/>
                      </a:lnTo>
                      <a:lnTo>
                        <a:pt x="234" y="1026"/>
                      </a:lnTo>
                      <a:cubicBezTo>
                        <a:pt x="298" y="941"/>
                        <a:pt x="354" y="821"/>
                        <a:pt x="354" y="708"/>
                      </a:cubicBezTo>
                      <a:lnTo>
                        <a:pt x="354" y="439"/>
                      </a:lnTo>
                      <a:cubicBezTo>
                        <a:pt x="354" y="262"/>
                        <a:pt x="503" y="114"/>
                        <a:pt x="680" y="114"/>
                      </a:cubicBezTo>
                      <a:cubicBezTo>
                        <a:pt x="708" y="114"/>
                        <a:pt x="736" y="85"/>
                        <a:pt x="736" y="57"/>
                      </a:cubicBezTo>
                      <a:cubicBezTo>
                        <a:pt x="736" y="29"/>
                        <a:pt x="708" y="0"/>
                        <a:pt x="6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43"/>
                <p:cNvSpPr/>
                <p:nvPr/>
              </p:nvSpPr>
              <p:spPr>
                <a:xfrm>
                  <a:off x="2642987" y="2454338"/>
                  <a:ext cx="25884" cy="71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2123" extrusionOk="0">
                      <a:moveTo>
                        <a:pt x="86" y="0"/>
                      </a:moveTo>
                      <a:cubicBezTo>
                        <a:pt x="57" y="0"/>
                        <a:pt x="29" y="29"/>
                        <a:pt x="29" y="57"/>
                      </a:cubicBezTo>
                      <a:cubicBezTo>
                        <a:pt x="29" y="85"/>
                        <a:pt x="57" y="114"/>
                        <a:pt x="86" y="114"/>
                      </a:cubicBezTo>
                      <a:cubicBezTo>
                        <a:pt x="263" y="114"/>
                        <a:pt x="411" y="262"/>
                        <a:pt x="411" y="439"/>
                      </a:cubicBezTo>
                      <a:lnTo>
                        <a:pt x="411" y="708"/>
                      </a:lnTo>
                      <a:cubicBezTo>
                        <a:pt x="411" y="821"/>
                        <a:pt x="468" y="941"/>
                        <a:pt x="531" y="1026"/>
                      </a:cubicBezTo>
                      <a:lnTo>
                        <a:pt x="616" y="1090"/>
                      </a:lnTo>
                      <a:lnTo>
                        <a:pt x="588" y="1118"/>
                      </a:lnTo>
                      <a:cubicBezTo>
                        <a:pt x="496" y="1203"/>
                        <a:pt x="439" y="1323"/>
                        <a:pt x="439" y="1444"/>
                      </a:cubicBezTo>
                      <a:lnTo>
                        <a:pt x="439" y="1677"/>
                      </a:lnTo>
                      <a:cubicBezTo>
                        <a:pt x="439" y="1854"/>
                        <a:pt x="291" y="2003"/>
                        <a:pt x="114" y="2003"/>
                      </a:cubicBezTo>
                      <a:lnTo>
                        <a:pt x="57" y="2003"/>
                      </a:lnTo>
                      <a:cubicBezTo>
                        <a:pt x="29" y="2003"/>
                        <a:pt x="1" y="2003"/>
                        <a:pt x="1" y="2059"/>
                      </a:cubicBezTo>
                      <a:cubicBezTo>
                        <a:pt x="1" y="2087"/>
                        <a:pt x="29" y="2123"/>
                        <a:pt x="57" y="2123"/>
                      </a:cubicBezTo>
                      <a:lnTo>
                        <a:pt x="114" y="2123"/>
                      </a:lnTo>
                      <a:cubicBezTo>
                        <a:pt x="355" y="2123"/>
                        <a:pt x="560" y="1911"/>
                        <a:pt x="560" y="1677"/>
                      </a:cubicBezTo>
                      <a:lnTo>
                        <a:pt x="560" y="1444"/>
                      </a:lnTo>
                      <a:cubicBezTo>
                        <a:pt x="560" y="1352"/>
                        <a:pt x="588" y="1267"/>
                        <a:pt x="645" y="1203"/>
                      </a:cubicBezTo>
                      <a:lnTo>
                        <a:pt x="737" y="1118"/>
                      </a:lnTo>
                      <a:cubicBezTo>
                        <a:pt x="737" y="1118"/>
                        <a:pt x="765" y="1118"/>
                        <a:pt x="765" y="1090"/>
                      </a:cubicBezTo>
                      <a:cubicBezTo>
                        <a:pt x="765" y="1062"/>
                        <a:pt x="737" y="1062"/>
                        <a:pt x="737" y="1062"/>
                      </a:cubicBezTo>
                      <a:lnTo>
                        <a:pt x="616" y="941"/>
                      </a:lnTo>
                      <a:cubicBezTo>
                        <a:pt x="560" y="885"/>
                        <a:pt x="531" y="793"/>
                        <a:pt x="531" y="708"/>
                      </a:cubicBezTo>
                      <a:lnTo>
                        <a:pt x="531" y="439"/>
                      </a:lnTo>
                      <a:cubicBezTo>
                        <a:pt x="531" y="206"/>
                        <a:pt x="319" y="0"/>
                        <a:pt x="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43"/>
                <p:cNvSpPr/>
                <p:nvPr/>
              </p:nvSpPr>
              <p:spPr>
                <a:xfrm>
                  <a:off x="2567127" y="2523025"/>
                  <a:ext cx="10083" cy="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532" extrusionOk="0">
                      <a:moveTo>
                        <a:pt x="234" y="1"/>
                      </a:moveTo>
                      <a:cubicBezTo>
                        <a:pt x="205" y="1"/>
                        <a:pt x="177" y="1"/>
                        <a:pt x="149" y="29"/>
                      </a:cubicBezTo>
                      <a:lnTo>
                        <a:pt x="0" y="447"/>
                      </a:lnTo>
                      <a:cubicBezTo>
                        <a:pt x="0" y="475"/>
                        <a:pt x="0" y="531"/>
                        <a:pt x="29" y="531"/>
                      </a:cubicBezTo>
                      <a:lnTo>
                        <a:pt x="57" y="531"/>
                      </a:lnTo>
                      <a:cubicBezTo>
                        <a:pt x="85" y="531"/>
                        <a:pt x="85" y="531"/>
                        <a:pt x="121" y="503"/>
                      </a:cubicBezTo>
                      <a:lnTo>
                        <a:pt x="262" y="93"/>
                      </a:lnTo>
                      <a:cubicBezTo>
                        <a:pt x="297" y="57"/>
                        <a:pt x="262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43"/>
                <p:cNvSpPr/>
                <p:nvPr/>
              </p:nvSpPr>
              <p:spPr>
                <a:xfrm>
                  <a:off x="2829457" y="2523025"/>
                  <a:ext cx="9846" cy="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532" extrusionOk="0">
                      <a:moveTo>
                        <a:pt x="262" y="1"/>
                      </a:moveTo>
                      <a:cubicBezTo>
                        <a:pt x="234" y="1"/>
                        <a:pt x="206" y="1"/>
                        <a:pt x="178" y="29"/>
                      </a:cubicBezTo>
                      <a:lnTo>
                        <a:pt x="29" y="447"/>
                      </a:lnTo>
                      <a:cubicBezTo>
                        <a:pt x="1" y="475"/>
                        <a:pt x="29" y="531"/>
                        <a:pt x="57" y="531"/>
                      </a:cubicBezTo>
                      <a:lnTo>
                        <a:pt x="86" y="531"/>
                      </a:lnTo>
                      <a:cubicBezTo>
                        <a:pt x="86" y="531"/>
                        <a:pt x="114" y="531"/>
                        <a:pt x="149" y="503"/>
                      </a:cubicBezTo>
                      <a:lnTo>
                        <a:pt x="291" y="93"/>
                      </a:lnTo>
                      <a:cubicBezTo>
                        <a:pt x="291" y="57"/>
                        <a:pt x="291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" name="Google Shape;1092;p43"/>
                <p:cNvSpPr/>
                <p:nvPr/>
              </p:nvSpPr>
              <p:spPr>
                <a:xfrm>
                  <a:off x="2887147" y="2523025"/>
                  <a:ext cx="10083" cy="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532" extrusionOk="0">
                      <a:moveTo>
                        <a:pt x="269" y="1"/>
                      </a:moveTo>
                      <a:cubicBezTo>
                        <a:pt x="241" y="1"/>
                        <a:pt x="213" y="1"/>
                        <a:pt x="178" y="29"/>
                      </a:cubicBezTo>
                      <a:lnTo>
                        <a:pt x="36" y="447"/>
                      </a:lnTo>
                      <a:cubicBezTo>
                        <a:pt x="1" y="475"/>
                        <a:pt x="36" y="531"/>
                        <a:pt x="64" y="531"/>
                      </a:cubicBezTo>
                      <a:lnTo>
                        <a:pt x="93" y="531"/>
                      </a:lnTo>
                      <a:cubicBezTo>
                        <a:pt x="93" y="531"/>
                        <a:pt x="121" y="531"/>
                        <a:pt x="121" y="503"/>
                      </a:cubicBezTo>
                      <a:lnTo>
                        <a:pt x="298" y="93"/>
                      </a:lnTo>
                      <a:cubicBezTo>
                        <a:pt x="298" y="57"/>
                        <a:pt x="298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" name="Google Shape;1093;p43"/>
                <p:cNvSpPr/>
                <p:nvPr/>
              </p:nvSpPr>
              <p:spPr>
                <a:xfrm>
                  <a:off x="2897196" y="2523025"/>
                  <a:ext cx="10083" cy="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532" extrusionOk="0">
                      <a:moveTo>
                        <a:pt x="270" y="1"/>
                      </a:moveTo>
                      <a:cubicBezTo>
                        <a:pt x="234" y="1"/>
                        <a:pt x="178" y="1"/>
                        <a:pt x="178" y="29"/>
                      </a:cubicBezTo>
                      <a:lnTo>
                        <a:pt x="29" y="447"/>
                      </a:lnTo>
                      <a:cubicBezTo>
                        <a:pt x="1" y="475"/>
                        <a:pt x="29" y="531"/>
                        <a:pt x="57" y="531"/>
                      </a:cubicBezTo>
                      <a:cubicBezTo>
                        <a:pt x="93" y="531"/>
                        <a:pt x="121" y="531"/>
                        <a:pt x="121" y="503"/>
                      </a:cubicBezTo>
                      <a:lnTo>
                        <a:pt x="298" y="93"/>
                      </a:lnTo>
                      <a:cubicBezTo>
                        <a:pt x="298" y="57"/>
                        <a:pt x="298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43"/>
                <p:cNvSpPr/>
                <p:nvPr/>
              </p:nvSpPr>
              <p:spPr>
                <a:xfrm>
                  <a:off x="2591049" y="2470139"/>
                  <a:ext cx="37861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" h="1126" extrusionOk="0">
                      <a:moveTo>
                        <a:pt x="1" y="0"/>
                      </a:moveTo>
                      <a:lnTo>
                        <a:pt x="1" y="1125"/>
                      </a:lnTo>
                      <a:lnTo>
                        <a:pt x="1118" y="1125"/>
                      </a:lnTo>
                      <a:lnTo>
                        <a:pt x="11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43"/>
                <p:cNvSpPr/>
                <p:nvPr/>
              </p:nvSpPr>
              <p:spPr>
                <a:xfrm>
                  <a:off x="2693741" y="2448349"/>
                  <a:ext cx="17019" cy="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2590" extrusionOk="0">
                      <a:moveTo>
                        <a:pt x="475" y="1"/>
                      </a:moveTo>
                      <a:cubicBezTo>
                        <a:pt x="446" y="1"/>
                        <a:pt x="411" y="1"/>
                        <a:pt x="383" y="29"/>
                      </a:cubicBezTo>
                      <a:cubicBezTo>
                        <a:pt x="1" y="793"/>
                        <a:pt x="1" y="1769"/>
                        <a:pt x="383" y="2562"/>
                      </a:cubicBezTo>
                      <a:cubicBezTo>
                        <a:pt x="383" y="2590"/>
                        <a:pt x="411" y="2590"/>
                        <a:pt x="446" y="2590"/>
                      </a:cubicBezTo>
                      <a:lnTo>
                        <a:pt x="475" y="2590"/>
                      </a:lnTo>
                      <a:cubicBezTo>
                        <a:pt x="503" y="2562"/>
                        <a:pt x="503" y="2533"/>
                        <a:pt x="503" y="2505"/>
                      </a:cubicBezTo>
                      <a:cubicBezTo>
                        <a:pt x="121" y="1769"/>
                        <a:pt x="121" y="821"/>
                        <a:pt x="503" y="86"/>
                      </a:cubicBezTo>
                      <a:cubicBezTo>
                        <a:pt x="503" y="57"/>
                        <a:pt x="503" y="29"/>
                        <a:pt x="4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1096;p43"/>
                <p:cNvSpPr/>
                <p:nvPr/>
              </p:nvSpPr>
              <p:spPr>
                <a:xfrm>
                  <a:off x="2913234" y="2448349"/>
                  <a:ext cx="18000" cy="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2590" extrusionOk="0">
                      <a:moveTo>
                        <a:pt x="29" y="1"/>
                      </a:moveTo>
                      <a:cubicBezTo>
                        <a:pt x="1" y="29"/>
                        <a:pt x="1" y="57"/>
                        <a:pt x="29" y="86"/>
                      </a:cubicBezTo>
                      <a:cubicBezTo>
                        <a:pt x="411" y="821"/>
                        <a:pt x="411" y="1769"/>
                        <a:pt x="29" y="2505"/>
                      </a:cubicBezTo>
                      <a:cubicBezTo>
                        <a:pt x="29" y="2533"/>
                        <a:pt x="29" y="2562"/>
                        <a:pt x="57" y="2590"/>
                      </a:cubicBezTo>
                      <a:lnTo>
                        <a:pt x="86" y="2590"/>
                      </a:lnTo>
                      <a:cubicBezTo>
                        <a:pt x="114" y="2590"/>
                        <a:pt x="114" y="2590"/>
                        <a:pt x="149" y="2562"/>
                      </a:cubicBezTo>
                      <a:cubicBezTo>
                        <a:pt x="531" y="1769"/>
                        <a:pt x="531" y="793"/>
                        <a:pt x="114" y="29"/>
                      </a:cubicBezTo>
                      <a:cubicBezTo>
                        <a:pt x="114" y="1"/>
                        <a:pt x="57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7" name="Google Shape;1097;p43"/>
                <p:cNvSpPr/>
                <p:nvPr/>
              </p:nvSpPr>
              <p:spPr>
                <a:xfrm>
                  <a:off x="2777519" y="2480188"/>
                  <a:ext cx="51023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708" extrusionOk="0">
                      <a:moveTo>
                        <a:pt x="1" y="1"/>
                      </a:moveTo>
                      <a:lnTo>
                        <a:pt x="1" y="708"/>
                      </a:lnTo>
                      <a:lnTo>
                        <a:pt x="1507" y="708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1098;p43"/>
                <p:cNvSpPr/>
                <p:nvPr/>
              </p:nvSpPr>
              <p:spPr>
                <a:xfrm>
                  <a:off x="2850300" y="2480188"/>
                  <a:ext cx="34985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" h="708" extrusionOk="0">
                      <a:moveTo>
                        <a:pt x="0" y="1"/>
                      </a:moveTo>
                      <a:lnTo>
                        <a:pt x="0" y="708"/>
                      </a:lnTo>
                      <a:lnTo>
                        <a:pt x="1033" y="70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1099;p43"/>
                <p:cNvSpPr/>
                <p:nvPr/>
              </p:nvSpPr>
              <p:spPr>
                <a:xfrm>
                  <a:off x="2880210" y="2479241"/>
                  <a:ext cx="34985" cy="3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" h="114" extrusionOk="0">
                      <a:moveTo>
                        <a:pt x="64" y="0"/>
                      </a:moveTo>
                      <a:cubicBezTo>
                        <a:pt x="29" y="0"/>
                        <a:pt x="1" y="29"/>
                        <a:pt x="1" y="57"/>
                      </a:cubicBezTo>
                      <a:cubicBezTo>
                        <a:pt x="1" y="85"/>
                        <a:pt x="29" y="113"/>
                        <a:pt x="64" y="113"/>
                      </a:cubicBezTo>
                      <a:lnTo>
                        <a:pt x="977" y="113"/>
                      </a:lnTo>
                      <a:cubicBezTo>
                        <a:pt x="1033" y="113"/>
                        <a:pt x="1033" y="85"/>
                        <a:pt x="1033" y="57"/>
                      </a:cubicBezTo>
                      <a:cubicBezTo>
                        <a:pt x="1033" y="29"/>
                        <a:pt x="1033" y="0"/>
                        <a:pt x="9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1100;p43"/>
                <p:cNvSpPr/>
                <p:nvPr/>
              </p:nvSpPr>
              <p:spPr>
                <a:xfrm>
                  <a:off x="2894320" y="2490238"/>
                  <a:ext cx="20876" cy="3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14" extrusionOk="0">
                      <a:moveTo>
                        <a:pt x="57" y="1"/>
                      </a:moveTo>
                      <a:cubicBezTo>
                        <a:pt x="29" y="1"/>
                        <a:pt x="1" y="29"/>
                        <a:pt x="1" y="57"/>
                      </a:cubicBezTo>
                      <a:cubicBezTo>
                        <a:pt x="1" y="114"/>
                        <a:pt x="29" y="114"/>
                        <a:pt x="57" y="114"/>
                      </a:cubicBezTo>
                      <a:lnTo>
                        <a:pt x="560" y="114"/>
                      </a:lnTo>
                      <a:cubicBezTo>
                        <a:pt x="616" y="114"/>
                        <a:pt x="616" y="114"/>
                        <a:pt x="616" y="57"/>
                      </a:cubicBezTo>
                      <a:cubicBezTo>
                        <a:pt x="616" y="29"/>
                        <a:pt x="616" y="1"/>
                        <a:pt x="5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43"/>
                <p:cNvSpPr/>
                <p:nvPr/>
              </p:nvSpPr>
              <p:spPr>
                <a:xfrm>
                  <a:off x="2752615" y="2459109"/>
                  <a:ext cx="4128" cy="74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2216" extrusionOk="0">
                      <a:moveTo>
                        <a:pt x="57" y="1"/>
                      </a:moveTo>
                      <a:cubicBezTo>
                        <a:pt x="29" y="1"/>
                        <a:pt x="1" y="36"/>
                        <a:pt x="1" y="65"/>
                      </a:cubicBezTo>
                      <a:lnTo>
                        <a:pt x="1" y="2159"/>
                      </a:lnTo>
                      <a:cubicBezTo>
                        <a:pt x="1" y="2187"/>
                        <a:pt x="29" y="2215"/>
                        <a:pt x="57" y="2215"/>
                      </a:cubicBezTo>
                      <a:cubicBezTo>
                        <a:pt x="86" y="2215"/>
                        <a:pt x="121" y="2187"/>
                        <a:pt x="121" y="2159"/>
                      </a:cubicBezTo>
                      <a:lnTo>
                        <a:pt x="121" y="65"/>
                      </a:lnTo>
                      <a:cubicBezTo>
                        <a:pt x="121" y="36"/>
                        <a:pt x="86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02" name="Google Shape;1102;p43"/>
              <p:cNvGrpSpPr/>
              <p:nvPr/>
            </p:nvGrpSpPr>
            <p:grpSpPr>
              <a:xfrm>
                <a:off x="3309241" y="2588583"/>
                <a:ext cx="800705" cy="591511"/>
                <a:chOff x="3187541" y="2348533"/>
                <a:chExt cx="800705" cy="591511"/>
              </a:xfrm>
            </p:grpSpPr>
            <p:sp>
              <p:nvSpPr>
                <p:cNvPr id="1103" name="Google Shape;1103;p43"/>
                <p:cNvSpPr/>
                <p:nvPr/>
              </p:nvSpPr>
              <p:spPr>
                <a:xfrm>
                  <a:off x="3546607" y="2660533"/>
                  <a:ext cx="83809" cy="279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7" h="8261" extrusionOk="0">
                      <a:moveTo>
                        <a:pt x="797" y="0"/>
                      </a:moveTo>
                      <a:cubicBezTo>
                        <a:pt x="634" y="0"/>
                        <a:pt x="465" y="114"/>
                        <a:pt x="439" y="273"/>
                      </a:cubicBezTo>
                      <a:cubicBezTo>
                        <a:pt x="234" y="1094"/>
                        <a:pt x="1" y="2127"/>
                        <a:pt x="354" y="3103"/>
                      </a:cubicBezTo>
                      <a:cubicBezTo>
                        <a:pt x="467" y="3422"/>
                        <a:pt x="673" y="3719"/>
                        <a:pt x="849" y="3987"/>
                      </a:cubicBezTo>
                      <a:cubicBezTo>
                        <a:pt x="970" y="4221"/>
                        <a:pt x="1090" y="4398"/>
                        <a:pt x="1203" y="4603"/>
                      </a:cubicBezTo>
                      <a:cubicBezTo>
                        <a:pt x="1677" y="5664"/>
                        <a:pt x="1352" y="6930"/>
                        <a:pt x="411" y="7638"/>
                      </a:cubicBezTo>
                      <a:cubicBezTo>
                        <a:pt x="262" y="7758"/>
                        <a:pt x="234" y="7963"/>
                        <a:pt x="354" y="8112"/>
                      </a:cubicBezTo>
                      <a:cubicBezTo>
                        <a:pt x="411" y="8232"/>
                        <a:pt x="531" y="8260"/>
                        <a:pt x="644" y="8260"/>
                      </a:cubicBezTo>
                      <a:cubicBezTo>
                        <a:pt x="708" y="8260"/>
                        <a:pt x="793" y="8260"/>
                        <a:pt x="849" y="8197"/>
                      </a:cubicBezTo>
                      <a:cubicBezTo>
                        <a:pt x="2059" y="7312"/>
                        <a:pt x="2477" y="5664"/>
                        <a:pt x="1826" y="4306"/>
                      </a:cubicBezTo>
                      <a:cubicBezTo>
                        <a:pt x="1705" y="4072"/>
                        <a:pt x="1592" y="3839"/>
                        <a:pt x="1444" y="3634"/>
                      </a:cubicBezTo>
                      <a:cubicBezTo>
                        <a:pt x="1267" y="3365"/>
                        <a:pt x="1118" y="3103"/>
                        <a:pt x="998" y="2834"/>
                      </a:cubicBezTo>
                      <a:cubicBezTo>
                        <a:pt x="736" y="2099"/>
                        <a:pt x="941" y="1186"/>
                        <a:pt x="1118" y="450"/>
                      </a:cubicBezTo>
                      <a:cubicBezTo>
                        <a:pt x="1175" y="238"/>
                        <a:pt x="1062" y="61"/>
                        <a:pt x="849" y="5"/>
                      </a:cubicBezTo>
                      <a:cubicBezTo>
                        <a:pt x="832" y="2"/>
                        <a:pt x="814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43"/>
                <p:cNvSpPr/>
                <p:nvPr/>
              </p:nvSpPr>
              <p:spPr>
                <a:xfrm>
                  <a:off x="3454675" y="2918937"/>
                  <a:ext cx="251394" cy="20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0" h="596" extrusionOk="0">
                      <a:moveTo>
                        <a:pt x="270" y="1"/>
                      </a:moveTo>
                      <a:cubicBezTo>
                        <a:pt x="121" y="1"/>
                        <a:pt x="1" y="121"/>
                        <a:pt x="1" y="270"/>
                      </a:cubicBezTo>
                      <a:lnTo>
                        <a:pt x="1" y="326"/>
                      </a:lnTo>
                      <a:cubicBezTo>
                        <a:pt x="1" y="475"/>
                        <a:pt x="121" y="595"/>
                        <a:pt x="270" y="595"/>
                      </a:cubicBezTo>
                      <a:lnTo>
                        <a:pt x="7167" y="595"/>
                      </a:lnTo>
                      <a:cubicBezTo>
                        <a:pt x="7316" y="595"/>
                        <a:pt x="7429" y="475"/>
                        <a:pt x="7429" y="326"/>
                      </a:cubicBezTo>
                      <a:lnTo>
                        <a:pt x="7429" y="270"/>
                      </a:lnTo>
                      <a:cubicBezTo>
                        <a:pt x="7429" y="121"/>
                        <a:pt x="7316" y="1"/>
                        <a:pt x="7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43"/>
                <p:cNvSpPr/>
                <p:nvPr/>
              </p:nvSpPr>
              <p:spPr>
                <a:xfrm>
                  <a:off x="3187541" y="2348533"/>
                  <a:ext cx="800705" cy="48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65" h="14206" extrusionOk="0">
                      <a:moveTo>
                        <a:pt x="468" y="1"/>
                      </a:moveTo>
                      <a:cubicBezTo>
                        <a:pt x="234" y="1"/>
                        <a:pt x="1" y="206"/>
                        <a:pt x="1" y="475"/>
                      </a:cubicBezTo>
                      <a:lnTo>
                        <a:pt x="1" y="13739"/>
                      </a:lnTo>
                      <a:cubicBezTo>
                        <a:pt x="1" y="14001"/>
                        <a:pt x="234" y="14206"/>
                        <a:pt x="468" y="14206"/>
                      </a:cubicBezTo>
                      <a:lnTo>
                        <a:pt x="23198" y="14206"/>
                      </a:lnTo>
                      <a:cubicBezTo>
                        <a:pt x="23431" y="14206"/>
                        <a:pt x="23665" y="14001"/>
                        <a:pt x="23665" y="13739"/>
                      </a:cubicBezTo>
                      <a:lnTo>
                        <a:pt x="23665" y="475"/>
                      </a:lnTo>
                      <a:cubicBezTo>
                        <a:pt x="23665" y="206"/>
                        <a:pt x="23431" y="1"/>
                        <a:pt x="2319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43"/>
                <p:cNvSpPr/>
                <p:nvPr/>
              </p:nvSpPr>
              <p:spPr>
                <a:xfrm>
                  <a:off x="3191399" y="2386362"/>
                  <a:ext cx="793025" cy="405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8" h="11999" extrusionOk="0">
                      <a:moveTo>
                        <a:pt x="0" y="0"/>
                      </a:moveTo>
                      <a:lnTo>
                        <a:pt x="0" y="11999"/>
                      </a:lnTo>
                      <a:lnTo>
                        <a:pt x="23438" y="11999"/>
                      </a:lnTo>
                      <a:lnTo>
                        <a:pt x="2343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43"/>
                <p:cNvSpPr/>
                <p:nvPr/>
              </p:nvSpPr>
              <p:spPr>
                <a:xfrm>
                  <a:off x="3264146" y="2426322"/>
                  <a:ext cx="8790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8" h="383" extrusionOk="0">
                      <a:moveTo>
                        <a:pt x="1" y="1"/>
                      </a:moveTo>
                      <a:lnTo>
                        <a:pt x="1" y="383"/>
                      </a:lnTo>
                      <a:lnTo>
                        <a:pt x="2597" y="383"/>
                      </a:lnTo>
                      <a:lnTo>
                        <a:pt x="259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43"/>
                <p:cNvSpPr/>
                <p:nvPr/>
              </p:nvSpPr>
              <p:spPr>
                <a:xfrm>
                  <a:off x="3368055" y="2426322"/>
                  <a:ext cx="14745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8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4358" y="383"/>
                      </a:lnTo>
                      <a:lnTo>
                        <a:pt x="4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43"/>
                <p:cNvSpPr/>
                <p:nvPr/>
              </p:nvSpPr>
              <p:spPr>
                <a:xfrm>
                  <a:off x="3532498" y="2426322"/>
                  <a:ext cx="17259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1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5101" y="383"/>
                      </a:lnTo>
                      <a:lnTo>
                        <a:pt x="51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43"/>
                <p:cNvSpPr/>
                <p:nvPr/>
              </p:nvSpPr>
              <p:spPr>
                <a:xfrm>
                  <a:off x="3723027" y="2426322"/>
                  <a:ext cx="6584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6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1946" y="383"/>
                      </a:lnTo>
                      <a:lnTo>
                        <a:pt x="19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43"/>
                <p:cNvSpPr/>
                <p:nvPr/>
              </p:nvSpPr>
              <p:spPr>
                <a:xfrm>
                  <a:off x="3503534" y="2458161"/>
                  <a:ext cx="20132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594" y="354"/>
                      </a:lnTo>
                      <a:lnTo>
                        <a:pt x="59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43"/>
                <p:cNvSpPr/>
                <p:nvPr/>
              </p:nvSpPr>
              <p:spPr>
                <a:xfrm>
                  <a:off x="3563356" y="2458161"/>
                  <a:ext cx="9135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270" y="354"/>
                      </a:lnTo>
                      <a:lnTo>
                        <a:pt x="27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43"/>
                <p:cNvSpPr/>
                <p:nvPr/>
              </p:nvSpPr>
              <p:spPr>
                <a:xfrm>
                  <a:off x="3581323" y="2458161"/>
                  <a:ext cx="157773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3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4662" y="354"/>
                      </a:lnTo>
                      <a:lnTo>
                        <a:pt x="466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43"/>
                <p:cNvSpPr/>
                <p:nvPr/>
              </p:nvSpPr>
              <p:spPr>
                <a:xfrm>
                  <a:off x="3758927" y="2458161"/>
                  <a:ext cx="45982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9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1359" y="354"/>
                      </a:lnTo>
                      <a:lnTo>
                        <a:pt x="135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5" name="Google Shape;1115;p43"/>
                <p:cNvSpPr/>
                <p:nvPr/>
              </p:nvSpPr>
              <p:spPr>
                <a:xfrm>
                  <a:off x="3532498" y="2458161"/>
                  <a:ext cx="18914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559" y="354"/>
                      </a:lnTo>
                      <a:lnTo>
                        <a:pt x="55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116;p43"/>
                <p:cNvSpPr/>
                <p:nvPr/>
              </p:nvSpPr>
              <p:spPr>
                <a:xfrm>
                  <a:off x="3412786" y="2458161"/>
                  <a:ext cx="83809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7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2477" y="354"/>
                      </a:lnTo>
                      <a:lnTo>
                        <a:pt x="247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43"/>
                <p:cNvSpPr/>
                <p:nvPr/>
              </p:nvSpPr>
              <p:spPr>
                <a:xfrm>
                  <a:off x="3292162" y="2458161"/>
                  <a:ext cx="110843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3276" y="354"/>
                      </a:lnTo>
                      <a:lnTo>
                        <a:pt x="327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43"/>
                <p:cNvSpPr/>
                <p:nvPr/>
              </p:nvSpPr>
              <p:spPr>
                <a:xfrm>
                  <a:off x="3264146" y="2458161"/>
                  <a:ext cx="19184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567" y="354"/>
                      </a:lnTo>
                      <a:lnTo>
                        <a:pt x="5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43"/>
                <p:cNvSpPr/>
                <p:nvPr/>
              </p:nvSpPr>
              <p:spPr>
                <a:xfrm>
                  <a:off x="3264146" y="2489053"/>
                  <a:ext cx="16072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" h="390" extrusionOk="0">
                      <a:moveTo>
                        <a:pt x="1" y="0"/>
                      </a:moveTo>
                      <a:lnTo>
                        <a:pt x="1" y="389"/>
                      </a:lnTo>
                      <a:lnTo>
                        <a:pt x="475" y="389"/>
                      </a:lnTo>
                      <a:lnTo>
                        <a:pt x="47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0" name="Google Shape;1120;p43"/>
                <p:cNvSpPr/>
                <p:nvPr/>
              </p:nvSpPr>
              <p:spPr>
                <a:xfrm>
                  <a:off x="3295275" y="2489053"/>
                  <a:ext cx="158483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4" h="390" extrusionOk="0">
                      <a:moveTo>
                        <a:pt x="0" y="0"/>
                      </a:moveTo>
                      <a:lnTo>
                        <a:pt x="0" y="389"/>
                      </a:lnTo>
                      <a:lnTo>
                        <a:pt x="4684" y="389"/>
                      </a:lnTo>
                      <a:lnTo>
                        <a:pt x="46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1" name="Google Shape;1121;p43"/>
                <p:cNvSpPr/>
                <p:nvPr/>
              </p:nvSpPr>
              <p:spPr>
                <a:xfrm>
                  <a:off x="3470713" y="2489053"/>
                  <a:ext cx="251394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0" h="390" extrusionOk="0">
                      <a:moveTo>
                        <a:pt x="1" y="0"/>
                      </a:moveTo>
                      <a:lnTo>
                        <a:pt x="1" y="389"/>
                      </a:lnTo>
                      <a:lnTo>
                        <a:pt x="7429" y="389"/>
                      </a:lnTo>
                      <a:lnTo>
                        <a:pt x="742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2" name="Google Shape;1122;p43"/>
                <p:cNvSpPr/>
                <p:nvPr/>
              </p:nvSpPr>
              <p:spPr>
                <a:xfrm>
                  <a:off x="3730911" y="2489053"/>
                  <a:ext cx="73997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90" extrusionOk="0">
                      <a:moveTo>
                        <a:pt x="1" y="0"/>
                      </a:moveTo>
                      <a:lnTo>
                        <a:pt x="1" y="389"/>
                      </a:lnTo>
                      <a:lnTo>
                        <a:pt x="2187" y="389"/>
                      </a:lnTo>
                      <a:lnTo>
                        <a:pt x="218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3" name="Google Shape;1123;p43"/>
                <p:cNvSpPr/>
                <p:nvPr/>
              </p:nvSpPr>
              <p:spPr>
                <a:xfrm>
                  <a:off x="3594485" y="2521130"/>
                  <a:ext cx="192487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5688" y="382"/>
                      </a:lnTo>
                      <a:lnTo>
                        <a:pt x="56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4" name="Google Shape;1124;p43"/>
                <p:cNvSpPr/>
                <p:nvPr/>
              </p:nvSpPr>
              <p:spPr>
                <a:xfrm>
                  <a:off x="3264146" y="2521130"/>
                  <a:ext cx="3116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920" y="382"/>
                      </a:lnTo>
                      <a:lnTo>
                        <a:pt x="9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5" name="Google Shape;1125;p43"/>
                <p:cNvSpPr/>
                <p:nvPr/>
              </p:nvSpPr>
              <p:spPr>
                <a:xfrm>
                  <a:off x="3308200" y="2521130"/>
                  <a:ext cx="150600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1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4450" y="382"/>
                      </a:lnTo>
                      <a:lnTo>
                        <a:pt x="44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6" name="Google Shape;1126;p43"/>
                <p:cNvSpPr/>
                <p:nvPr/>
              </p:nvSpPr>
              <p:spPr>
                <a:xfrm>
                  <a:off x="3468819" y="2521130"/>
                  <a:ext cx="9862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2915" y="382"/>
                      </a:lnTo>
                      <a:lnTo>
                        <a:pt x="291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7" name="Google Shape;1127;p43"/>
                <p:cNvSpPr/>
                <p:nvPr/>
              </p:nvSpPr>
              <p:spPr>
                <a:xfrm>
                  <a:off x="3368055" y="2552969"/>
                  <a:ext cx="2994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884" y="382"/>
                      </a:lnTo>
                      <a:lnTo>
                        <a:pt x="8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1128;p43"/>
                <p:cNvSpPr/>
                <p:nvPr/>
              </p:nvSpPr>
              <p:spPr>
                <a:xfrm>
                  <a:off x="3264146" y="2552969"/>
                  <a:ext cx="91016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0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2689" y="382"/>
                      </a:lnTo>
                      <a:lnTo>
                        <a:pt x="26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43"/>
                <p:cNvSpPr/>
                <p:nvPr/>
              </p:nvSpPr>
              <p:spPr>
                <a:xfrm>
                  <a:off x="3407779" y="2552969"/>
                  <a:ext cx="2804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828" y="382"/>
                      </a:lnTo>
                      <a:lnTo>
                        <a:pt x="82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43"/>
                <p:cNvSpPr/>
                <p:nvPr/>
              </p:nvSpPr>
              <p:spPr>
                <a:xfrm>
                  <a:off x="3445844" y="2552969"/>
                  <a:ext cx="12258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3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3622" y="382"/>
                      </a:lnTo>
                      <a:lnTo>
                        <a:pt x="362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43"/>
                <p:cNvSpPr/>
                <p:nvPr/>
              </p:nvSpPr>
              <p:spPr>
                <a:xfrm>
                  <a:off x="3585383" y="2552969"/>
                  <a:ext cx="5579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1649" y="382"/>
                      </a:lnTo>
                      <a:lnTo>
                        <a:pt x="164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1132;p43"/>
                <p:cNvSpPr/>
                <p:nvPr/>
              </p:nvSpPr>
              <p:spPr>
                <a:xfrm>
                  <a:off x="3664153" y="2552969"/>
                  <a:ext cx="56978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4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684" y="382"/>
                      </a:lnTo>
                      <a:lnTo>
                        <a:pt x="16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43"/>
                <p:cNvSpPr/>
                <p:nvPr/>
              </p:nvSpPr>
              <p:spPr>
                <a:xfrm>
                  <a:off x="3748878" y="2552969"/>
                  <a:ext cx="38098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125" y="382"/>
                      </a:lnTo>
                      <a:lnTo>
                        <a:pt x="11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43"/>
                <p:cNvSpPr/>
                <p:nvPr/>
              </p:nvSpPr>
              <p:spPr>
                <a:xfrm>
                  <a:off x="3623211" y="2584809"/>
                  <a:ext cx="61072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354" extrusionOk="0">
                      <a:moveTo>
                        <a:pt x="0" y="0"/>
                      </a:moveTo>
                      <a:lnTo>
                        <a:pt x="0" y="354"/>
                      </a:lnTo>
                      <a:lnTo>
                        <a:pt x="1804" y="354"/>
                      </a:lnTo>
                      <a:lnTo>
                        <a:pt x="180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43"/>
                <p:cNvSpPr/>
                <p:nvPr/>
              </p:nvSpPr>
              <p:spPr>
                <a:xfrm>
                  <a:off x="3264146" y="2584809"/>
                  <a:ext cx="33091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354" extrusionOk="0">
                      <a:moveTo>
                        <a:pt x="1" y="0"/>
                      </a:moveTo>
                      <a:lnTo>
                        <a:pt x="1" y="354"/>
                      </a:lnTo>
                      <a:lnTo>
                        <a:pt x="977" y="354"/>
                      </a:lnTo>
                      <a:lnTo>
                        <a:pt x="97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43"/>
                <p:cNvSpPr/>
                <p:nvPr/>
              </p:nvSpPr>
              <p:spPr>
                <a:xfrm>
                  <a:off x="3320178" y="2584809"/>
                  <a:ext cx="154660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354" extrusionOk="0">
                      <a:moveTo>
                        <a:pt x="0" y="0"/>
                      </a:moveTo>
                      <a:lnTo>
                        <a:pt x="0" y="354"/>
                      </a:lnTo>
                      <a:lnTo>
                        <a:pt x="4570" y="354"/>
                      </a:lnTo>
                      <a:lnTo>
                        <a:pt x="457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43"/>
                <p:cNvSpPr/>
                <p:nvPr/>
              </p:nvSpPr>
              <p:spPr>
                <a:xfrm>
                  <a:off x="3497545" y="2584809"/>
                  <a:ext cx="32109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" h="354" extrusionOk="0">
                      <a:moveTo>
                        <a:pt x="0" y="0"/>
                      </a:moveTo>
                      <a:lnTo>
                        <a:pt x="0" y="354"/>
                      </a:lnTo>
                      <a:lnTo>
                        <a:pt x="948" y="354"/>
                      </a:lnTo>
                      <a:lnTo>
                        <a:pt x="94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43"/>
                <p:cNvSpPr/>
                <p:nvPr/>
              </p:nvSpPr>
              <p:spPr>
                <a:xfrm>
                  <a:off x="3544442" y="2584809"/>
                  <a:ext cx="50076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354" extrusionOk="0">
                      <a:moveTo>
                        <a:pt x="1" y="0"/>
                      </a:moveTo>
                      <a:lnTo>
                        <a:pt x="1" y="354"/>
                      </a:lnTo>
                      <a:lnTo>
                        <a:pt x="1479" y="354"/>
                      </a:lnTo>
                      <a:lnTo>
                        <a:pt x="147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43"/>
                <p:cNvSpPr/>
                <p:nvPr/>
              </p:nvSpPr>
              <p:spPr>
                <a:xfrm>
                  <a:off x="3714162" y="2584809"/>
                  <a:ext cx="75689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7" h="354" extrusionOk="0">
                      <a:moveTo>
                        <a:pt x="1" y="0"/>
                      </a:moveTo>
                      <a:lnTo>
                        <a:pt x="1" y="354"/>
                      </a:lnTo>
                      <a:lnTo>
                        <a:pt x="2236" y="354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43"/>
                <p:cNvSpPr/>
                <p:nvPr/>
              </p:nvSpPr>
              <p:spPr>
                <a:xfrm>
                  <a:off x="3264146" y="2612791"/>
                  <a:ext cx="8790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8" h="383" extrusionOk="0">
                      <a:moveTo>
                        <a:pt x="1" y="1"/>
                      </a:moveTo>
                      <a:lnTo>
                        <a:pt x="1" y="383"/>
                      </a:lnTo>
                      <a:lnTo>
                        <a:pt x="2597" y="383"/>
                      </a:lnTo>
                      <a:lnTo>
                        <a:pt x="259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43"/>
                <p:cNvSpPr/>
                <p:nvPr/>
              </p:nvSpPr>
              <p:spPr>
                <a:xfrm>
                  <a:off x="3368055" y="2612791"/>
                  <a:ext cx="14745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8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4358" y="383"/>
                      </a:lnTo>
                      <a:lnTo>
                        <a:pt x="4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43"/>
                <p:cNvSpPr/>
                <p:nvPr/>
              </p:nvSpPr>
              <p:spPr>
                <a:xfrm>
                  <a:off x="3532498" y="2612791"/>
                  <a:ext cx="17259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1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5101" y="383"/>
                      </a:lnTo>
                      <a:lnTo>
                        <a:pt x="51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43"/>
                <p:cNvSpPr/>
                <p:nvPr/>
              </p:nvSpPr>
              <p:spPr>
                <a:xfrm>
                  <a:off x="3723027" y="2612791"/>
                  <a:ext cx="6584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6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1946" y="383"/>
                      </a:lnTo>
                      <a:lnTo>
                        <a:pt x="19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43"/>
                <p:cNvSpPr/>
                <p:nvPr/>
              </p:nvSpPr>
              <p:spPr>
                <a:xfrm>
                  <a:off x="3503534" y="2644630"/>
                  <a:ext cx="20132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594" y="390"/>
                      </a:lnTo>
                      <a:lnTo>
                        <a:pt x="59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43"/>
                <p:cNvSpPr/>
                <p:nvPr/>
              </p:nvSpPr>
              <p:spPr>
                <a:xfrm>
                  <a:off x="3563356" y="2644630"/>
                  <a:ext cx="9135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390" extrusionOk="0">
                      <a:moveTo>
                        <a:pt x="1" y="1"/>
                      </a:moveTo>
                      <a:lnTo>
                        <a:pt x="1" y="390"/>
                      </a:lnTo>
                      <a:lnTo>
                        <a:pt x="270" y="390"/>
                      </a:lnTo>
                      <a:lnTo>
                        <a:pt x="27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43"/>
                <p:cNvSpPr/>
                <p:nvPr/>
              </p:nvSpPr>
              <p:spPr>
                <a:xfrm>
                  <a:off x="3581323" y="2644630"/>
                  <a:ext cx="157773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3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4662" y="390"/>
                      </a:lnTo>
                      <a:lnTo>
                        <a:pt x="466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43"/>
                <p:cNvSpPr/>
                <p:nvPr/>
              </p:nvSpPr>
              <p:spPr>
                <a:xfrm>
                  <a:off x="3758927" y="2644630"/>
                  <a:ext cx="45982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9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1359" y="390"/>
                      </a:lnTo>
                      <a:lnTo>
                        <a:pt x="135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43"/>
                <p:cNvSpPr/>
                <p:nvPr/>
              </p:nvSpPr>
              <p:spPr>
                <a:xfrm>
                  <a:off x="3532498" y="2644630"/>
                  <a:ext cx="18914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559" y="390"/>
                      </a:lnTo>
                      <a:lnTo>
                        <a:pt x="55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43"/>
                <p:cNvSpPr/>
                <p:nvPr/>
              </p:nvSpPr>
              <p:spPr>
                <a:xfrm>
                  <a:off x="3412786" y="2644630"/>
                  <a:ext cx="83809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7" h="390" extrusionOk="0">
                      <a:moveTo>
                        <a:pt x="1" y="1"/>
                      </a:moveTo>
                      <a:lnTo>
                        <a:pt x="1" y="390"/>
                      </a:lnTo>
                      <a:lnTo>
                        <a:pt x="2477" y="390"/>
                      </a:lnTo>
                      <a:lnTo>
                        <a:pt x="247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43"/>
                <p:cNvSpPr/>
                <p:nvPr/>
              </p:nvSpPr>
              <p:spPr>
                <a:xfrm>
                  <a:off x="3292162" y="2644630"/>
                  <a:ext cx="110843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3276" y="390"/>
                      </a:lnTo>
                      <a:lnTo>
                        <a:pt x="327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43"/>
                <p:cNvSpPr/>
                <p:nvPr/>
              </p:nvSpPr>
              <p:spPr>
                <a:xfrm>
                  <a:off x="3264146" y="2644630"/>
                  <a:ext cx="19184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390" extrusionOk="0">
                      <a:moveTo>
                        <a:pt x="1" y="1"/>
                      </a:moveTo>
                      <a:lnTo>
                        <a:pt x="1" y="390"/>
                      </a:lnTo>
                      <a:lnTo>
                        <a:pt x="567" y="390"/>
                      </a:lnTo>
                      <a:lnTo>
                        <a:pt x="5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43"/>
                <p:cNvSpPr/>
                <p:nvPr/>
              </p:nvSpPr>
              <p:spPr>
                <a:xfrm>
                  <a:off x="3264146" y="2676707"/>
                  <a:ext cx="16072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475" y="354"/>
                      </a:lnTo>
                      <a:lnTo>
                        <a:pt x="47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43"/>
                <p:cNvSpPr/>
                <p:nvPr/>
              </p:nvSpPr>
              <p:spPr>
                <a:xfrm>
                  <a:off x="3295275" y="2676707"/>
                  <a:ext cx="158483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4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4684" y="354"/>
                      </a:lnTo>
                      <a:lnTo>
                        <a:pt x="468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43"/>
                <p:cNvSpPr/>
                <p:nvPr/>
              </p:nvSpPr>
              <p:spPr>
                <a:xfrm>
                  <a:off x="3470713" y="2676707"/>
                  <a:ext cx="251394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0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7429" y="354"/>
                      </a:lnTo>
                      <a:lnTo>
                        <a:pt x="742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43"/>
                <p:cNvSpPr/>
                <p:nvPr/>
              </p:nvSpPr>
              <p:spPr>
                <a:xfrm>
                  <a:off x="3730911" y="2676707"/>
                  <a:ext cx="73997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2187" y="354"/>
                      </a:lnTo>
                      <a:lnTo>
                        <a:pt x="218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43"/>
                <p:cNvSpPr/>
                <p:nvPr/>
              </p:nvSpPr>
              <p:spPr>
                <a:xfrm>
                  <a:off x="3594485" y="2707599"/>
                  <a:ext cx="192487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5688" y="382"/>
                      </a:lnTo>
                      <a:lnTo>
                        <a:pt x="56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43"/>
                <p:cNvSpPr/>
                <p:nvPr/>
              </p:nvSpPr>
              <p:spPr>
                <a:xfrm>
                  <a:off x="3264146" y="2707599"/>
                  <a:ext cx="3116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920" y="382"/>
                      </a:lnTo>
                      <a:lnTo>
                        <a:pt x="9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43"/>
                <p:cNvSpPr/>
                <p:nvPr/>
              </p:nvSpPr>
              <p:spPr>
                <a:xfrm>
                  <a:off x="3308200" y="2707599"/>
                  <a:ext cx="150600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1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4450" y="382"/>
                      </a:lnTo>
                      <a:lnTo>
                        <a:pt x="44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43"/>
                <p:cNvSpPr/>
                <p:nvPr/>
              </p:nvSpPr>
              <p:spPr>
                <a:xfrm>
                  <a:off x="3468819" y="2707599"/>
                  <a:ext cx="9862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2915" y="382"/>
                      </a:lnTo>
                      <a:lnTo>
                        <a:pt x="291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43"/>
                <p:cNvSpPr/>
                <p:nvPr/>
              </p:nvSpPr>
              <p:spPr>
                <a:xfrm>
                  <a:off x="3368055" y="2739438"/>
                  <a:ext cx="2994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884" y="382"/>
                      </a:lnTo>
                      <a:lnTo>
                        <a:pt x="8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43"/>
                <p:cNvSpPr/>
                <p:nvPr/>
              </p:nvSpPr>
              <p:spPr>
                <a:xfrm>
                  <a:off x="3264146" y="2739438"/>
                  <a:ext cx="91016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0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2689" y="382"/>
                      </a:lnTo>
                      <a:lnTo>
                        <a:pt x="26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43"/>
                <p:cNvSpPr/>
                <p:nvPr/>
              </p:nvSpPr>
              <p:spPr>
                <a:xfrm>
                  <a:off x="3407779" y="2739438"/>
                  <a:ext cx="2804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828" y="382"/>
                      </a:lnTo>
                      <a:lnTo>
                        <a:pt x="82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43"/>
                <p:cNvSpPr/>
                <p:nvPr/>
              </p:nvSpPr>
              <p:spPr>
                <a:xfrm>
                  <a:off x="3445844" y="2739438"/>
                  <a:ext cx="12258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3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3622" y="382"/>
                      </a:lnTo>
                      <a:lnTo>
                        <a:pt x="362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43"/>
                <p:cNvSpPr/>
                <p:nvPr/>
              </p:nvSpPr>
              <p:spPr>
                <a:xfrm>
                  <a:off x="3585383" y="2739438"/>
                  <a:ext cx="5579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1649" y="382"/>
                      </a:lnTo>
                      <a:lnTo>
                        <a:pt x="164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43"/>
                <p:cNvSpPr/>
                <p:nvPr/>
              </p:nvSpPr>
              <p:spPr>
                <a:xfrm>
                  <a:off x="3664153" y="2739438"/>
                  <a:ext cx="56978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4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684" y="382"/>
                      </a:lnTo>
                      <a:lnTo>
                        <a:pt x="16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43"/>
                <p:cNvSpPr/>
                <p:nvPr/>
              </p:nvSpPr>
              <p:spPr>
                <a:xfrm>
                  <a:off x="3748878" y="2739438"/>
                  <a:ext cx="38098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125" y="382"/>
                      </a:lnTo>
                      <a:lnTo>
                        <a:pt x="11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43"/>
                <p:cNvSpPr/>
                <p:nvPr/>
              </p:nvSpPr>
              <p:spPr>
                <a:xfrm>
                  <a:off x="3623211" y="2771515"/>
                  <a:ext cx="6107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804" y="382"/>
                      </a:lnTo>
                      <a:lnTo>
                        <a:pt x="180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43"/>
                <p:cNvSpPr/>
                <p:nvPr/>
              </p:nvSpPr>
              <p:spPr>
                <a:xfrm>
                  <a:off x="3264146" y="2771515"/>
                  <a:ext cx="33091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977" y="382"/>
                      </a:lnTo>
                      <a:lnTo>
                        <a:pt x="97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43"/>
                <p:cNvSpPr/>
                <p:nvPr/>
              </p:nvSpPr>
              <p:spPr>
                <a:xfrm>
                  <a:off x="3320178" y="2771515"/>
                  <a:ext cx="154660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4570" y="382"/>
                      </a:lnTo>
                      <a:lnTo>
                        <a:pt x="457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43"/>
                <p:cNvSpPr/>
                <p:nvPr/>
              </p:nvSpPr>
              <p:spPr>
                <a:xfrm>
                  <a:off x="3497545" y="2771515"/>
                  <a:ext cx="3210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948" y="382"/>
                      </a:lnTo>
                      <a:lnTo>
                        <a:pt x="94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43"/>
                <p:cNvSpPr/>
                <p:nvPr/>
              </p:nvSpPr>
              <p:spPr>
                <a:xfrm>
                  <a:off x="3544442" y="2771515"/>
                  <a:ext cx="50076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1479" y="382"/>
                      </a:lnTo>
                      <a:lnTo>
                        <a:pt x="147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43"/>
                <p:cNvSpPr/>
                <p:nvPr/>
              </p:nvSpPr>
              <p:spPr>
                <a:xfrm>
                  <a:off x="3714162" y="2771515"/>
                  <a:ext cx="7568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7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2236" y="382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3" name="Google Shape;1173;p43"/>
              <p:cNvGrpSpPr/>
              <p:nvPr/>
            </p:nvGrpSpPr>
            <p:grpSpPr>
              <a:xfrm>
                <a:off x="3023938" y="2911749"/>
                <a:ext cx="215463" cy="293253"/>
                <a:chOff x="2902238" y="2671699"/>
                <a:chExt cx="215463" cy="293253"/>
              </a:xfrm>
            </p:grpSpPr>
            <p:sp>
              <p:nvSpPr>
                <p:cNvPr id="1174" name="Google Shape;1174;p43"/>
                <p:cNvSpPr/>
                <p:nvPr/>
              </p:nvSpPr>
              <p:spPr>
                <a:xfrm>
                  <a:off x="2935024" y="2671699"/>
                  <a:ext cx="84994" cy="134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3984" extrusionOk="0">
                      <a:moveTo>
                        <a:pt x="1" y="0"/>
                      </a:moveTo>
                      <a:cubicBezTo>
                        <a:pt x="36" y="57"/>
                        <a:pt x="1" y="382"/>
                        <a:pt x="1" y="474"/>
                      </a:cubicBezTo>
                      <a:cubicBezTo>
                        <a:pt x="36" y="651"/>
                        <a:pt x="36" y="828"/>
                        <a:pt x="93" y="969"/>
                      </a:cubicBezTo>
                      <a:cubicBezTo>
                        <a:pt x="149" y="1323"/>
                        <a:pt x="269" y="1648"/>
                        <a:pt x="418" y="1945"/>
                      </a:cubicBezTo>
                      <a:cubicBezTo>
                        <a:pt x="743" y="2561"/>
                        <a:pt x="1210" y="3127"/>
                        <a:pt x="1713" y="3566"/>
                      </a:cubicBezTo>
                      <a:cubicBezTo>
                        <a:pt x="1861" y="3714"/>
                        <a:pt x="2010" y="3834"/>
                        <a:pt x="2187" y="3919"/>
                      </a:cubicBezTo>
                      <a:cubicBezTo>
                        <a:pt x="2210" y="3919"/>
                        <a:pt x="2299" y="3984"/>
                        <a:pt x="2360" y="3984"/>
                      </a:cubicBezTo>
                      <a:cubicBezTo>
                        <a:pt x="2372" y="3984"/>
                        <a:pt x="2383" y="3982"/>
                        <a:pt x="2392" y="3976"/>
                      </a:cubicBezTo>
                      <a:cubicBezTo>
                        <a:pt x="2512" y="3863"/>
                        <a:pt x="2420" y="3332"/>
                        <a:pt x="2420" y="3212"/>
                      </a:cubicBezTo>
                      <a:cubicBezTo>
                        <a:pt x="2363" y="2886"/>
                        <a:pt x="2271" y="2596"/>
                        <a:pt x="2123" y="2327"/>
                      </a:cubicBezTo>
                      <a:cubicBezTo>
                        <a:pt x="1889" y="1854"/>
                        <a:pt x="1564" y="1358"/>
                        <a:pt x="1210" y="969"/>
                      </a:cubicBezTo>
                      <a:cubicBezTo>
                        <a:pt x="828" y="615"/>
                        <a:pt x="326" y="41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43"/>
                <p:cNvSpPr/>
                <p:nvPr/>
              </p:nvSpPr>
              <p:spPr>
                <a:xfrm>
                  <a:off x="2961112" y="2712606"/>
                  <a:ext cx="77821" cy="20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0" h="6014" extrusionOk="0">
                      <a:moveTo>
                        <a:pt x="29" y="1"/>
                      </a:moveTo>
                      <a:cubicBezTo>
                        <a:pt x="1" y="29"/>
                        <a:pt x="1" y="29"/>
                        <a:pt x="29" y="57"/>
                      </a:cubicBezTo>
                      <a:cubicBezTo>
                        <a:pt x="1387" y="1706"/>
                        <a:pt x="2180" y="3828"/>
                        <a:pt x="2236" y="5986"/>
                      </a:cubicBezTo>
                      <a:lnTo>
                        <a:pt x="2272" y="6014"/>
                      </a:lnTo>
                      <a:cubicBezTo>
                        <a:pt x="2300" y="6014"/>
                        <a:pt x="2300" y="5986"/>
                        <a:pt x="2300" y="5986"/>
                      </a:cubicBezTo>
                      <a:cubicBezTo>
                        <a:pt x="2236" y="3800"/>
                        <a:pt x="1444" y="1677"/>
                        <a:pt x="57" y="29"/>
                      </a:cubicBezTo>
                      <a:cubicBezTo>
                        <a:pt x="57" y="1"/>
                        <a:pt x="29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" name="Google Shape;1176;p43"/>
                <p:cNvSpPr/>
                <p:nvPr/>
              </p:nvSpPr>
              <p:spPr>
                <a:xfrm>
                  <a:off x="2902238" y="2798786"/>
                  <a:ext cx="124750" cy="41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1225" extrusionOk="0">
                      <a:moveTo>
                        <a:pt x="1741" y="1"/>
                      </a:moveTo>
                      <a:cubicBezTo>
                        <a:pt x="1564" y="1"/>
                        <a:pt x="1387" y="15"/>
                        <a:pt x="1210" y="43"/>
                      </a:cubicBezTo>
                      <a:cubicBezTo>
                        <a:pt x="793" y="107"/>
                        <a:pt x="411" y="192"/>
                        <a:pt x="0" y="312"/>
                      </a:cubicBezTo>
                      <a:cubicBezTo>
                        <a:pt x="206" y="666"/>
                        <a:pt x="559" y="899"/>
                        <a:pt x="941" y="1048"/>
                      </a:cubicBezTo>
                      <a:cubicBezTo>
                        <a:pt x="1267" y="1168"/>
                        <a:pt x="1620" y="1224"/>
                        <a:pt x="1946" y="1224"/>
                      </a:cubicBezTo>
                      <a:cubicBezTo>
                        <a:pt x="2384" y="1224"/>
                        <a:pt x="2822" y="1133"/>
                        <a:pt x="3255" y="1133"/>
                      </a:cubicBezTo>
                      <a:cubicBezTo>
                        <a:pt x="3318" y="1133"/>
                        <a:pt x="3382" y="1135"/>
                        <a:pt x="3446" y="1139"/>
                      </a:cubicBezTo>
                      <a:cubicBezTo>
                        <a:pt x="3538" y="1139"/>
                        <a:pt x="3622" y="1139"/>
                        <a:pt x="3686" y="1196"/>
                      </a:cubicBezTo>
                      <a:cubicBezTo>
                        <a:pt x="3594" y="927"/>
                        <a:pt x="3417" y="666"/>
                        <a:pt x="3212" y="460"/>
                      </a:cubicBezTo>
                      <a:cubicBezTo>
                        <a:pt x="2950" y="220"/>
                        <a:pt x="2625" y="107"/>
                        <a:pt x="2271" y="43"/>
                      </a:cubicBezTo>
                      <a:cubicBezTo>
                        <a:pt x="2094" y="15"/>
                        <a:pt x="1917" y="1"/>
                        <a:pt x="17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43"/>
                <p:cNvSpPr/>
                <p:nvPr/>
              </p:nvSpPr>
              <p:spPr>
                <a:xfrm>
                  <a:off x="2943179" y="2817362"/>
                  <a:ext cx="83809" cy="2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7" h="648" extrusionOk="0">
                      <a:moveTo>
                        <a:pt x="938" y="1"/>
                      </a:moveTo>
                      <a:cubicBezTo>
                        <a:pt x="641" y="1"/>
                        <a:pt x="333" y="35"/>
                        <a:pt x="28" y="60"/>
                      </a:cubicBezTo>
                      <a:cubicBezTo>
                        <a:pt x="28" y="60"/>
                        <a:pt x="0" y="60"/>
                        <a:pt x="0" y="88"/>
                      </a:cubicBezTo>
                      <a:lnTo>
                        <a:pt x="28" y="117"/>
                      </a:lnTo>
                      <a:cubicBezTo>
                        <a:pt x="330" y="97"/>
                        <a:pt x="635" y="61"/>
                        <a:pt x="929" y="61"/>
                      </a:cubicBezTo>
                      <a:cubicBezTo>
                        <a:pt x="1063" y="61"/>
                        <a:pt x="1195" y="68"/>
                        <a:pt x="1323" y="88"/>
                      </a:cubicBezTo>
                      <a:cubicBezTo>
                        <a:pt x="1769" y="145"/>
                        <a:pt x="2151" y="322"/>
                        <a:pt x="2412" y="619"/>
                      </a:cubicBezTo>
                      <a:lnTo>
                        <a:pt x="2448" y="647"/>
                      </a:lnTo>
                      <a:cubicBezTo>
                        <a:pt x="2448" y="647"/>
                        <a:pt x="2476" y="647"/>
                        <a:pt x="2476" y="619"/>
                      </a:cubicBezTo>
                      <a:lnTo>
                        <a:pt x="2476" y="590"/>
                      </a:lnTo>
                      <a:cubicBezTo>
                        <a:pt x="2179" y="293"/>
                        <a:pt x="1797" y="88"/>
                        <a:pt x="1323" y="25"/>
                      </a:cubicBezTo>
                      <a:cubicBezTo>
                        <a:pt x="1198" y="7"/>
                        <a:pt x="1069" y="1"/>
                        <a:pt x="9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43"/>
                <p:cNvSpPr/>
                <p:nvPr/>
              </p:nvSpPr>
              <p:spPr>
                <a:xfrm>
                  <a:off x="3041777" y="2741570"/>
                  <a:ext cx="60835" cy="126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8" h="3744" extrusionOk="0">
                      <a:moveTo>
                        <a:pt x="1387" y="1"/>
                      </a:moveTo>
                      <a:cubicBezTo>
                        <a:pt x="1267" y="319"/>
                        <a:pt x="1062" y="616"/>
                        <a:pt x="828" y="885"/>
                      </a:cubicBezTo>
                      <a:cubicBezTo>
                        <a:pt x="652" y="1062"/>
                        <a:pt x="531" y="1203"/>
                        <a:pt x="383" y="1416"/>
                      </a:cubicBezTo>
                      <a:cubicBezTo>
                        <a:pt x="270" y="1621"/>
                        <a:pt x="206" y="1883"/>
                        <a:pt x="149" y="2151"/>
                      </a:cubicBezTo>
                      <a:cubicBezTo>
                        <a:pt x="93" y="2413"/>
                        <a:pt x="64" y="2710"/>
                        <a:pt x="64" y="2972"/>
                      </a:cubicBezTo>
                      <a:cubicBezTo>
                        <a:pt x="29" y="3213"/>
                        <a:pt x="1" y="3474"/>
                        <a:pt x="149" y="3679"/>
                      </a:cubicBezTo>
                      <a:cubicBezTo>
                        <a:pt x="178" y="3715"/>
                        <a:pt x="206" y="3743"/>
                        <a:pt x="241" y="3743"/>
                      </a:cubicBezTo>
                      <a:cubicBezTo>
                        <a:pt x="270" y="3743"/>
                        <a:pt x="298" y="3715"/>
                        <a:pt x="326" y="3679"/>
                      </a:cubicBezTo>
                      <a:cubicBezTo>
                        <a:pt x="503" y="3503"/>
                        <a:pt x="623" y="3297"/>
                        <a:pt x="736" y="3064"/>
                      </a:cubicBezTo>
                      <a:cubicBezTo>
                        <a:pt x="857" y="2887"/>
                        <a:pt x="913" y="2710"/>
                        <a:pt x="1005" y="2533"/>
                      </a:cubicBezTo>
                      <a:cubicBezTo>
                        <a:pt x="1182" y="2300"/>
                        <a:pt x="1416" y="2059"/>
                        <a:pt x="1592" y="1826"/>
                      </a:cubicBezTo>
                      <a:cubicBezTo>
                        <a:pt x="1656" y="1734"/>
                        <a:pt x="1684" y="1649"/>
                        <a:pt x="1713" y="1557"/>
                      </a:cubicBezTo>
                      <a:cubicBezTo>
                        <a:pt x="1798" y="1295"/>
                        <a:pt x="1798" y="1027"/>
                        <a:pt x="1713" y="765"/>
                      </a:cubicBezTo>
                      <a:cubicBezTo>
                        <a:pt x="1656" y="496"/>
                        <a:pt x="1536" y="234"/>
                        <a:pt x="13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9" name="Google Shape;1179;p43"/>
                <p:cNvSpPr/>
                <p:nvPr/>
              </p:nvSpPr>
              <p:spPr>
                <a:xfrm>
                  <a:off x="3041777" y="2793508"/>
                  <a:ext cx="28049" cy="111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" h="3298" extrusionOk="0">
                      <a:moveTo>
                        <a:pt x="800" y="1"/>
                      </a:moveTo>
                      <a:cubicBezTo>
                        <a:pt x="793" y="1"/>
                        <a:pt x="786" y="8"/>
                        <a:pt x="772" y="22"/>
                      </a:cubicBezTo>
                      <a:cubicBezTo>
                        <a:pt x="475" y="496"/>
                        <a:pt x="298" y="1083"/>
                        <a:pt x="241" y="1649"/>
                      </a:cubicBezTo>
                      <a:cubicBezTo>
                        <a:pt x="206" y="1826"/>
                        <a:pt x="178" y="2003"/>
                        <a:pt x="149" y="2180"/>
                      </a:cubicBezTo>
                      <a:cubicBezTo>
                        <a:pt x="93" y="2534"/>
                        <a:pt x="1" y="2887"/>
                        <a:pt x="64" y="3269"/>
                      </a:cubicBezTo>
                      <a:cubicBezTo>
                        <a:pt x="64" y="3269"/>
                        <a:pt x="64" y="3298"/>
                        <a:pt x="93" y="3298"/>
                      </a:cubicBezTo>
                      <a:cubicBezTo>
                        <a:pt x="121" y="3298"/>
                        <a:pt x="121" y="3269"/>
                        <a:pt x="121" y="3269"/>
                      </a:cubicBezTo>
                      <a:cubicBezTo>
                        <a:pt x="64" y="2887"/>
                        <a:pt x="149" y="2534"/>
                        <a:pt x="206" y="2180"/>
                      </a:cubicBezTo>
                      <a:cubicBezTo>
                        <a:pt x="241" y="2003"/>
                        <a:pt x="270" y="1826"/>
                        <a:pt x="298" y="1649"/>
                      </a:cubicBezTo>
                      <a:cubicBezTo>
                        <a:pt x="354" y="1083"/>
                        <a:pt x="531" y="524"/>
                        <a:pt x="828" y="57"/>
                      </a:cubicBezTo>
                      <a:lnTo>
                        <a:pt x="828" y="22"/>
                      </a:lnTo>
                      <a:cubicBezTo>
                        <a:pt x="814" y="8"/>
                        <a:pt x="807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0" name="Google Shape;1180;p43"/>
                <p:cNvSpPr/>
                <p:nvPr/>
              </p:nvSpPr>
              <p:spPr>
                <a:xfrm>
                  <a:off x="2957052" y="2889974"/>
                  <a:ext cx="160649" cy="74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8" h="2216" extrusionOk="0">
                      <a:moveTo>
                        <a:pt x="0" y="1"/>
                      </a:moveTo>
                      <a:cubicBezTo>
                        <a:pt x="149" y="857"/>
                        <a:pt x="680" y="1741"/>
                        <a:pt x="1387" y="2187"/>
                      </a:cubicBezTo>
                      <a:cubicBezTo>
                        <a:pt x="1444" y="2215"/>
                        <a:pt x="1507" y="2215"/>
                        <a:pt x="1564" y="2215"/>
                      </a:cubicBezTo>
                      <a:lnTo>
                        <a:pt x="3184" y="2215"/>
                      </a:lnTo>
                      <a:cubicBezTo>
                        <a:pt x="3240" y="2215"/>
                        <a:pt x="3304" y="2215"/>
                        <a:pt x="3361" y="2187"/>
                      </a:cubicBezTo>
                      <a:cubicBezTo>
                        <a:pt x="4068" y="1741"/>
                        <a:pt x="4599" y="857"/>
                        <a:pt x="474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1" name="Google Shape;1181;p43"/>
              <p:cNvGrpSpPr/>
              <p:nvPr/>
            </p:nvGrpSpPr>
            <p:grpSpPr>
              <a:xfrm>
                <a:off x="4024710" y="3078323"/>
                <a:ext cx="232450" cy="127628"/>
                <a:chOff x="3903010" y="2838273"/>
                <a:chExt cx="232450" cy="127628"/>
              </a:xfrm>
            </p:grpSpPr>
            <p:sp>
              <p:nvSpPr>
                <p:cNvPr id="1182" name="Google Shape;1182;p43"/>
                <p:cNvSpPr/>
                <p:nvPr/>
              </p:nvSpPr>
              <p:spPr>
                <a:xfrm>
                  <a:off x="3903010" y="2948882"/>
                  <a:ext cx="213533" cy="17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1" h="503" extrusionOk="0">
                      <a:moveTo>
                        <a:pt x="0" y="0"/>
                      </a:moveTo>
                      <a:lnTo>
                        <a:pt x="0" y="502"/>
                      </a:lnTo>
                      <a:lnTo>
                        <a:pt x="6310" y="502"/>
                      </a:lnTo>
                      <a:lnTo>
                        <a:pt x="631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" name="Google Shape;1183;p43"/>
                <p:cNvSpPr/>
                <p:nvPr/>
              </p:nvSpPr>
              <p:spPr>
                <a:xfrm>
                  <a:off x="4018627" y="2838273"/>
                  <a:ext cx="101742" cy="111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" h="3298" extrusionOk="0">
                      <a:moveTo>
                        <a:pt x="0" y="1"/>
                      </a:moveTo>
                      <a:lnTo>
                        <a:pt x="594" y="3297"/>
                      </a:lnTo>
                      <a:lnTo>
                        <a:pt x="2363" y="3297"/>
                      </a:lnTo>
                      <a:lnTo>
                        <a:pt x="300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43"/>
                <p:cNvSpPr/>
                <p:nvPr/>
              </p:nvSpPr>
              <p:spPr>
                <a:xfrm>
                  <a:off x="4054527" y="2861856"/>
                  <a:ext cx="80933" cy="62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2" h="1837" extrusionOk="0">
                      <a:moveTo>
                        <a:pt x="1978" y="0"/>
                      </a:moveTo>
                      <a:cubicBezTo>
                        <a:pt x="1951" y="0"/>
                        <a:pt x="1921" y="4"/>
                        <a:pt x="1889" y="11"/>
                      </a:cubicBezTo>
                      <a:cubicBezTo>
                        <a:pt x="1564" y="40"/>
                        <a:pt x="1238" y="124"/>
                        <a:pt x="948" y="273"/>
                      </a:cubicBezTo>
                      <a:cubicBezTo>
                        <a:pt x="913" y="273"/>
                        <a:pt x="884" y="337"/>
                        <a:pt x="913" y="365"/>
                      </a:cubicBezTo>
                      <a:cubicBezTo>
                        <a:pt x="913" y="393"/>
                        <a:pt x="948" y="393"/>
                        <a:pt x="976" y="393"/>
                      </a:cubicBezTo>
                      <a:cubicBezTo>
                        <a:pt x="1266" y="245"/>
                        <a:pt x="1592" y="160"/>
                        <a:pt x="1917" y="124"/>
                      </a:cubicBezTo>
                      <a:cubicBezTo>
                        <a:pt x="1933" y="116"/>
                        <a:pt x="1950" y="113"/>
                        <a:pt x="1967" y="113"/>
                      </a:cubicBezTo>
                      <a:cubicBezTo>
                        <a:pt x="2010" y="113"/>
                        <a:pt x="2054" y="135"/>
                        <a:pt x="2094" y="160"/>
                      </a:cubicBezTo>
                      <a:cubicBezTo>
                        <a:pt x="2214" y="245"/>
                        <a:pt x="2214" y="365"/>
                        <a:pt x="2151" y="542"/>
                      </a:cubicBezTo>
                      <a:lnTo>
                        <a:pt x="1832" y="1511"/>
                      </a:lnTo>
                      <a:cubicBezTo>
                        <a:pt x="1797" y="1603"/>
                        <a:pt x="1712" y="1660"/>
                        <a:pt x="1620" y="1660"/>
                      </a:cubicBezTo>
                      <a:cubicBezTo>
                        <a:pt x="1426" y="1649"/>
                        <a:pt x="1237" y="1643"/>
                        <a:pt x="1048" y="1643"/>
                      </a:cubicBezTo>
                      <a:cubicBezTo>
                        <a:pt x="722" y="1643"/>
                        <a:pt x="400" y="1662"/>
                        <a:pt x="64" y="1716"/>
                      </a:cubicBezTo>
                      <a:cubicBezTo>
                        <a:pt x="28" y="1716"/>
                        <a:pt x="0" y="1752"/>
                        <a:pt x="0" y="1780"/>
                      </a:cubicBezTo>
                      <a:cubicBezTo>
                        <a:pt x="28" y="1808"/>
                        <a:pt x="28" y="1836"/>
                        <a:pt x="64" y="1836"/>
                      </a:cubicBezTo>
                      <a:lnTo>
                        <a:pt x="92" y="1836"/>
                      </a:lnTo>
                      <a:cubicBezTo>
                        <a:pt x="411" y="1783"/>
                        <a:pt x="726" y="1763"/>
                        <a:pt x="1050" y="1763"/>
                      </a:cubicBezTo>
                      <a:cubicBezTo>
                        <a:pt x="1237" y="1763"/>
                        <a:pt x="1426" y="1769"/>
                        <a:pt x="1620" y="1780"/>
                      </a:cubicBezTo>
                      <a:cubicBezTo>
                        <a:pt x="1769" y="1780"/>
                        <a:pt x="1889" y="1688"/>
                        <a:pt x="1946" y="1539"/>
                      </a:cubicBezTo>
                      <a:lnTo>
                        <a:pt x="2271" y="570"/>
                      </a:lnTo>
                      <a:cubicBezTo>
                        <a:pt x="2299" y="450"/>
                        <a:pt x="2391" y="188"/>
                        <a:pt x="2151" y="68"/>
                      </a:cubicBezTo>
                      <a:cubicBezTo>
                        <a:pt x="2109" y="26"/>
                        <a:pt x="2053" y="0"/>
                        <a:pt x="19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5" name="Google Shape;1185;p43"/>
              <p:cNvGrpSpPr/>
              <p:nvPr/>
            </p:nvGrpSpPr>
            <p:grpSpPr>
              <a:xfrm>
                <a:off x="3705154" y="2353574"/>
                <a:ext cx="430899" cy="135173"/>
                <a:chOff x="3583454" y="2026924"/>
                <a:chExt cx="430899" cy="135173"/>
              </a:xfrm>
            </p:grpSpPr>
            <p:sp>
              <p:nvSpPr>
                <p:cNvPr id="1186" name="Google Shape;1186;p43"/>
                <p:cNvSpPr/>
                <p:nvPr/>
              </p:nvSpPr>
              <p:spPr>
                <a:xfrm>
                  <a:off x="3754867" y="2128093"/>
                  <a:ext cx="32109" cy="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" h="913" extrusionOk="0">
                      <a:moveTo>
                        <a:pt x="0" y="0"/>
                      </a:moveTo>
                      <a:lnTo>
                        <a:pt x="0" y="913"/>
                      </a:lnTo>
                      <a:lnTo>
                        <a:pt x="948" y="913"/>
                      </a:lnTo>
                      <a:lnTo>
                        <a:pt x="94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43"/>
                <p:cNvSpPr/>
                <p:nvPr/>
              </p:nvSpPr>
              <p:spPr>
                <a:xfrm>
                  <a:off x="3801763" y="2125217"/>
                  <a:ext cx="58941" cy="33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2" h="998" extrusionOk="0">
                      <a:moveTo>
                        <a:pt x="913" y="205"/>
                      </a:moveTo>
                      <a:lnTo>
                        <a:pt x="1444" y="885"/>
                      </a:lnTo>
                      <a:lnTo>
                        <a:pt x="326" y="885"/>
                      </a:lnTo>
                      <a:lnTo>
                        <a:pt x="913" y="205"/>
                      </a:lnTo>
                      <a:close/>
                      <a:moveTo>
                        <a:pt x="913" y="0"/>
                      </a:moveTo>
                      <a:lnTo>
                        <a:pt x="1" y="998"/>
                      </a:lnTo>
                      <a:lnTo>
                        <a:pt x="1741" y="998"/>
                      </a:lnTo>
                      <a:lnTo>
                        <a:pt x="91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43"/>
                <p:cNvSpPr/>
                <p:nvPr/>
              </p:nvSpPr>
              <p:spPr>
                <a:xfrm>
                  <a:off x="3871668" y="2125217"/>
                  <a:ext cx="34985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" h="1062" extrusionOk="0">
                      <a:moveTo>
                        <a:pt x="941" y="0"/>
                      </a:moveTo>
                      <a:lnTo>
                        <a:pt x="0" y="969"/>
                      </a:lnTo>
                      <a:lnTo>
                        <a:pt x="85" y="1061"/>
                      </a:lnTo>
                      <a:lnTo>
                        <a:pt x="1033" y="85"/>
                      </a:lnTo>
                      <a:lnTo>
                        <a:pt x="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43"/>
                <p:cNvSpPr/>
                <p:nvPr/>
              </p:nvSpPr>
              <p:spPr>
                <a:xfrm>
                  <a:off x="3889635" y="2125217"/>
                  <a:ext cx="35933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2" h="1062" extrusionOk="0">
                      <a:moveTo>
                        <a:pt x="941" y="0"/>
                      </a:moveTo>
                      <a:lnTo>
                        <a:pt x="0" y="969"/>
                      </a:lnTo>
                      <a:lnTo>
                        <a:pt x="120" y="1061"/>
                      </a:lnTo>
                      <a:lnTo>
                        <a:pt x="1061" y="85"/>
                      </a:lnTo>
                      <a:lnTo>
                        <a:pt x="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43"/>
                <p:cNvSpPr/>
                <p:nvPr/>
              </p:nvSpPr>
              <p:spPr>
                <a:xfrm>
                  <a:off x="3937479" y="2123052"/>
                  <a:ext cx="10117" cy="34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1034" extrusionOk="0">
                      <a:moveTo>
                        <a:pt x="1" y="1"/>
                      </a:moveTo>
                      <a:lnTo>
                        <a:pt x="1" y="93"/>
                      </a:lnTo>
                      <a:lnTo>
                        <a:pt x="29" y="93"/>
                      </a:lnTo>
                      <a:cubicBezTo>
                        <a:pt x="86" y="93"/>
                        <a:pt x="121" y="121"/>
                        <a:pt x="121" y="177"/>
                      </a:cubicBezTo>
                      <a:lnTo>
                        <a:pt x="121" y="418"/>
                      </a:lnTo>
                      <a:cubicBezTo>
                        <a:pt x="121" y="503"/>
                        <a:pt x="149" y="503"/>
                        <a:pt x="178" y="531"/>
                      </a:cubicBezTo>
                      <a:cubicBezTo>
                        <a:pt x="149" y="531"/>
                        <a:pt x="121" y="559"/>
                        <a:pt x="121" y="623"/>
                      </a:cubicBezTo>
                      <a:lnTo>
                        <a:pt x="121" y="857"/>
                      </a:lnTo>
                      <a:cubicBezTo>
                        <a:pt x="121" y="913"/>
                        <a:pt x="86" y="949"/>
                        <a:pt x="29" y="949"/>
                      </a:cubicBezTo>
                      <a:lnTo>
                        <a:pt x="1" y="949"/>
                      </a:lnTo>
                      <a:lnTo>
                        <a:pt x="1" y="1033"/>
                      </a:lnTo>
                      <a:lnTo>
                        <a:pt x="58" y="1033"/>
                      </a:lnTo>
                      <a:cubicBezTo>
                        <a:pt x="178" y="1033"/>
                        <a:pt x="234" y="977"/>
                        <a:pt x="234" y="885"/>
                      </a:cubicBezTo>
                      <a:lnTo>
                        <a:pt x="234" y="623"/>
                      </a:lnTo>
                      <a:cubicBezTo>
                        <a:pt x="234" y="595"/>
                        <a:pt x="234" y="559"/>
                        <a:pt x="263" y="559"/>
                      </a:cubicBezTo>
                      <a:lnTo>
                        <a:pt x="298" y="559"/>
                      </a:lnTo>
                      <a:lnTo>
                        <a:pt x="298" y="475"/>
                      </a:lnTo>
                      <a:lnTo>
                        <a:pt x="263" y="475"/>
                      </a:lnTo>
                      <a:cubicBezTo>
                        <a:pt x="234" y="475"/>
                        <a:pt x="234" y="475"/>
                        <a:pt x="234" y="418"/>
                      </a:cubicBezTo>
                      <a:lnTo>
                        <a:pt x="234" y="177"/>
                      </a:lnTo>
                      <a:cubicBezTo>
                        <a:pt x="234" y="64"/>
                        <a:pt x="178" y="1"/>
                        <a:pt x="5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43"/>
                <p:cNvSpPr/>
                <p:nvPr/>
              </p:nvSpPr>
              <p:spPr>
                <a:xfrm>
                  <a:off x="3959506" y="2123052"/>
                  <a:ext cx="24936" cy="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1154" extrusionOk="0">
                      <a:moveTo>
                        <a:pt x="354" y="149"/>
                      </a:moveTo>
                      <a:cubicBezTo>
                        <a:pt x="468" y="149"/>
                        <a:pt x="588" y="326"/>
                        <a:pt x="588" y="559"/>
                      </a:cubicBezTo>
                      <a:cubicBezTo>
                        <a:pt x="588" y="828"/>
                        <a:pt x="468" y="1005"/>
                        <a:pt x="354" y="1005"/>
                      </a:cubicBezTo>
                      <a:cubicBezTo>
                        <a:pt x="263" y="1005"/>
                        <a:pt x="142" y="828"/>
                        <a:pt x="142" y="559"/>
                      </a:cubicBezTo>
                      <a:cubicBezTo>
                        <a:pt x="142" y="326"/>
                        <a:pt x="263" y="149"/>
                        <a:pt x="354" y="149"/>
                      </a:cubicBezTo>
                      <a:close/>
                      <a:moveTo>
                        <a:pt x="354" y="1"/>
                      </a:moveTo>
                      <a:cubicBezTo>
                        <a:pt x="142" y="1"/>
                        <a:pt x="1" y="269"/>
                        <a:pt x="1" y="559"/>
                      </a:cubicBezTo>
                      <a:cubicBezTo>
                        <a:pt x="1" y="885"/>
                        <a:pt x="142" y="1154"/>
                        <a:pt x="354" y="1154"/>
                      </a:cubicBezTo>
                      <a:cubicBezTo>
                        <a:pt x="560" y="1154"/>
                        <a:pt x="737" y="885"/>
                        <a:pt x="737" y="559"/>
                      </a:cubicBezTo>
                      <a:cubicBezTo>
                        <a:pt x="737" y="269"/>
                        <a:pt x="560" y="1"/>
                        <a:pt x="3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43"/>
                <p:cNvSpPr/>
                <p:nvPr/>
              </p:nvSpPr>
              <p:spPr>
                <a:xfrm>
                  <a:off x="3989451" y="2123052"/>
                  <a:ext cx="24903" cy="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" h="1154" extrusionOk="0">
                      <a:moveTo>
                        <a:pt x="354" y="149"/>
                      </a:moveTo>
                      <a:cubicBezTo>
                        <a:pt x="467" y="149"/>
                        <a:pt x="587" y="326"/>
                        <a:pt x="587" y="559"/>
                      </a:cubicBezTo>
                      <a:cubicBezTo>
                        <a:pt x="587" y="828"/>
                        <a:pt x="467" y="1005"/>
                        <a:pt x="354" y="1005"/>
                      </a:cubicBezTo>
                      <a:cubicBezTo>
                        <a:pt x="262" y="1005"/>
                        <a:pt x="142" y="828"/>
                        <a:pt x="142" y="559"/>
                      </a:cubicBezTo>
                      <a:cubicBezTo>
                        <a:pt x="142" y="326"/>
                        <a:pt x="262" y="149"/>
                        <a:pt x="354" y="149"/>
                      </a:cubicBezTo>
                      <a:close/>
                      <a:moveTo>
                        <a:pt x="354" y="1"/>
                      </a:moveTo>
                      <a:cubicBezTo>
                        <a:pt x="142" y="1"/>
                        <a:pt x="0" y="269"/>
                        <a:pt x="0" y="559"/>
                      </a:cubicBezTo>
                      <a:cubicBezTo>
                        <a:pt x="0" y="885"/>
                        <a:pt x="142" y="1154"/>
                        <a:pt x="354" y="1154"/>
                      </a:cubicBezTo>
                      <a:cubicBezTo>
                        <a:pt x="559" y="1154"/>
                        <a:pt x="736" y="885"/>
                        <a:pt x="736" y="559"/>
                      </a:cubicBezTo>
                      <a:cubicBezTo>
                        <a:pt x="736" y="269"/>
                        <a:pt x="559" y="1"/>
                        <a:pt x="35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43"/>
                <p:cNvSpPr/>
                <p:nvPr/>
              </p:nvSpPr>
              <p:spPr>
                <a:xfrm>
                  <a:off x="3656235" y="2034537"/>
                  <a:ext cx="24936" cy="40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1202" extrusionOk="0">
                      <a:moveTo>
                        <a:pt x="72" y="1"/>
                      </a:moveTo>
                      <a:cubicBezTo>
                        <a:pt x="57" y="1"/>
                        <a:pt x="43" y="10"/>
                        <a:pt x="29" y="27"/>
                      </a:cubicBezTo>
                      <a:cubicBezTo>
                        <a:pt x="1" y="56"/>
                        <a:pt x="1" y="84"/>
                        <a:pt x="29" y="112"/>
                      </a:cubicBezTo>
                      <a:lnTo>
                        <a:pt x="588" y="699"/>
                      </a:lnTo>
                      <a:lnTo>
                        <a:pt x="29" y="1088"/>
                      </a:lnTo>
                      <a:cubicBezTo>
                        <a:pt x="1" y="1117"/>
                        <a:pt x="1" y="1145"/>
                        <a:pt x="29" y="1173"/>
                      </a:cubicBezTo>
                      <a:lnTo>
                        <a:pt x="57" y="1202"/>
                      </a:lnTo>
                      <a:cubicBezTo>
                        <a:pt x="85" y="1202"/>
                        <a:pt x="85" y="1202"/>
                        <a:pt x="85" y="1173"/>
                      </a:cubicBezTo>
                      <a:lnTo>
                        <a:pt x="708" y="763"/>
                      </a:lnTo>
                      <a:cubicBezTo>
                        <a:pt x="708" y="735"/>
                        <a:pt x="736" y="735"/>
                        <a:pt x="736" y="699"/>
                      </a:cubicBezTo>
                      <a:cubicBezTo>
                        <a:pt x="736" y="699"/>
                        <a:pt x="736" y="671"/>
                        <a:pt x="708" y="671"/>
                      </a:cubicBezTo>
                      <a:lnTo>
                        <a:pt x="121" y="27"/>
                      </a:lnTo>
                      <a:cubicBezTo>
                        <a:pt x="103" y="10"/>
                        <a:pt x="87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43"/>
                <p:cNvSpPr/>
                <p:nvPr/>
              </p:nvSpPr>
              <p:spPr>
                <a:xfrm>
                  <a:off x="3673221" y="2034537"/>
                  <a:ext cx="24936" cy="40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1202" extrusionOk="0">
                      <a:moveTo>
                        <a:pt x="72" y="1"/>
                      </a:moveTo>
                      <a:cubicBezTo>
                        <a:pt x="57" y="1"/>
                        <a:pt x="43" y="10"/>
                        <a:pt x="29" y="27"/>
                      </a:cubicBezTo>
                      <a:cubicBezTo>
                        <a:pt x="1" y="56"/>
                        <a:pt x="1" y="84"/>
                        <a:pt x="29" y="112"/>
                      </a:cubicBezTo>
                      <a:lnTo>
                        <a:pt x="588" y="699"/>
                      </a:lnTo>
                      <a:lnTo>
                        <a:pt x="29" y="1088"/>
                      </a:lnTo>
                      <a:cubicBezTo>
                        <a:pt x="1" y="1117"/>
                        <a:pt x="1" y="1145"/>
                        <a:pt x="29" y="1173"/>
                      </a:cubicBezTo>
                      <a:lnTo>
                        <a:pt x="57" y="1202"/>
                      </a:lnTo>
                      <a:cubicBezTo>
                        <a:pt x="86" y="1202"/>
                        <a:pt x="86" y="1202"/>
                        <a:pt x="86" y="1173"/>
                      </a:cubicBezTo>
                      <a:lnTo>
                        <a:pt x="708" y="763"/>
                      </a:lnTo>
                      <a:cubicBezTo>
                        <a:pt x="708" y="735"/>
                        <a:pt x="737" y="735"/>
                        <a:pt x="737" y="699"/>
                      </a:cubicBezTo>
                      <a:cubicBezTo>
                        <a:pt x="737" y="699"/>
                        <a:pt x="737" y="671"/>
                        <a:pt x="708" y="671"/>
                      </a:cubicBezTo>
                      <a:lnTo>
                        <a:pt x="114" y="27"/>
                      </a:lnTo>
                      <a:cubicBezTo>
                        <a:pt x="100" y="10"/>
                        <a:pt x="86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43"/>
                <p:cNvSpPr/>
                <p:nvPr/>
              </p:nvSpPr>
              <p:spPr>
                <a:xfrm>
                  <a:off x="3706989" y="2034233"/>
                  <a:ext cx="26121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" h="1126" extrusionOk="0">
                      <a:moveTo>
                        <a:pt x="389" y="121"/>
                      </a:moveTo>
                      <a:cubicBezTo>
                        <a:pt x="531" y="121"/>
                        <a:pt x="651" y="326"/>
                        <a:pt x="651" y="567"/>
                      </a:cubicBezTo>
                      <a:cubicBezTo>
                        <a:pt x="651" y="800"/>
                        <a:pt x="531" y="1006"/>
                        <a:pt x="389" y="1006"/>
                      </a:cubicBezTo>
                      <a:cubicBezTo>
                        <a:pt x="241" y="1006"/>
                        <a:pt x="121" y="800"/>
                        <a:pt x="121" y="567"/>
                      </a:cubicBezTo>
                      <a:cubicBezTo>
                        <a:pt x="121" y="326"/>
                        <a:pt x="241" y="121"/>
                        <a:pt x="389" y="121"/>
                      </a:cubicBezTo>
                      <a:close/>
                      <a:moveTo>
                        <a:pt x="389" y="1"/>
                      </a:moveTo>
                      <a:cubicBezTo>
                        <a:pt x="177" y="1"/>
                        <a:pt x="0" y="270"/>
                        <a:pt x="0" y="567"/>
                      </a:cubicBezTo>
                      <a:cubicBezTo>
                        <a:pt x="0" y="885"/>
                        <a:pt x="177" y="1126"/>
                        <a:pt x="389" y="1126"/>
                      </a:cubicBezTo>
                      <a:cubicBezTo>
                        <a:pt x="595" y="1126"/>
                        <a:pt x="771" y="885"/>
                        <a:pt x="771" y="567"/>
                      </a:cubicBezTo>
                      <a:cubicBezTo>
                        <a:pt x="771" y="270"/>
                        <a:pt x="595" y="1"/>
                        <a:pt x="38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" name="Google Shape;1196;p43"/>
                <p:cNvSpPr/>
                <p:nvPr/>
              </p:nvSpPr>
              <p:spPr>
                <a:xfrm>
                  <a:off x="3753885" y="2037346"/>
                  <a:ext cx="4128" cy="378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119" extrusionOk="0">
                      <a:moveTo>
                        <a:pt x="65" y="1"/>
                      </a:moveTo>
                      <a:cubicBezTo>
                        <a:pt x="29" y="1"/>
                        <a:pt x="1" y="29"/>
                        <a:pt x="1" y="58"/>
                      </a:cubicBezTo>
                      <a:lnTo>
                        <a:pt x="1" y="1062"/>
                      </a:lnTo>
                      <a:cubicBezTo>
                        <a:pt x="1" y="1090"/>
                        <a:pt x="29" y="1119"/>
                        <a:pt x="65" y="1119"/>
                      </a:cubicBezTo>
                      <a:cubicBezTo>
                        <a:pt x="93" y="1119"/>
                        <a:pt x="121" y="1090"/>
                        <a:pt x="121" y="1062"/>
                      </a:cubicBezTo>
                      <a:lnTo>
                        <a:pt x="121" y="58"/>
                      </a:lnTo>
                      <a:cubicBezTo>
                        <a:pt x="121" y="29"/>
                        <a:pt x="93" y="1"/>
                        <a:pt x="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" name="Google Shape;1197;p43"/>
                <p:cNvSpPr/>
                <p:nvPr/>
              </p:nvSpPr>
              <p:spPr>
                <a:xfrm>
                  <a:off x="3771852" y="2041440"/>
                  <a:ext cx="20132" cy="3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" h="942" extrusionOk="0">
                      <a:moveTo>
                        <a:pt x="0" y="0"/>
                      </a:moveTo>
                      <a:lnTo>
                        <a:pt x="0" y="941"/>
                      </a:lnTo>
                      <a:lnTo>
                        <a:pt x="595" y="941"/>
                      </a:lnTo>
                      <a:lnTo>
                        <a:pt x="5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" name="Google Shape;1198;p43"/>
                <p:cNvSpPr/>
                <p:nvPr/>
              </p:nvSpPr>
              <p:spPr>
                <a:xfrm>
                  <a:off x="3803929" y="2039274"/>
                  <a:ext cx="32820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1062" extrusionOk="0">
                      <a:moveTo>
                        <a:pt x="849" y="121"/>
                      </a:moveTo>
                      <a:lnTo>
                        <a:pt x="849" y="948"/>
                      </a:lnTo>
                      <a:lnTo>
                        <a:pt x="114" y="948"/>
                      </a:lnTo>
                      <a:lnTo>
                        <a:pt x="114" y="121"/>
                      </a:lnTo>
                      <a:close/>
                      <a:moveTo>
                        <a:pt x="57" y="1"/>
                      </a:moveTo>
                      <a:cubicBezTo>
                        <a:pt x="29" y="1"/>
                        <a:pt x="0" y="29"/>
                        <a:pt x="0" y="64"/>
                      </a:cubicBezTo>
                      <a:lnTo>
                        <a:pt x="0" y="1005"/>
                      </a:lnTo>
                      <a:cubicBezTo>
                        <a:pt x="0" y="1033"/>
                        <a:pt x="29" y="1062"/>
                        <a:pt x="57" y="1062"/>
                      </a:cubicBezTo>
                      <a:lnTo>
                        <a:pt x="913" y="1062"/>
                      </a:lnTo>
                      <a:cubicBezTo>
                        <a:pt x="941" y="1062"/>
                        <a:pt x="970" y="1033"/>
                        <a:pt x="970" y="1005"/>
                      </a:cubicBezTo>
                      <a:lnTo>
                        <a:pt x="970" y="64"/>
                      </a:lnTo>
                      <a:cubicBezTo>
                        <a:pt x="970" y="29"/>
                        <a:pt x="941" y="1"/>
                        <a:pt x="91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" name="Google Shape;1199;p43"/>
                <p:cNvSpPr/>
                <p:nvPr/>
              </p:nvSpPr>
              <p:spPr>
                <a:xfrm>
                  <a:off x="3847746" y="2041440"/>
                  <a:ext cx="32820" cy="3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942" extrusionOk="0">
                      <a:moveTo>
                        <a:pt x="0" y="0"/>
                      </a:moveTo>
                      <a:lnTo>
                        <a:pt x="0" y="941"/>
                      </a:lnTo>
                      <a:lnTo>
                        <a:pt x="969" y="941"/>
                      </a:lnTo>
                      <a:lnTo>
                        <a:pt x="96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" name="Google Shape;1200;p43"/>
                <p:cNvSpPr/>
                <p:nvPr/>
              </p:nvSpPr>
              <p:spPr>
                <a:xfrm>
                  <a:off x="3892477" y="2026924"/>
                  <a:ext cx="25173" cy="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" h="1901" extrusionOk="0">
                      <a:moveTo>
                        <a:pt x="349" y="0"/>
                      </a:moveTo>
                      <a:cubicBezTo>
                        <a:pt x="332" y="0"/>
                        <a:pt x="315" y="4"/>
                        <a:pt x="298" y="12"/>
                      </a:cubicBezTo>
                      <a:cubicBezTo>
                        <a:pt x="270" y="12"/>
                        <a:pt x="241" y="40"/>
                        <a:pt x="241" y="75"/>
                      </a:cubicBezTo>
                      <a:cubicBezTo>
                        <a:pt x="270" y="104"/>
                        <a:pt x="298" y="132"/>
                        <a:pt x="326" y="132"/>
                      </a:cubicBezTo>
                      <a:cubicBezTo>
                        <a:pt x="336" y="123"/>
                        <a:pt x="346" y="120"/>
                        <a:pt x="357" y="120"/>
                      </a:cubicBezTo>
                      <a:cubicBezTo>
                        <a:pt x="377" y="120"/>
                        <a:pt x="399" y="132"/>
                        <a:pt x="418" y="132"/>
                      </a:cubicBezTo>
                      <a:cubicBezTo>
                        <a:pt x="447" y="160"/>
                        <a:pt x="475" y="252"/>
                        <a:pt x="503" y="309"/>
                      </a:cubicBezTo>
                      <a:cubicBezTo>
                        <a:pt x="503" y="366"/>
                        <a:pt x="475" y="429"/>
                        <a:pt x="475" y="514"/>
                      </a:cubicBezTo>
                      <a:cubicBezTo>
                        <a:pt x="475" y="542"/>
                        <a:pt x="447" y="606"/>
                        <a:pt x="447" y="663"/>
                      </a:cubicBezTo>
                      <a:cubicBezTo>
                        <a:pt x="447" y="783"/>
                        <a:pt x="475" y="868"/>
                        <a:pt x="532" y="960"/>
                      </a:cubicBezTo>
                      <a:cubicBezTo>
                        <a:pt x="503" y="988"/>
                        <a:pt x="475" y="1016"/>
                        <a:pt x="447" y="1045"/>
                      </a:cubicBezTo>
                      <a:lnTo>
                        <a:pt x="447" y="1278"/>
                      </a:lnTo>
                      <a:lnTo>
                        <a:pt x="447" y="1313"/>
                      </a:lnTo>
                      <a:cubicBezTo>
                        <a:pt x="475" y="1455"/>
                        <a:pt x="447" y="1575"/>
                        <a:pt x="390" y="1667"/>
                      </a:cubicBezTo>
                      <a:cubicBezTo>
                        <a:pt x="344" y="1728"/>
                        <a:pt x="273" y="1775"/>
                        <a:pt x="202" y="1775"/>
                      </a:cubicBezTo>
                      <a:cubicBezTo>
                        <a:pt x="174" y="1775"/>
                        <a:pt x="147" y="1768"/>
                        <a:pt x="121" y="1752"/>
                      </a:cubicBezTo>
                      <a:cubicBezTo>
                        <a:pt x="107" y="1738"/>
                        <a:pt x="93" y="1731"/>
                        <a:pt x="79" y="1731"/>
                      </a:cubicBezTo>
                      <a:cubicBezTo>
                        <a:pt x="65" y="1731"/>
                        <a:pt x="50" y="1738"/>
                        <a:pt x="36" y="1752"/>
                      </a:cubicBezTo>
                      <a:cubicBezTo>
                        <a:pt x="1" y="1780"/>
                        <a:pt x="36" y="1809"/>
                        <a:pt x="65" y="1844"/>
                      </a:cubicBezTo>
                      <a:cubicBezTo>
                        <a:pt x="93" y="1872"/>
                        <a:pt x="150" y="1901"/>
                        <a:pt x="213" y="1901"/>
                      </a:cubicBezTo>
                      <a:cubicBezTo>
                        <a:pt x="326" y="1901"/>
                        <a:pt x="447" y="1809"/>
                        <a:pt x="503" y="1724"/>
                      </a:cubicBezTo>
                      <a:cubicBezTo>
                        <a:pt x="567" y="1604"/>
                        <a:pt x="595" y="1455"/>
                        <a:pt x="567" y="1278"/>
                      </a:cubicBezTo>
                      <a:lnTo>
                        <a:pt x="567" y="1250"/>
                      </a:lnTo>
                      <a:lnTo>
                        <a:pt x="567" y="1101"/>
                      </a:lnTo>
                      <a:cubicBezTo>
                        <a:pt x="567" y="1073"/>
                        <a:pt x="595" y="1045"/>
                        <a:pt x="623" y="1045"/>
                      </a:cubicBezTo>
                      <a:cubicBezTo>
                        <a:pt x="623" y="1016"/>
                        <a:pt x="652" y="1016"/>
                        <a:pt x="652" y="1016"/>
                      </a:cubicBezTo>
                      <a:cubicBezTo>
                        <a:pt x="660" y="1025"/>
                        <a:pt x="668" y="1028"/>
                        <a:pt x="677" y="1028"/>
                      </a:cubicBezTo>
                      <a:cubicBezTo>
                        <a:pt x="697" y="1028"/>
                        <a:pt x="719" y="1008"/>
                        <a:pt x="744" y="988"/>
                      </a:cubicBezTo>
                      <a:cubicBezTo>
                        <a:pt x="744" y="960"/>
                        <a:pt x="744" y="924"/>
                        <a:pt x="708" y="924"/>
                      </a:cubicBezTo>
                      <a:cubicBezTo>
                        <a:pt x="680" y="924"/>
                        <a:pt x="680" y="896"/>
                        <a:pt x="680" y="896"/>
                      </a:cubicBezTo>
                      <a:cubicBezTo>
                        <a:pt x="595" y="896"/>
                        <a:pt x="567" y="783"/>
                        <a:pt x="567" y="663"/>
                      </a:cubicBezTo>
                      <a:cubicBezTo>
                        <a:pt x="567" y="634"/>
                        <a:pt x="567" y="571"/>
                        <a:pt x="595" y="514"/>
                      </a:cubicBezTo>
                      <a:cubicBezTo>
                        <a:pt x="595" y="458"/>
                        <a:pt x="623" y="366"/>
                        <a:pt x="623" y="281"/>
                      </a:cubicBezTo>
                      <a:cubicBezTo>
                        <a:pt x="595" y="189"/>
                        <a:pt x="532" y="104"/>
                        <a:pt x="475" y="40"/>
                      </a:cubicBezTo>
                      <a:cubicBezTo>
                        <a:pt x="435" y="20"/>
                        <a:pt x="391" y="0"/>
                        <a:pt x="34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" name="Google Shape;1201;p43"/>
                <p:cNvSpPr/>
                <p:nvPr/>
              </p:nvSpPr>
              <p:spPr>
                <a:xfrm>
                  <a:off x="3928411" y="2028278"/>
                  <a:ext cx="11030" cy="59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1769" extrusionOk="0">
                      <a:moveTo>
                        <a:pt x="35" y="0"/>
                      </a:moveTo>
                      <a:cubicBezTo>
                        <a:pt x="0" y="35"/>
                        <a:pt x="0" y="64"/>
                        <a:pt x="0" y="92"/>
                      </a:cubicBezTo>
                      <a:cubicBezTo>
                        <a:pt x="212" y="594"/>
                        <a:pt x="212" y="1182"/>
                        <a:pt x="0" y="1684"/>
                      </a:cubicBezTo>
                      <a:cubicBezTo>
                        <a:pt x="0" y="1712"/>
                        <a:pt x="0" y="1769"/>
                        <a:pt x="35" y="1769"/>
                      </a:cubicBezTo>
                      <a:lnTo>
                        <a:pt x="64" y="1769"/>
                      </a:lnTo>
                      <a:cubicBezTo>
                        <a:pt x="92" y="1769"/>
                        <a:pt x="120" y="1769"/>
                        <a:pt x="120" y="1740"/>
                      </a:cubicBezTo>
                      <a:cubicBezTo>
                        <a:pt x="326" y="1210"/>
                        <a:pt x="326" y="594"/>
                        <a:pt x="120" y="64"/>
                      </a:cubicBezTo>
                      <a:cubicBezTo>
                        <a:pt x="92" y="35"/>
                        <a:pt x="64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" name="Google Shape;1202;p43"/>
                <p:cNvSpPr/>
                <p:nvPr/>
              </p:nvSpPr>
              <p:spPr>
                <a:xfrm>
                  <a:off x="3941573" y="2027296"/>
                  <a:ext cx="14854" cy="68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2039" extrusionOk="0">
                      <a:moveTo>
                        <a:pt x="85" y="1"/>
                      </a:moveTo>
                      <a:cubicBezTo>
                        <a:pt x="57" y="29"/>
                        <a:pt x="28" y="64"/>
                        <a:pt x="57" y="93"/>
                      </a:cubicBezTo>
                      <a:cubicBezTo>
                        <a:pt x="319" y="680"/>
                        <a:pt x="290" y="1387"/>
                        <a:pt x="0" y="1946"/>
                      </a:cubicBezTo>
                      <a:cubicBezTo>
                        <a:pt x="0" y="1975"/>
                        <a:pt x="0" y="2038"/>
                        <a:pt x="28" y="2038"/>
                      </a:cubicBezTo>
                      <a:lnTo>
                        <a:pt x="57" y="2038"/>
                      </a:lnTo>
                      <a:cubicBezTo>
                        <a:pt x="85" y="2038"/>
                        <a:pt x="85" y="2038"/>
                        <a:pt x="113" y="2010"/>
                      </a:cubicBezTo>
                      <a:cubicBezTo>
                        <a:pt x="439" y="1416"/>
                        <a:pt x="439" y="652"/>
                        <a:pt x="142" y="29"/>
                      </a:cubicBezTo>
                      <a:cubicBezTo>
                        <a:pt x="142" y="1"/>
                        <a:pt x="11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" name="Google Shape;1203;p43"/>
                <p:cNvSpPr/>
                <p:nvPr/>
              </p:nvSpPr>
              <p:spPr>
                <a:xfrm>
                  <a:off x="3622264" y="2026924"/>
                  <a:ext cx="24903" cy="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" h="1901" extrusionOk="0">
                      <a:moveTo>
                        <a:pt x="417" y="0"/>
                      </a:moveTo>
                      <a:cubicBezTo>
                        <a:pt x="367" y="0"/>
                        <a:pt x="309" y="20"/>
                        <a:pt x="269" y="40"/>
                      </a:cubicBezTo>
                      <a:cubicBezTo>
                        <a:pt x="205" y="104"/>
                        <a:pt x="149" y="189"/>
                        <a:pt x="149" y="281"/>
                      </a:cubicBezTo>
                      <a:cubicBezTo>
                        <a:pt x="120" y="366"/>
                        <a:pt x="149" y="458"/>
                        <a:pt x="149" y="514"/>
                      </a:cubicBezTo>
                      <a:cubicBezTo>
                        <a:pt x="177" y="571"/>
                        <a:pt x="177" y="634"/>
                        <a:pt x="177" y="663"/>
                      </a:cubicBezTo>
                      <a:cubicBezTo>
                        <a:pt x="177" y="783"/>
                        <a:pt x="149" y="896"/>
                        <a:pt x="64" y="896"/>
                      </a:cubicBezTo>
                      <a:lnTo>
                        <a:pt x="64" y="924"/>
                      </a:lnTo>
                      <a:cubicBezTo>
                        <a:pt x="28" y="924"/>
                        <a:pt x="0" y="960"/>
                        <a:pt x="0" y="988"/>
                      </a:cubicBezTo>
                      <a:cubicBezTo>
                        <a:pt x="20" y="1008"/>
                        <a:pt x="44" y="1028"/>
                        <a:pt x="66" y="1028"/>
                      </a:cubicBezTo>
                      <a:cubicBezTo>
                        <a:pt x="75" y="1028"/>
                        <a:pt x="84" y="1025"/>
                        <a:pt x="92" y="1016"/>
                      </a:cubicBezTo>
                      <a:cubicBezTo>
                        <a:pt x="120" y="1016"/>
                        <a:pt x="120" y="1016"/>
                        <a:pt x="120" y="1045"/>
                      </a:cubicBezTo>
                      <a:cubicBezTo>
                        <a:pt x="149" y="1045"/>
                        <a:pt x="177" y="1073"/>
                        <a:pt x="177" y="1101"/>
                      </a:cubicBezTo>
                      <a:cubicBezTo>
                        <a:pt x="205" y="1137"/>
                        <a:pt x="177" y="1193"/>
                        <a:pt x="177" y="1250"/>
                      </a:cubicBezTo>
                      <a:lnTo>
                        <a:pt x="177" y="1278"/>
                      </a:lnTo>
                      <a:cubicBezTo>
                        <a:pt x="149" y="1455"/>
                        <a:pt x="177" y="1604"/>
                        <a:pt x="269" y="1724"/>
                      </a:cubicBezTo>
                      <a:cubicBezTo>
                        <a:pt x="325" y="1809"/>
                        <a:pt x="446" y="1901"/>
                        <a:pt x="559" y="1901"/>
                      </a:cubicBezTo>
                      <a:cubicBezTo>
                        <a:pt x="594" y="1901"/>
                        <a:pt x="651" y="1872"/>
                        <a:pt x="707" y="1844"/>
                      </a:cubicBezTo>
                      <a:cubicBezTo>
                        <a:pt x="736" y="1809"/>
                        <a:pt x="736" y="1780"/>
                        <a:pt x="707" y="1752"/>
                      </a:cubicBezTo>
                      <a:cubicBezTo>
                        <a:pt x="707" y="1738"/>
                        <a:pt x="693" y="1731"/>
                        <a:pt x="676" y="1731"/>
                      </a:cubicBezTo>
                      <a:cubicBezTo>
                        <a:pt x="658" y="1731"/>
                        <a:pt x="637" y="1738"/>
                        <a:pt x="623" y="1752"/>
                      </a:cubicBezTo>
                      <a:cubicBezTo>
                        <a:pt x="597" y="1768"/>
                        <a:pt x="570" y="1775"/>
                        <a:pt x="542" y="1775"/>
                      </a:cubicBezTo>
                      <a:cubicBezTo>
                        <a:pt x="471" y="1775"/>
                        <a:pt x="400" y="1728"/>
                        <a:pt x="354" y="1667"/>
                      </a:cubicBezTo>
                      <a:cubicBezTo>
                        <a:pt x="297" y="1575"/>
                        <a:pt x="269" y="1455"/>
                        <a:pt x="297" y="1313"/>
                      </a:cubicBezTo>
                      <a:lnTo>
                        <a:pt x="297" y="1278"/>
                      </a:lnTo>
                      <a:cubicBezTo>
                        <a:pt x="297" y="1193"/>
                        <a:pt x="325" y="1137"/>
                        <a:pt x="297" y="1045"/>
                      </a:cubicBezTo>
                      <a:cubicBezTo>
                        <a:pt x="269" y="1016"/>
                        <a:pt x="241" y="988"/>
                        <a:pt x="205" y="960"/>
                      </a:cubicBezTo>
                      <a:cubicBezTo>
                        <a:pt x="269" y="868"/>
                        <a:pt x="297" y="783"/>
                        <a:pt x="297" y="663"/>
                      </a:cubicBezTo>
                      <a:cubicBezTo>
                        <a:pt x="297" y="606"/>
                        <a:pt x="297" y="542"/>
                        <a:pt x="269" y="514"/>
                      </a:cubicBezTo>
                      <a:cubicBezTo>
                        <a:pt x="269" y="429"/>
                        <a:pt x="241" y="366"/>
                        <a:pt x="269" y="309"/>
                      </a:cubicBezTo>
                      <a:cubicBezTo>
                        <a:pt x="269" y="252"/>
                        <a:pt x="297" y="160"/>
                        <a:pt x="354" y="132"/>
                      </a:cubicBezTo>
                      <a:cubicBezTo>
                        <a:pt x="373" y="132"/>
                        <a:pt x="395" y="120"/>
                        <a:pt x="416" y="120"/>
                      </a:cubicBezTo>
                      <a:cubicBezTo>
                        <a:pt x="426" y="120"/>
                        <a:pt x="436" y="123"/>
                        <a:pt x="446" y="132"/>
                      </a:cubicBezTo>
                      <a:cubicBezTo>
                        <a:pt x="474" y="132"/>
                        <a:pt x="502" y="104"/>
                        <a:pt x="502" y="75"/>
                      </a:cubicBezTo>
                      <a:cubicBezTo>
                        <a:pt x="502" y="40"/>
                        <a:pt x="502" y="12"/>
                        <a:pt x="474" y="12"/>
                      </a:cubicBezTo>
                      <a:cubicBezTo>
                        <a:pt x="457" y="4"/>
                        <a:pt x="438" y="0"/>
                        <a:pt x="4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43"/>
                <p:cNvSpPr/>
                <p:nvPr/>
              </p:nvSpPr>
              <p:spPr>
                <a:xfrm>
                  <a:off x="3600474" y="2028278"/>
                  <a:ext cx="11978" cy="59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1769" extrusionOk="0">
                      <a:moveTo>
                        <a:pt x="290" y="0"/>
                      </a:moveTo>
                      <a:cubicBezTo>
                        <a:pt x="262" y="0"/>
                        <a:pt x="234" y="35"/>
                        <a:pt x="234" y="64"/>
                      </a:cubicBezTo>
                      <a:cubicBezTo>
                        <a:pt x="0" y="594"/>
                        <a:pt x="0" y="1210"/>
                        <a:pt x="205" y="1740"/>
                      </a:cubicBezTo>
                      <a:cubicBezTo>
                        <a:pt x="234" y="1769"/>
                        <a:pt x="234" y="1769"/>
                        <a:pt x="262" y="1769"/>
                      </a:cubicBezTo>
                      <a:lnTo>
                        <a:pt x="290" y="1769"/>
                      </a:lnTo>
                      <a:cubicBezTo>
                        <a:pt x="319" y="1769"/>
                        <a:pt x="319" y="1712"/>
                        <a:pt x="319" y="1684"/>
                      </a:cubicBezTo>
                      <a:cubicBezTo>
                        <a:pt x="113" y="1182"/>
                        <a:pt x="113" y="594"/>
                        <a:pt x="319" y="92"/>
                      </a:cubicBezTo>
                      <a:cubicBezTo>
                        <a:pt x="354" y="64"/>
                        <a:pt x="319" y="35"/>
                        <a:pt x="29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43"/>
                <p:cNvSpPr/>
                <p:nvPr/>
              </p:nvSpPr>
              <p:spPr>
                <a:xfrm>
                  <a:off x="3583454" y="2027296"/>
                  <a:ext cx="14887" cy="68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2039" extrusionOk="0">
                      <a:moveTo>
                        <a:pt x="355" y="1"/>
                      </a:moveTo>
                      <a:cubicBezTo>
                        <a:pt x="326" y="1"/>
                        <a:pt x="291" y="1"/>
                        <a:pt x="291" y="29"/>
                      </a:cubicBezTo>
                      <a:cubicBezTo>
                        <a:pt x="1" y="652"/>
                        <a:pt x="29" y="1416"/>
                        <a:pt x="326" y="2010"/>
                      </a:cubicBezTo>
                      <a:cubicBezTo>
                        <a:pt x="355" y="2038"/>
                        <a:pt x="355" y="2038"/>
                        <a:pt x="383" y="2038"/>
                      </a:cubicBezTo>
                      <a:lnTo>
                        <a:pt x="411" y="2038"/>
                      </a:lnTo>
                      <a:cubicBezTo>
                        <a:pt x="440" y="2038"/>
                        <a:pt x="440" y="1975"/>
                        <a:pt x="440" y="1946"/>
                      </a:cubicBezTo>
                      <a:cubicBezTo>
                        <a:pt x="150" y="1387"/>
                        <a:pt x="114" y="680"/>
                        <a:pt x="383" y="93"/>
                      </a:cubicBezTo>
                      <a:cubicBezTo>
                        <a:pt x="411" y="64"/>
                        <a:pt x="383" y="29"/>
                        <a:pt x="35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6" name="Google Shape;1206;p43"/>
              <p:cNvGrpSpPr/>
              <p:nvPr/>
            </p:nvGrpSpPr>
            <p:grpSpPr>
              <a:xfrm>
                <a:off x="4013356" y="2847427"/>
                <a:ext cx="312169" cy="63373"/>
                <a:chOff x="4157006" y="2607377"/>
                <a:chExt cx="312169" cy="63373"/>
              </a:xfrm>
            </p:grpSpPr>
            <p:sp>
              <p:nvSpPr>
                <p:cNvPr id="1207" name="Google Shape;1207;p43"/>
                <p:cNvSpPr/>
                <p:nvPr/>
              </p:nvSpPr>
              <p:spPr>
                <a:xfrm>
                  <a:off x="4411214" y="2619017"/>
                  <a:ext cx="24903" cy="39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" h="1176" extrusionOk="0">
                      <a:moveTo>
                        <a:pt x="665" y="1"/>
                      </a:moveTo>
                      <a:cubicBezTo>
                        <a:pt x="651" y="1"/>
                        <a:pt x="637" y="8"/>
                        <a:pt x="623" y="22"/>
                      </a:cubicBezTo>
                      <a:lnTo>
                        <a:pt x="28" y="673"/>
                      </a:lnTo>
                      <a:cubicBezTo>
                        <a:pt x="28" y="673"/>
                        <a:pt x="0" y="673"/>
                        <a:pt x="28" y="701"/>
                      </a:cubicBezTo>
                      <a:lnTo>
                        <a:pt x="28" y="758"/>
                      </a:lnTo>
                      <a:lnTo>
                        <a:pt x="651" y="1175"/>
                      </a:lnTo>
                      <a:lnTo>
                        <a:pt x="679" y="1175"/>
                      </a:lnTo>
                      <a:cubicBezTo>
                        <a:pt x="679" y="1175"/>
                        <a:pt x="708" y="1175"/>
                        <a:pt x="708" y="1147"/>
                      </a:cubicBezTo>
                      <a:cubicBezTo>
                        <a:pt x="736" y="1111"/>
                        <a:pt x="736" y="1083"/>
                        <a:pt x="708" y="1083"/>
                      </a:cubicBezTo>
                      <a:lnTo>
                        <a:pt x="177" y="701"/>
                      </a:lnTo>
                      <a:lnTo>
                        <a:pt x="708" y="114"/>
                      </a:lnTo>
                      <a:cubicBezTo>
                        <a:pt x="736" y="86"/>
                        <a:pt x="736" y="50"/>
                        <a:pt x="708" y="22"/>
                      </a:cubicBezTo>
                      <a:cubicBezTo>
                        <a:pt x="693" y="8"/>
                        <a:pt x="679" y="1"/>
                        <a:pt x="6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43"/>
                <p:cNvSpPr/>
                <p:nvPr/>
              </p:nvSpPr>
              <p:spPr>
                <a:xfrm>
                  <a:off x="4395176" y="2619017"/>
                  <a:ext cx="23955" cy="39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" h="1176" extrusionOk="0">
                      <a:moveTo>
                        <a:pt x="651" y="1"/>
                      </a:moveTo>
                      <a:cubicBezTo>
                        <a:pt x="637" y="1"/>
                        <a:pt x="623" y="8"/>
                        <a:pt x="623" y="22"/>
                      </a:cubicBezTo>
                      <a:lnTo>
                        <a:pt x="0" y="673"/>
                      </a:lnTo>
                      <a:lnTo>
                        <a:pt x="0" y="701"/>
                      </a:lnTo>
                      <a:cubicBezTo>
                        <a:pt x="0" y="729"/>
                        <a:pt x="0" y="729"/>
                        <a:pt x="35" y="758"/>
                      </a:cubicBezTo>
                      <a:lnTo>
                        <a:pt x="623" y="1175"/>
                      </a:lnTo>
                      <a:lnTo>
                        <a:pt x="651" y="1175"/>
                      </a:lnTo>
                      <a:cubicBezTo>
                        <a:pt x="679" y="1175"/>
                        <a:pt x="679" y="1175"/>
                        <a:pt x="708" y="1147"/>
                      </a:cubicBezTo>
                      <a:cubicBezTo>
                        <a:pt x="708" y="1111"/>
                        <a:pt x="708" y="1083"/>
                        <a:pt x="679" y="1083"/>
                      </a:cubicBezTo>
                      <a:lnTo>
                        <a:pt x="149" y="701"/>
                      </a:lnTo>
                      <a:lnTo>
                        <a:pt x="708" y="114"/>
                      </a:lnTo>
                      <a:cubicBezTo>
                        <a:pt x="708" y="86"/>
                        <a:pt x="708" y="50"/>
                        <a:pt x="679" y="22"/>
                      </a:cubicBezTo>
                      <a:cubicBezTo>
                        <a:pt x="679" y="8"/>
                        <a:pt x="665" y="1"/>
                        <a:pt x="65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43"/>
                <p:cNvSpPr/>
                <p:nvPr/>
              </p:nvSpPr>
              <p:spPr>
                <a:xfrm>
                  <a:off x="4360460" y="2620708"/>
                  <a:ext cx="25884" cy="3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1097" extrusionOk="0">
                      <a:moveTo>
                        <a:pt x="382" y="120"/>
                      </a:moveTo>
                      <a:cubicBezTo>
                        <a:pt x="531" y="120"/>
                        <a:pt x="644" y="297"/>
                        <a:pt x="644" y="531"/>
                      </a:cubicBezTo>
                      <a:cubicBezTo>
                        <a:pt x="644" y="771"/>
                        <a:pt x="531" y="976"/>
                        <a:pt x="382" y="976"/>
                      </a:cubicBezTo>
                      <a:cubicBezTo>
                        <a:pt x="234" y="976"/>
                        <a:pt x="114" y="771"/>
                        <a:pt x="114" y="531"/>
                      </a:cubicBezTo>
                      <a:cubicBezTo>
                        <a:pt x="114" y="297"/>
                        <a:pt x="234" y="120"/>
                        <a:pt x="382" y="120"/>
                      </a:cubicBezTo>
                      <a:close/>
                      <a:moveTo>
                        <a:pt x="382" y="0"/>
                      </a:moveTo>
                      <a:cubicBezTo>
                        <a:pt x="177" y="0"/>
                        <a:pt x="0" y="241"/>
                        <a:pt x="0" y="531"/>
                      </a:cubicBezTo>
                      <a:cubicBezTo>
                        <a:pt x="0" y="856"/>
                        <a:pt x="177" y="1097"/>
                        <a:pt x="382" y="1097"/>
                      </a:cubicBezTo>
                      <a:cubicBezTo>
                        <a:pt x="587" y="1097"/>
                        <a:pt x="764" y="856"/>
                        <a:pt x="764" y="531"/>
                      </a:cubicBezTo>
                      <a:cubicBezTo>
                        <a:pt x="764" y="241"/>
                        <a:pt x="587" y="0"/>
                        <a:pt x="38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43"/>
                <p:cNvSpPr/>
                <p:nvPr/>
              </p:nvSpPr>
              <p:spPr>
                <a:xfrm>
                  <a:off x="4335320" y="2620708"/>
                  <a:ext cx="4094" cy="3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" h="1097" extrusionOk="0">
                      <a:moveTo>
                        <a:pt x="64" y="0"/>
                      </a:moveTo>
                      <a:cubicBezTo>
                        <a:pt x="36" y="0"/>
                        <a:pt x="1" y="0"/>
                        <a:pt x="1" y="64"/>
                      </a:cubicBezTo>
                      <a:lnTo>
                        <a:pt x="1" y="1033"/>
                      </a:lnTo>
                      <a:cubicBezTo>
                        <a:pt x="1" y="1061"/>
                        <a:pt x="36" y="1097"/>
                        <a:pt x="64" y="1097"/>
                      </a:cubicBezTo>
                      <a:cubicBezTo>
                        <a:pt x="92" y="1097"/>
                        <a:pt x="121" y="1061"/>
                        <a:pt x="121" y="1033"/>
                      </a:cubicBezTo>
                      <a:lnTo>
                        <a:pt x="121" y="64"/>
                      </a:lnTo>
                      <a:cubicBezTo>
                        <a:pt x="121" y="0"/>
                        <a:pt x="92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43"/>
                <p:cNvSpPr/>
                <p:nvPr/>
              </p:nvSpPr>
              <p:spPr>
                <a:xfrm>
                  <a:off x="4302534" y="2623821"/>
                  <a:ext cx="19895" cy="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" h="913" extrusionOk="0">
                      <a:moveTo>
                        <a:pt x="0" y="0"/>
                      </a:moveTo>
                      <a:lnTo>
                        <a:pt x="0" y="913"/>
                      </a:lnTo>
                      <a:lnTo>
                        <a:pt x="587" y="913"/>
                      </a:lnTo>
                      <a:lnTo>
                        <a:pt x="5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" name="Google Shape;1212;p43"/>
                <p:cNvSpPr/>
                <p:nvPr/>
              </p:nvSpPr>
              <p:spPr>
                <a:xfrm>
                  <a:off x="4257532" y="2621893"/>
                  <a:ext cx="33057" cy="34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7" h="1027" extrusionOk="0">
                      <a:moveTo>
                        <a:pt x="856" y="114"/>
                      </a:moveTo>
                      <a:lnTo>
                        <a:pt x="856" y="913"/>
                      </a:lnTo>
                      <a:lnTo>
                        <a:pt x="121" y="913"/>
                      </a:lnTo>
                      <a:lnTo>
                        <a:pt x="121" y="114"/>
                      </a:lnTo>
                      <a:close/>
                      <a:moveTo>
                        <a:pt x="64" y="1"/>
                      </a:moveTo>
                      <a:cubicBezTo>
                        <a:pt x="36" y="1"/>
                        <a:pt x="0" y="29"/>
                        <a:pt x="0" y="57"/>
                      </a:cubicBezTo>
                      <a:lnTo>
                        <a:pt x="0" y="970"/>
                      </a:lnTo>
                      <a:cubicBezTo>
                        <a:pt x="0" y="998"/>
                        <a:pt x="36" y="1026"/>
                        <a:pt x="64" y="1026"/>
                      </a:cubicBezTo>
                      <a:lnTo>
                        <a:pt x="920" y="1026"/>
                      </a:lnTo>
                      <a:cubicBezTo>
                        <a:pt x="948" y="1026"/>
                        <a:pt x="977" y="998"/>
                        <a:pt x="977" y="970"/>
                      </a:cubicBezTo>
                      <a:lnTo>
                        <a:pt x="977" y="57"/>
                      </a:lnTo>
                      <a:cubicBezTo>
                        <a:pt x="977" y="29"/>
                        <a:pt x="948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" name="Google Shape;1213;p43"/>
                <p:cNvSpPr/>
                <p:nvPr/>
              </p:nvSpPr>
              <p:spPr>
                <a:xfrm>
                  <a:off x="4214696" y="2623821"/>
                  <a:ext cx="32076" cy="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" h="913" extrusionOk="0">
                      <a:moveTo>
                        <a:pt x="0" y="0"/>
                      </a:moveTo>
                      <a:lnTo>
                        <a:pt x="0" y="913"/>
                      </a:lnTo>
                      <a:lnTo>
                        <a:pt x="948" y="913"/>
                      </a:lnTo>
                      <a:lnTo>
                        <a:pt x="94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43"/>
                <p:cNvSpPr/>
                <p:nvPr/>
              </p:nvSpPr>
              <p:spPr>
                <a:xfrm>
                  <a:off x="4178762" y="2607377"/>
                  <a:ext cx="23989" cy="6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1873" extrusionOk="0">
                      <a:moveTo>
                        <a:pt x="392" y="0"/>
                      </a:moveTo>
                      <a:cubicBezTo>
                        <a:pt x="350" y="0"/>
                        <a:pt x="310" y="20"/>
                        <a:pt x="270" y="40"/>
                      </a:cubicBezTo>
                      <a:cubicBezTo>
                        <a:pt x="178" y="104"/>
                        <a:pt x="149" y="189"/>
                        <a:pt x="121" y="281"/>
                      </a:cubicBezTo>
                      <a:cubicBezTo>
                        <a:pt x="121" y="366"/>
                        <a:pt x="121" y="458"/>
                        <a:pt x="149" y="514"/>
                      </a:cubicBezTo>
                      <a:cubicBezTo>
                        <a:pt x="149" y="571"/>
                        <a:pt x="178" y="635"/>
                        <a:pt x="178" y="663"/>
                      </a:cubicBezTo>
                      <a:cubicBezTo>
                        <a:pt x="178" y="748"/>
                        <a:pt x="149" y="868"/>
                        <a:pt x="65" y="896"/>
                      </a:cubicBezTo>
                      <a:lnTo>
                        <a:pt x="29" y="896"/>
                      </a:lnTo>
                      <a:cubicBezTo>
                        <a:pt x="1" y="925"/>
                        <a:pt x="1" y="960"/>
                        <a:pt x="1" y="988"/>
                      </a:cubicBezTo>
                      <a:cubicBezTo>
                        <a:pt x="1" y="1017"/>
                        <a:pt x="29" y="1017"/>
                        <a:pt x="65" y="1017"/>
                      </a:cubicBezTo>
                      <a:lnTo>
                        <a:pt x="121" y="1017"/>
                      </a:lnTo>
                      <a:lnTo>
                        <a:pt x="178" y="1073"/>
                      </a:lnTo>
                      <a:lnTo>
                        <a:pt x="178" y="1250"/>
                      </a:lnTo>
                      <a:lnTo>
                        <a:pt x="149" y="1278"/>
                      </a:lnTo>
                      <a:cubicBezTo>
                        <a:pt x="149" y="1455"/>
                        <a:pt x="178" y="1604"/>
                        <a:pt x="241" y="1696"/>
                      </a:cubicBezTo>
                      <a:cubicBezTo>
                        <a:pt x="298" y="1809"/>
                        <a:pt x="418" y="1873"/>
                        <a:pt x="531" y="1873"/>
                      </a:cubicBezTo>
                      <a:cubicBezTo>
                        <a:pt x="595" y="1873"/>
                        <a:pt x="623" y="1844"/>
                        <a:pt x="680" y="1809"/>
                      </a:cubicBezTo>
                      <a:cubicBezTo>
                        <a:pt x="708" y="1809"/>
                        <a:pt x="708" y="1752"/>
                        <a:pt x="708" y="1752"/>
                      </a:cubicBezTo>
                      <a:cubicBezTo>
                        <a:pt x="688" y="1732"/>
                        <a:pt x="668" y="1712"/>
                        <a:pt x="648" y="1712"/>
                      </a:cubicBezTo>
                      <a:cubicBezTo>
                        <a:pt x="640" y="1712"/>
                        <a:pt x="632" y="1716"/>
                        <a:pt x="623" y="1724"/>
                      </a:cubicBezTo>
                      <a:cubicBezTo>
                        <a:pt x="598" y="1740"/>
                        <a:pt x="568" y="1747"/>
                        <a:pt x="537" y="1747"/>
                      </a:cubicBezTo>
                      <a:cubicBezTo>
                        <a:pt x="456" y="1747"/>
                        <a:pt x="367" y="1699"/>
                        <a:pt x="326" y="1632"/>
                      </a:cubicBezTo>
                      <a:cubicBezTo>
                        <a:pt x="270" y="1547"/>
                        <a:pt x="270" y="1427"/>
                        <a:pt x="270" y="1278"/>
                      </a:cubicBezTo>
                      <a:lnTo>
                        <a:pt x="298" y="1250"/>
                      </a:lnTo>
                      <a:cubicBezTo>
                        <a:pt x="298" y="1194"/>
                        <a:pt x="298" y="1102"/>
                        <a:pt x="270" y="1045"/>
                      </a:cubicBezTo>
                      <a:cubicBezTo>
                        <a:pt x="270" y="1017"/>
                        <a:pt x="241" y="960"/>
                        <a:pt x="206" y="925"/>
                      </a:cubicBezTo>
                      <a:cubicBezTo>
                        <a:pt x="270" y="868"/>
                        <a:pt x="298" y="748"/>
                        <a:pt x="298" y="663"/>
                      </a:cubicBezTo>
                      <a:cubicBezTo>
                        <a:pt x="298" y="606"/>
                        <a:pt x="270" y="543"/>
                        <a:pt x="270" y="514"/>
                      </a:cubicBezTo>
                      <a:cubicBezTo>
                        <a:pt x="241" y="430"/>
                        <a:pt x="241" y="366"/>
                        <a:pt x="241" y="309"/>
                      </a:cubicBezTo>
                      <a:cubicBezTo>
                        <a:pt x="241" y="253"/>
                        <a:pt x="298" y="161"/>
                        <a:pt x="326" y="132"/>
                      </a:cubicBezTo>
                      <a:lnTo>
                        <a:pt x="418" y="132"/>
                      </a:lnTo>
                      <a:cubicBezTo>
                        <a:pt x="447" y="132"/>
                        <a:pt x="475" y="132"/>
                        <a:pt x="475" y="104"/>
                      </a:cubicBezTo>
                      <a:cubicBezTo>
                        <a:pt x="503" y="40"/>
                        <a:pt x="475" y="12"/>
                        <a:pt x="447" y="12"/>
                      </a:cubicBezTo>
                      <a:cubicBezTo>
                        <a:pt x="428" y="4"/>
                        <a:pt x="410" y="0"/>
                        <a:pt x="3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" name="Google Shape;1215;p43"/>
                <p:cNvSpPr/>
                <p:nvPr/>
              </p:nvSpPr>
              <p:spPr>
                <a:xfrm>
                  <a:off x="4157006" y="2609915"/>
                  <a:ext cx="10793" cy="58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" h="1735" extrusionOk="0">
                      <a:moveTo>
                        <a:pt x="290" y="1"/>
                      </a:moveTo>
                      <a:cubicBezTo>
                        <a:pt x="262" y="1"/>
                        <a:pt x="234" y="1"/>
                        <a:pt x="205" y="29"/>
                      </a:cubicBezTo>
                      <a:cubicBezTo>
                        <a:pt x="0" y="560"/>
                        <a:pt x="0" y="1175"/>
                        <a:pt x="205" y="1706"/>
                      </a:cubicBezTo>
                      <a:cubicBezTo>
                        <a:pt x="205" y="1706"/>
                        <a:pt x="234" y="1734"/>
                        <a:pt x="262" y="1734"/>
                      </a:cubicBezTo>
                      <a:lnTo>
                        <a:pt x="290" y="1734"/>
                      </a:lnTo>
                      <a:cubicBezTo>
                        <a:pt x="318" y="1706"/>
                        <a:pt x="318" y="1677"/>
                        <a:pt x="318" y="1649"/>
                      </a:cubicBezTo>
                      <a:cubicBezTo>
                        <a:pt x="113" y="1147"/>
                        <a:pt x="113" y="588"/>
                        <a:pt x="318" y="86"/>
                      </a:cubicBezTo>
                      <a:cubicBezTo>
                        <a:pt x="318" y="57"/>
                        <a:pt x="318" y="1"/>
                        <a:pt x="2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1216;p43"/>
                <p:cNvSpPr/>
                <p:nvPr/>
              </p:nvSpPr>
              <p:spPr>
                <a:xfrm>
                  <a:off x="4445185" y="2607377"/>
                  <a:ext cx="23989" cy="6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1873" extrusionOk="0">
                      <a:moveTo>
                        <a:pt x="317" y="0"/>
                      </a:moveTo>
                      <a:cubicBezTo>
                        <a:pt x="299" y="0"/>
                        <a:pt x="281" y="4"/>
                        <a:pt x="262" y="12"/>
                      </a:cubicBezTo>
                      <a:cubicBezTo>
                        <a:pt x="234" y="12"/>
                        <a:pt x="206" y="40"/>
                        <a:pt x="234" y="104"/>
                      </a:cubicBezTo>
                      <a:cubicBezTo>
                        <a:pt x="234" y="132"/>
                        <a:pt x="262" y="132"/>
                        <a:pt x="291" y="132"/>
                      </a:cubicBezTo>
                      <a:lnTo>
                        <a:pt x="383" y="132"/>
                      </a:lnTo>
                      <a:cubicBezTo>
                        <a:pt x="411" y="161"/>
                        <a:pt x="468" y="253"/>
                        <a:pt x="468" y="309"/>
                      </a:cubicBezTo>
                      <a:cubicBezTo>
                        <a:pt x="468" y="366"/>
                        <a:pt x="468" y="430"/>
                        <a:pt x="439" y="514"/>
                      </a:cubicBezTo>
                      <a:cubicBezTo>
                        <a:pt x="439" y="543"/>
                        <a:pt x="439" y="606"/>
                        <a:pt x="411" y="663"/>
                      </a:cubicBezTo>
                      <a:cubicBezTo>
                        <a:pt x="411" y="748"/>
                        <a:pt x="439" y="868"/>
                        <a:pt x="503" y="925"/>
                      </a:cubicBezTo>
                      <a:cubicBezTo>
                        <a:pt x="468" y="960"/>
                        <a:pt x="439" y="1017"/>
                        <a:pt x="439" y="1045"/>
                      </a:cubicBezTo>
                      <a:cubicBezTo>
                        <a:pt x="411" y="1102"/>
                        <a:pt x="411" y="1194"/>
                        <a:pt x="439" y="1250"/>
                      </a:cubicBezTo>
                      <a:lnTo>
                        <a:pt x="439" y="1278"/>
                      </a:lnTo>
                      <a:cubicBezTo>
                        <a:pt x="439" y="1427"/>
                        <a:pt x="439" y="1547"/>
                        <a:pt x="383" y="1632"/>
                      </a:cubicBezTo>
                      <a:cubicBezTo>
                        <a:pt x="342" y="1699"/>
                        <a:pt x="253" y="1747"/>
                        <a:pt x="172" y="1747"/>
                      </a:cubicBezTo>
                      <a:cubicBezTo>
                        <a:pt x="141" y="1747"/>
                        <a:pt x="111" y="1740"/>
                        <a:pt x="86" y="1724"/>
                      </a:cubicBezTo>
                      <a:cubicBezTo>
                        <a:pt x="77" y="1716"/>
                        <a:pt x="69" y="1712"/>
                        <a:pt x="61" y="1712"/>
                      </a:cubicBezTo>
                      <a:cubicBezTo>
                        <a:pt x="43" y="1712"/>
                        <a:pt x="29" y="1732"/>
                        <a:pt x="29" y="1752"/>
                      </a:cubicBezTo>
                      <a:cubicBezTo>
                        <a:pt x="1" y="1752"/>
                        <a:pt x="1" y="1809"/>
                        <a:pt x="29" y="1809"/>
                      </a:cubicBezTo>
                      <a:cubicBezTo>
                        <a:pt x="86" y="1844"/>
                        <a:pt x="114" y="1873"/>
                        <a:pt x="178" y="1873"/>
                      </a:cubicBezTo>
                      <a:cubicBezTo>
                        <a:pt x="291" y="1873"/>
                        <a:pt x="411" y="1809"/>
                        <a:pt x="468" y="1696"/>
                      </a:cubicBezTo>
                      <a:cubicBezTo>
                        <a:pt x="560" y="1604"/>
                        <a:pt x="560" y="1455"/>
                        <a:pt x="560" y="1278"/>
                      </a:cubicBezTo>
                      <a:lnTo>
                        <a:pt x="560" y="1250"/>
                      </a:lnTo>
                      <a:cubicBezTo>
                        <a:pt x="531" y="1194"/>
                        <a:pt x="531" y="1137"/>
                        <a:pt x="560" y="1073"/>
                      </a:cubicBezTo>
                      <a:cubicBezTo>
                        <a:pt x="560" y="1045"/>
                        <a:pt x="588" y="1045"/>
                        <a:pt x="588" y="1017"/>
                      </a:cubicBezTo>
                      <a:lnTo>
                        <a:pt x="644" y="1017"/>
                      </a:lnTo>
                      <a:cubicBezTo>
                        <a:pt x="680" y="1017"/>
                        <a:pt x="708" y="1017"/>
                        <a:pt x="708" y="988"/>
                      </a:cubicBezTo>
                      <a:cubicBezTo>
                        <a:pt x="708" y="960"/>
                        <a:pt x="708" y="925"/>
                        <a:pt x="680" y="896"/>
                      </a:cubicBezTo>
                      <a:lnTo>
                        <a:pt x="644" y="896"/>
                      </a:lnTo>
                      <a:cubicBezTo>
                        <a:pt x="588" y="868"/>
                        <a:pt x="531" y="748"/>
                        <a:pt x="531" y="663"/>
                      </a:cubicBezTo>
                      <a:cubicBezTo>
                        <a:pt x="560" y="635"/>
                        <a:pt x="560" y="571"/>
                        <a:pt x="560" y="514"/>
                      </a:cubicBezTo>
                      <a:cubicBezTo>
                        <a:pt x="588" y="458"/>
                        <a:pt x="588" y="366"/>
                        <a:pt x="588" y="281"/>
                      </a:cubicBezTo>
                      <a:cubicBezTo>
                        <a:pt x="588" y="189"/>
                        <a:pt x="531" y="104"/>
                        <a:pt x="439" y="40"/>
                      </a:cubicBezTo>
                      <a:cubicBezTo>
                        <a:pt x="399" y="20"/>
                        <a:pt x="359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7" name="Google Shape;1217;p43"/>
              <p:cNvGrpSpPr/>
              <p:nvPr/>
            </p:nvGrpSpPr>
            <p:grpSpPr>
              <a:xfrm>
                <a:off x="3007131" y="2353586"/>
                <a:ext cx="269330" cy="224564"/>
                <a:chOff x="2715768" y="1997386"/>
                <a:chExt cx="269330" cy="224564"/>
              </a:xfrm>
            </p:grpSpPr>
            <p:sp>
              <p:nvSpPr>
                <p:cNvPr id="1218" name="Google Shape;1218;p43"/>
                <p:cNvSpPr/>
                <p:nvPr/>
              </p:nvSpPr>
              <p:spPr>
                <a:xfrm>
                  <a:off x="2868233" y="1997386"/>
                  <a:ext cx="116866" cy="116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453" extrusionOk="0">
                      <a:moveTo>
                        <a:pt x="1729" y="947"/>
                      </a:moveTo>
                      <a:cubicBezTo>
                        <a:pt x="1938" y="947"/>
                        <a:pt x="2145" y="1036"/>
                        <a:pt x="2300" y="1210"/>
                      </a:cubicBezTo>
                      <a:cubicBezTo>
                        <a:pt x="2597" y="1536"/>
                        <a:pt x="2597" y="2038"/>
                        <a:pt x="2272" y="2328"/>
                      </a:cubicBezTo>
                      <a:cubicBezTo>
                        <a:pt x="2120" y="2466"/>
                        <a:pt x="1930" y="2534"/>
                        <a:pt x="1741" y="2534"/>
                      </a:cubicBezTo>
                      <a:cubicBezTo>
                        <a:pt x="1524" y="2534"/>
                        <a:pt x="1309" y="2445"/>
                        <a:pt x="1154" y="2271"/>
                      </a:cubicBezTo>
                      <a:cubicBezTo>
                        <a:pt x="857" y="1946"/>
                        <a:pt x="885" y="1444"/>
                        <a:pt x="1211" y="1154"/>
                      </a:cubicBezTo>
                      <a:cubicBezTo>
                        <a:pt x="1362" y="1015"/>
                        <a:pt x="1546" y="947"/>
                        <a:pt x="1729" y="947"/>
                      </a:cubicBezTo>
                      <a:close/>
                      <a:moveTo>
                        <a:pt x="1621" y="1"/>
                      </a:moveTo>
                      <a:cubicBezTo>
                        <a:pt x="1656" y="1"/>
                        <a:pt x="1656" y="29"/>
                        <a:pt x="1656" y="29"/>
                      </a:cubicBezTo>
                      <a:cubicBezTo>
                        <a:pt x="1684" y="177"/>
                        <a:pt x="1593" y="354"/>
                        <a:pt x="1444" y="383"/>
                      </a:cubicBezTo>
                      <a:cubicBezTo>
                        <a:pt x="1423" y="387"/>
                        <a:pt x="1402" y="389"/>
                        <a:pt x="1382" y="389"/>
                      </a:cubicBezTo>
                      <a:cubicBezTo>
                        <a:pt x="1235" y="389"/>
                        <a:pt x="1121" y="280"/>
                        <a:pt x="1090" y="149"/>
                      </a:cubicBezTo>
                      <a:lnTo>
                        <a:pt x="1090" y="121"/>
                      </a:lnTo>
                      <a:cubicBezTo>
                        <a:pt x="977" y="149"/>
                        <a:pt x="885" y="206"/>
                        <a:pt x="800" y="269"/>
                      </a:cubicBezTo>
                      <a:cubicBezTo>
                        <a:pt x="800" y="269"/>
                        <a:pt x="800" y="298"/>
                        <a:pt x="828" y="298"/>
                      </a:cubicBezTo>
                      <a:cubicBezTo>
                        <a:pt x="913" y="418"/>
                        <a:pt x="913" y="595"/>
                        <a:pt x="800" y="708"/>
                      </a:cubicBezTo>
                      <a:cubicBezTo>
                        <a:pt x="744" y="751"/>
                        <a:pt x="676" y="774"/>
                        <a:pt x="610" y="774"/>
                      </a:cubicBezTo>
                      <a:cubicBezTo>
                        <a:pt x="535" y="774"/>
                        <a:pt x="463" y="744"/>
                        <a:pt x="418" y="680"/>
                      </a:cubicBezTo>
                      <a:cubicBezTo>
                        <a:pt x="383" y="680"/>
                        <a:pt x="383" y="651"/>
                        <a:pt x="383" y="651"/>
                      </a:cubicBezTo>
                      <a:cubicBezTo>
                        <a:pt x="326" y="736"/>
                        <a:pt x="270" y="828"/>
                        <a:pt x="206" y="913"/>
                      </a:cubicBezTo>
                      <a:cubicBezTo>
                        <a:pt x="206" y="913"/>
                        <a:pt x="241" y="913"/>
                        <a:pt x="241" y="948"/>
                      </a:cubicBezTo>
                      <a:cubicBezTo>
                        <a:pt x="383" y="977"/>
                        <a:pt x="475" y="1154"/>
                        <a:pt x="418" y="1302"/>
                      </a:cubicBezTo>
                      <a:cubicBezTo>
                        <a:pt x="390" y="1415"/>
                        <a:pt x="272" y="1496"/>
                        <a:pt x="154" y="1496"/>
                      </a:cubicBezTo>
                      <a:cubicBezTo>
                        <a:pt x="124" y="1496"/>
                        <a:pt x="93" y="1491"/>
                        <a:pt x="64" y="1479"/>
                      </a:cubicBezTo>
                      <a:lnTo>
                        <a:pt x="29" y="1479"/>
                      </a:lnTo>
                      <a:cubicBezTo>
                        <a:pt x="29" y="1564"/>
                        <a:pt x="1" y="1684"/>
                        <a:pt x="29" y="1797"/>
                      </a:cubicBezTo>
                      <a:lnTo>
                        <a:pt x="64" y="1797"/>
                      </a:lnTo>
                      <a:cubicBezTo>
                        <a:pt x="89" y="1788"/>
                        <a:pt x="113" y="1783"/>
                        <a:pt x="138" y="1783"/>
                      </a:cubicBezTo>
                      <a:cubicBezTo>
                        <a:pt x="254" y="1783"/>
                        <a:pt x="359" y="1887"/>
                        <a:pt x="383" y="2010"/>
                      </a:cubicBezTo>
                      <a:cubicBezTo>
                        <a:pt x="418" y="2151"/>
                        <a:pt x="326" y="2300"/>
                        <a:pt x="178" y="2328"/>
                      </a:cubicBezTo>
                      <a:lnTo>
                        <a:pt x="149" y="2363"/>
                      </a:lnTo>
                      <a:cubicBezTo>
                        <a:pt x="178" y="2448"/>
                        <a:pt x="241" y="2569"/>
                        <a:pt x="298" y="2653"/>
                      </a:cubicBezTo>
                      <a:cubicBezTo>
                        <a:pt x="298" y="2653"/>
                        <a:pt x="298" y="2625"/>
                        <a:pt x="326" y="2625"/>
                      </a:cubicBezTo>
                      <a:cubicBezTo>
                        <a:pt x="378" y="2573"/>
                        <a:pt x="441" y="2550"/>
                        <a:pt x="502" y="2550"/>
                      </a:cubicBezTo>
                      <a:cubicBezTo>
                        <a:pt x="582" y="2550"/>
                        <a:pt x="660" y="2589"/>
                        <a:pt x="708" y="2653"/>
                      </a:cubicBezTo>
                      <a:cubicBezTo>
                        <a:pt x="828" y="2774"/>
                        <a:pt x="828" y="2951"/>
                        <a:pt x="708" y="3035"/>
                      </a:cubicBezTo>
                      <a:lnTo>
                        <a:pt x="680" y="3071"/>
                      </a:lnTo>
                      <a:cubicBezTo>
                        <a:pt x="772" y="3156"/>
                        <a:pt x="857" y="3212"/>
                        <a:pt x="949" y="3276"/>
                      </a:cubicBezTo>
                      <a:cubicBezTo>
                        <a:pt x="949" y="3248"/>
                        <a:pt x="949" y="3248"/>
                        <a:pt x="977" y="3212"/>
                      </a:cubicBezTo>
                      <a:cubicBezTo>
                        <a:pt x="1000" y="3100"/>
                        <a:pt x="1116" y="3018"/>
                        <a:pt x="1238" y="3018"/>
                      </a:cubicBezTo>
                      <a:cubicBezTo>
                        <a:pt x="1269" y="3018"/>
                        <a:pt x="1300" y="3024"/>
                        <a:pt x="1331" y="3035"/>
                      </a:cubicBezTo>
                      <a:cubicBezTo>
                        <a:pt x="1479" y="3099"/>
                        <a:pt x="1536" y="3248"/>
                        <a:pt x="1508" y="3389"/>
                      </a:cubicBezTo>
                      <a:cubicBezTo>
                        <a:pt x="1508" y="3425"/>
                        <a:pt x="1508" y="3425"/>
                        <a:pt x="1479" y="3453"/>
                      </a:cubicBezTo>
                      <a:lnTo>
                        <a:pt x="1833" y="3453"/>
                      </a:lnTo>
                      <a:cubicBezTo>
                        <a:pt x="1833" y="3453"/>
                        <a:pt x="1833" y="3425"/>
                        <a:pt x="1798" y="3425"/>
                      </a:cubicBezTo>
                      <a:cubicBezTo>
                        <a:pt x="1769" y="3276"/>
                        <a:pt x="1890" y="3127"/>
                        <a:pt x="2038" y="3071"/>
                      </a:cubicBezTo>
                      <a:cubicBezTo>
                        <a:pt x="2056" y="3067"/>
                        <a:pt x="2074" y="3065"/>
                        <a:pt x="2091" y="3065"/>
                      </a:cubicBezTo>
                      <a:cubicBezTo>
                        <a:pt x="2219" y="3065"/>
                        <a:pt x="2332" y="3173"/>
                        <a:pt x="2364" y="3304"/>
                      </a:cubicBezTo>
                      <a:lnTo>
                        <a:pt x="2364" y="3333"/>
                      </a:lnTo>
                      <a:cubicBezTo>
                        <a:pt x="2477" y="3304"/>
                        <a:pt x="2569" y="3248"/>
                        <a:pt x="2682" y="3184"/>
                      </a:cubicBezTo>
                      <a:cubicBezTo>
                        <a:pt x="2654" y="3184"/>
                        <a:pt x="2654" y="3184"/>
                        <a:pt x="2654" y="3156"/>
                      </a:cubicBezTo>
                      <a:cubicBezTo>
                        <a:pt x="2540" y="3035"/>
                        <a:pt x="2540" y="2859"/>
                        <a:pt x="2654" y="2774"/>
                      </a:cubicBezTo>
                      <a:cubicBezTo>
                        <a:pt x="2714" y="2714"/>
                        <a:pt x="2788" y="2683"/>
                        <a:pt x="2862" y="2683"/>
                      </a:cubicBezTo>
                      <a:cubicBezTo>
                        <a:pt x="2937" y="2683"/>
                        <a:pt x="3011" y="2714"/>
                        <a:pt x="3071" y="2774"/>
                      </a:cubicBezTo>
                      <a:cubicBezTo>
                        <a:pt x="3071" y="2802"/>
                        <a:pt x="3071" y="2802"/>
                        <a:pt x="3099" y="2830"/>
                      </a:cubicBezTo>
                      <a:cubicBezTo>
                        <a:pt x="3156" y="2717"/>
                        <a:pt x="3213" y="2625"/>
                        <a:pt x="3276" y="2540"/>
                      </a:cubicBezTo>
                      <a:cubicBezTo>
                        <a:pt x="3248" y="2540"/>
                        <a:pt x="3248" y="2540"/>
                        <a:pt x="3213" y="2505"/>
                      </a:cubicBezTo>
                      <a:cubicBezTo>
                        <a:pt x="3071" y="2477"/>
                        <a:pt x="2979" y="2300"/>
                        <a:pt x="3036" y="2151"/>
                      </a:cubicBezTo>
                      <a:cubicBezTo>
                        <a:pt x="3086" y="2039"/>
                        <a:pt x="3191" y="1957"/>
                        <a:pt x="3303" y="1957"/>
                      </a:cubicBezTo>
                      <a:cubicBezTo>
                        <a:pt x="3331" y="1957"/>
                        <a:pt x="3360" y="1963"/>
                        <a:pt x="3389" y="1974"/>
                      </a:cubicBezTo>
                      <a:cubicBezTo>
                        <a:pt x="3425" y="1974"/>
                        <a:pt x="3425" y="1974"/>
                        <a:pt x="3453" y="2010"/>
                      </a:cubicBezTo>
                      <a:lnTo>
                        <a:pt x="3453" y="1656"/>
                      </a:lnTo>
                      <a:cubicBezTo>
                        <a:pt x="3453" y="1656"/>
                        <a:pt x="3425" y="1656"/>
                        <a:pt x="3425" y="1684"/>
                      </a:cubicBezTo>
                      <a:cubicBezTo>
                        <a:pt x="3407" y="1687"/>
                        <a:pt x="3390" y="1688"/>
                        <a:pt x="3373" y="1688"/>
                      </a:cubicBezTo>
                      <a:cubicBezTo>
                        <a:pt x="3220" y="1688"/>
                        <a:pt x="3097" y="1578"/>
                        <a:pt x="3071" y="1444"/>
                      </a:cubicBezTo>
                      <a:cubicBezTo>
                        <a:pt x="3036" y="1302"/>
                        <a:pt x="3128" y="1154"/>
                        <a:pt x="3276" y="1125"/>
                      </a:cubicBezTo>
                      <a:cubicBezTo>
                        <a:pt x="3305" y="1090"/>
                        <a:pt x="3305" y="1090"/>
                        <a:pt x="3333" y="1090"/>
                      </a:cubicBezTo>
                      <a:cubicBezTo>
                        <a:pt x="3276" y="1005"/>
                        <a:pt x="3248" y="885"/>
                        <a:pt x="3156" y="800"/>
                      </a:cubicBezTo>
                      <a:lnTo>
                        <a:pt x="3156" y="828"/>
                      </a:lnTo>
                      <a:cubicBezTo>
                        <a:pt x="3104" y="880"/>
                        <a:pt x="3041" y="903"/>
                        <a:pt x="2978" y="903"/>
                      </a:cubicBezTo>
                      <a:cubicBezTo>
                        <a:pt x="2894" y="903"/>
                        <a:pt x="2810" y="864"/>
                        <a:pt x="2746" y="800"/>
                      </a:cubicBezTo>
                      <a:cubicBezTo>
                        <a:pt x="2625" y="680"/>
                        <a:pt x="2654" y="503"/>
                        <a:pt x="2774" y="418"/>
                      </a:cubicBezTo>
                      <a:cubicBezTo>
                        <a:pt x="2774" y="383"/>
                        <a:pt x="2774" y="383"/>
                        <a:pt x="2802" y="383"/>
                      </a:cubicBezTo>
                      <a:cubicBezTo>
                        <a:pt x="2717" y="326"/>
                        <a:pt x="2597" y="241"/>
                        <a:pt x="2505" y="206"/>
                      </a:cubicBezTo>
                      <a:lnTo>
                        <a:pt x="2505" y="241"/>
                      </a:lnTo>
                      <a:cubicBezTo>
                        <a:pt x="2460" y="354"/>
                        <a:pt x="2357" y="435"/>
                        <a:pt x="2242" y="435"/>
                      </a:cubicBezTo>
                      <a:cubicBezTo>
                        <a:pt x="2212" y="435"/>
                        <a:pt x="2182" y="429"/>
                        <a:pt x="2151" y="418"/>
                      </a:cubicBezTo>
                      <a:cubicBezTo>
                        <a:pt x="2010" y="354"/>
                        <a:pt x="1918" y="206"/>
                        <a:pt x="1946" y="64"/>
                      </a:cubicBezTo>
                      <a:cubicBezTo>
                        <a:pt x="1946" y="29"/>
                        <a:pt x="1975" y="29"/>
                        <a:pt x="1975" y="29"/>
                      </a:cubicBezTo>
                      <a:cubicBezTo>
                        <a:pt x="1861" y="1"/>
                        <a:pt x="1741" y="1"/>
                        <a:pt x="16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" name="Google Shape;1219;p43"/>
                <p:cNvSpPr/>
                <p:nvPr/>
              </p:nvSpPr>
              <p:spPr>
                <a:xfrm>
                  <a:off x="2888365" y="2020360"/>
                  <a:ext cx="77821" cy="708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0" h="2095" extrusionOk="0">
                      <a:moveTo>
                        <a:pt x="1118" y="57"/>
                      </a:moveTo>
                      <a:cubicBezTo>
                        <a:pt x="1415" y="57"/>
                        <a:pt x="1677" y="178"/>
                        <a:pt x="1854" y="383"/>
                      </a:cubicBezTo>
                      <a:cubicBezTo>
                        <a:pt x="2236" y="800"/>
                        <a:pt x="2207" y="1416"/>
                        <a:pt x="1797" y="1798"/>
                      </a:cubicBezTo>
                      <a:cubicBezTo>
                        <a:pt x="1620" y="1946"/>
                        <a:pt x="1380" y="2038"/>
                        <a:pt x="1146" y="2038"/>
                      </a:cubicBezTo>
                      <a:cubicBezTo>
                        <a:pt x="884" y="2038"/>
                        <a:pt x="616" y="1918"/>
                        <a:pt x="410" y="1713"/>
                      </a:cubicBezTo>
                      <a:cubicBezTo>
                        <a:pt x="57" y="1295"/>
                        <a:pt x="85" y="680"/>
                        <a:pt x="467" y="326"/>
                      </a:cubicBezTo>
                      <a:cubicBezTo>
                        <a:pt x="644" y="149"/>
                        <a:pt x="884" y="57"/>
                        <a:pt x="1118" y="57"/>
                      </a:cubicBezTo>
                      <a:close/>
                      <a:moveTo>
                        <a:pt x="1118" y="1"/>
                      </a:moveTo>
                      <a:cubicBezTo>
                        <a:pt x="884" y="1"/>
                        <a:pt x="616" y="93"/>
                        <a:pt x="439" y="269"/>
                      </a:cubicBezTo>
                      <a:cubicBezTo>
                        <a:pt x="0" y="652"/>
                        <a:pt x="0" y="1331"/>
                        <a:pt x="382" y="1741"/>
                      </a:cubicBezTo>
                      <a:cubicBezTo>
                        <a:pt x="587" y="1974"/>
                        <a:pt x="849" y="2095"/>
                        <a:pt x="1146" y="2095"/>
                      </a:cubicBezTo>
                      <a:cubicBezTo>
                        <a:pt x="1415" y="2095"/>
                        <a:pt x="1648" y="2003"/>
                        <a:pt x="1854" y="1826"/>
                      </a:cubicBezTo>
                      <a:cubicBezTo>
                        <a:pt x="2264" y="1444"/>
                        <a:pt x="2299" y="800"/>
                        <a:pt x="1910" y="354"/>
                      </a:cubicBezTo>
                      <a:cubicBezTo>
                        <a:pt x="1705" y="149"/>
                        <a:pt x="1415" y="1"/>
                        <a:pt x="111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" name="Google Shape;1220;p43"/>
                <p:cNvSpPr/>
                <p:nvPr/>
              </p:nvSpPr>
              <p:spPr>
                <a:xfrm>
                  <a:off x="2715768" y="2042387"/>
                  <a:ext cx="179562" cy="179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5307" extrusionOk="0">
                      <a:moveTo>
                        <a:pt x="2625" y="861"/>
                      </a:moveTo>
                      <a:cubicBezTo>
                        <a:pt x="3132" y="861"/>
                        <a:pt x="3636" y="1078"/>
                        <a:pt x="3976" y="1500"/>
                      </a:cubicBezTo>
                      <a:cubicBezTo>
                        <a:pt x="4627" y="2271"/>
                        <a:pt x="4535" y="3389"/>
                        <a:pt x="3799" y="4040"/>
                      </a:cubicBezTo>
                      <a:cubicBezTo>
                        <a:pt x="3475" y="4312"/>
                        <a:pt x="3075" y="4447"/>
                        <a:pt x="2675" y="4447"/>
                      </a:cubicBezTo>
                      <a:cubicBezTo>
                        <a:pt x="2168" y="4447"/>
                        <a:pt x="1659" y="4230"/>
                        <a:pt x="1295" y="3799"/>
                      </a:cubicBezTo>
                      <a:cubicBezTo>
                        <a:pt x="644" y="3064"/>
                        <a:pt x="736" y="1918"/>
                        <a:pt x="1472" y="1295"/>
                      </a:cubicBezTo>
                      <a:cubicBezTo>
                        <a:pt x="1801" y="1004"/>
                        <a:pt x="2214" y="861"/>
                        <a:pt x="2625" y="861"/>
                      </a:cubicBezTo>
                      <a:close/>
                      <a:moveTo>
                        <a:pt x="2590" y="1"/>
                      </a:moveTo>
                      <a:lnTo>
                        <a:pt x="2590" y="29"/>
                      </a:lnTo>
                      <a:cubicBezTo>
                        <a:pt x="2653" y="262"/>
                        <a:pt x="2476" y="503"/>
                        <a:pt x="2236" y="559"/>
                      </a:cubicBezTo>
                      <a:cubicBezTo>
                        <a:pt x="2217" y="562"/>
                        <a:pt x="2198" y="563"/>
                        <a:pt x="2179" y="563"/>
                      </a:cubicBezTo>
                      <a:cubicBezTo>
                        <a:pt x="1966" y="563"/>
                        <a:pt x="1767" y="420"/>
                        <a:pt x="1741" y="206"/>
                      </a:cubicBezTo>
                      <a:lnTo>
                        <a:pt x="1741" y="149"/>
                      </a:lnTo>
                      <a:cubicBezTo>
                        <a:pt x="1564" y="206"/>
                        <a:pt x="1415" y="262"/>
                        <a:pt x="1267" y="354"/>
                      </a:cubicBezTo>
                      <a:cubicBezTo>
                        <a:pt x="1267" y="383"/>
                        <a:pt x="1295" y="383"/>
                        <a:pt x="1295" y="383"/>
                      </a:cubicBezTo>
                      <a:cubicBezTo>
                        <a:pt x="1472" y="588"/>
                        <a:pt x="1444" y="856"/>
                        <a:pt x="1267" y="998"/>
                      </a:cubicBezTo>
                      <a:cubicBezTo>
                        <a:pt x="1188" y="1077"/>
                        <a:pt x="1086" y="1115"/>
                        <a:pt x="983" y="1115"/>
                      </a:cubicBezTo>
                      <a:cubicBezTo>
                        <a:pt x="855" y="1115"/>
                        <a:pt x="727" y="1055"/>
                        <a:pt x="644" y="941"/>
                      </a:cubicBezTo>
                      <a:cubicBezTo>
                        <a:pt x="616" y="941"/>
                        <a:pt x="616" y="941"/>
                        <a:pt x="616" y="913"/>
                      </a:cubicBezTo>
                      <a:cubicBezTo>
                        <a:pt x="503" y="1062"/>
                        <a:pt x="411" y="1175"/>
                        <a:pt x="326" y="1323"/>
                      </a:cubicBezTo>
                      <a:cubicBezTo>
                        <a:pt x="354" y="1323"/>
                        <a:pt x="354" y="1352"/>
                        <a:pt x="382" y="1352"/>
                      </a:cubicBezTo>
                      <a:cubicBezTo>
                        <a:pt x="588" y="1444"/>
                        <a:pt x="708" y="1677"/>
                        <a:pt x="644" y="1918"/>
                      </a:cubicBezTo>
                      <a:cubicBezTo>
                        <a:pt x="579" y="2098"/>
                        <a:pt x="425" y="2210"/>
                        <a:pt x="248" y="2210"/>
                      </a:cubicBezTo>
                      <a:cubicBezTo>
                        <a:pt x="195" y="2210"/>
                        <a:pt x="140" y="2200"/>
                        <a:pt x="85" y="2179"/>
                      </a:cubicBezTo>
                      <a:cubicBezTo>
                        <a:pt x="57" y="2179"/>
                        <a:pt x="57" y="2151"/>
                        <a:pt x="29" y="2151"/>
                      </a:cubicBezTo>
                      <a:cubicBezTo>
                        <a:pt x="0" y="2328"/>
                        <a:pt x="0" y="2505"/>
                        <a:pt x="0" y="2653"/>
                      </a:cubicBezTo>
                      <a:lnTo>
                        <a:pt x="57" y="2653"/>
                      </a:lnTo>
                      <a:cubicBezTo>
                        <a:pt x="77" y="2651"/>
                        <a:pt x="96" y="2650"/>
                        <a:pt x="116" y="2650"/>
                      </a:cubicBezTo>
                      <a:cubicBezTo>
                        <a:pt x="325" y="2650"/>
                        <a:pt x="508" y="2787"/>
                        <a:pt x="559" y="3007"/>
                      </a:cubicBezTo>
                      <a:cubicBezTo>
                        <a:pt x="588" y="3241"/>
                        <a:pt x="439" y="3474"/>
                        <a:pt x="206" y="3509"/>
                      </a:cubicBezTo>
                      <a:lnTo>
                        <a:pt x="149" y="3509"/>
                      </a:lnTo>
                      <a:cubicBezTo>
                        <a:pt x="206" y="3686"/>
                        <a:pt x="290" y="3828"/>
                        <a:pt x="382" y="4005"/>
                      </a:cubicBezTo>
                      <a:cubicBezTo>
                        <a:pt x="382" y="3976"/>
                        <a:pt x="411" y="3976"/>
                        <a:pt x="411" y="3948"/>
                      </a:cubicBezTo>
                      <a:cubicBezTo>
                        <a:pt x="488" y="3883"/>
                        <a:pt x="587" y="3852"/>
                        <a:pt x="688" y="3852"/>
                      </a:cubicBezTo>
                      <a:cubicBezTo>
                        <a:pt x="818" y="3852"/>
                        <a:pt x="949" y="3905"/>
                        <a:pt x="1033" y="4005"/>
                      </a:cubicBezTo>
                      <a:cubicBezTo>
                        <a:pt x="1175" y="4181"/>
                        <a:pt x="1175" y="4479"/>
                        <a:pt x="970" y="4627"/>
                      </a:cubicBezTo>
                      <a:lnTo>
                        <a:pt x="941" y="4655"/>
                      </a:lnTo>
                      <a:cubicBezTo>
                        <a:pt x="1062" y="4776"/>
                        <a:pt x="1210" y="4889"/>
                        <a:pt x="1352" y="4981"/>
                      </a:cubicBezTo>
                      <a:cubicBezTo>
                        <a:pt x="1352" y="4953"/>
                        <a:pt x="1387" y="4924"/>
                        <a:pt x="1387" y="4889"/>
                      </a:cubicBezTo>
                      <a:cubicBezTo>
                        <a:pt x="1431" y="4731"/>
                        <a:pt x="1597" y="4627"/>
                        <a:pt x="1781" y="4627"/>
                      </a:cubicBezTo>
                      <a:cubicBezTo>
                        <a:pt x="1835" y="4627"/>
                        <a:pt x="1891" y="4636"/>
                        <a:pt x="1946" y="4655"/>
                      </a:cubicBezTo>
                      <a:cubicBezTo>
                        <a:pt x="2151" y="4712"/>
                        <a:pt x="2271" y="4981"/>
                        <a:pt x="2208" y="5214"/>
                      </a:cubicBezTo>
                      <a:cubicBezTo>
                        <a:pt x="2208" y="5214"/>
                        <a:pt x="2179" y="5243"/>
                        <a:pt x="2179" y="5278"/>
                      </a:cubicBezTo>
                      <a:cubicBezTo>
                        <a:pt x="2356" y="5306"/>
                        <a:pt x="2533" y="5306"/>
                        <a:pt x="2710" y="5306"/>
                      </a:cubicBezTo>
                      <a:cubicBezTo>
                        <a:pt x="2682" y="5306"/>
                        <a:pt x="2682" y="5278"/>
                        <a:pt x="2682" y="5243"/>
                      </a:cubicBezTo>
                      <a:cubicBezTo>
                        <a:pt x="2625" y="5009"/>
                        <a:pt x="2802" y="4776"/>
                        <a:pt x="3035" y="4747"/>
                      </a:cubicBezTo>
                      <a:cubicBezTo>
                        <a:pt x="3058" y="4744"/>
                        <a:pt x="3081" y="4742"/>
                        <a:pt x="3104" y="4742"/>
                      </a:cubicBezTo>
                      <a:cubicBezTo>
                        <a:pt x="3314" y="4742"/>
                        <a:pt x="3512" y="4884"/>
                        <a:pt x="3538" y="5101"/>
                      </a:cubicBezTo>
                      <a:lnTo>
                        <a:pt x="3538" y="5158"/>
                      </a:lnTo>
                      <a:cubicBezTo>
                        <a:pt x="3714" y="5129"/>
                        <a:pt x="3863" y="5037"/>
                        <a:pt x="4005" y="4953"/>
                      </a:cubicBezTo>
                      <a:cubicBezTo>
                        <a:pt x="4005" y="4924"/>
                        <a:pt x="3976" y="4924"/>
                        <a:pt x="3976" y="4889"/>
                      </a:cubicBezTo>
                      <a:cubicBezTo>
                        <a:pt x="3799" y="4712"/>
                        <a:pt x="3828" y="4450"/>
                        <a:pt x="4005" y="4273"/>
                      </a:cubicBezTo>
                      <a:cubicBezTo>
                        <a:pt x="4081" y="4209"/>
                        <a:pt x="4181" y="4178"/>
                        <a:pt x="4282" y="4178"/>
                      </a:cubicBezTo>
                      <a:cubicBezTo>
                        <a:pt x="4412" y="4178"/>
                        <a:pt x="4543" y="4230"/>
                        <a:pt x="4627" y="4330"/>
                      </a:cubicBezTo>
                      <a:cubicBezTo>
                        <a:pt x="4655" y="4358"/>
                        <a:pt x="4655" y="4358"/>
                        <a:pt x="4684" y="4394"/>
                      </a:cubicBezTo>
                      <a:cubicBezTo>
                        <a:pt x="4776" y="4273"/>
                        <a:pt x="4889" y="4125"/>
                        <a:pt x="4981" y="3948"/>
                      </a:cubicBezTo>
                      <a:lnTo>
                        <a:pt x="4889" y="3948"/>
                      </a:lnTo>
                      <a:cubicBezTo>
                        <a:pt x="4684" y="3863"/>
                        <a:pt x="4570" y="3594"/>
                        <a:pt x="4627" y="3389"/>
                      </a:cubicBezTo>
                      <a:cubicBezTo>
                        <a:pt x="4693" y="3206"/>
                        <a:pt x="4855" y="3093"/>
                        <a:pt x="5034" y="3093"/>
                      </a:cubicBezTo>
                      <a:cubicBezTo>
                        <a:pt x="5084" y="3093"/>
                        <a:pt x="5135" y="3102"/>
                        <a:pt x="5186" y="3120"/>
                      </a:cubicBezTo>
                      <a:cubicBezTo>
                        <a:pt x="5214" y="3120"/>
                        <a:pt x="5243" y="3120"/>
                        <a:pt x="5243" y="3156"/>
                      </a:cubicBezTo>
                      <a:cubicBezTo>
                        <a:pt x="5278" y="2979"/>
                        <a:pt x="5306" y="2802"/>
                        <a:pt x="5306" y="2625"/>
                      </a:cubicBezTo>
                      <a:cubicBezTo>
                        <a:pt x="5278" y="2625"/>
                        <a:pt x="5243" y="2625"/>
                        <a:pt x="5214" y="2653"/>
                      </a:cubicBezTo>
                      <a:cubicBezTo>
                        <a:pt x="5195" y="2656"/>
                        <a:pt x="5177" y="2657"/>
                        <a:pt x="5158" y="2657"/>
                      </a:cubicBezTo>
                      <a:cubicBezTo>
                        <a:pt x="4948" y="2657"/>
                        <a:pt x="4770" y="2512"/>
                        <a:pt x="4712" y="2271"/>
                      </a:cubicBezTo>
                      <a:cubicBezTo>
                        <a:pt x="4684" y="2031"/>
                        <a:pt x="4832" y="1826"/>
                        <a:pt x="5066" y="1769"/>
                      </a:cubicBezTo>
                      <a:lnTo>
                        <a:pt x="5129" y="1769"/>
                      </a:lnTo>
                      <a:cubicBezTo>
                        <a:pt x="5066" y="1592"/>
                        <a:pt x="4981" y="1444"/>
                        <a:pt x="4889" y="1295"/>
                      </a:cubicBezTo>
                      <a:lnTo>
                        <a:pt x="4861" y="1323"/>
                      </a:lnTo>
                      <a:cubicBezTo>
                        <a:pt x="4779" y="1405"/>
                        <a:pt x="4674" y="1443"/>
                        <a:pt x="4569" y="1443"/>
                      </a:cubicBezTo>
                      <a:cubicBezTo>
                        <a:pt x="4447" y="1443"/>
                        <a:pt x="4325" y="1391"/>
                        <a:pt x="4245" y="1295"/>
                      </a:cubicBezTo>
                      <a:cubicBezTo>
                        <a:pt x="4096" y="1090"/>
                        <a:pt x="4096" y="821"/>
                        <a:pt x="4302" y="680"/>
                      </a:cubicBezTo>
                      <a:cubicBezTo>
                        <a:pt x="4302" y="644"/>
                        <a:pt x="4330" y="644"/>
                        <a:pt x="4330" y="616"/>
                      </a:cubicBezTo>
                      <a:cubicBezTo>
                        <a:pt x="4217" y="531"/>
                        <a:pt x="4068" y="411"/>
                        <a:pt x="3920" y="326"/>
                      </a:cubicBezTo>
                      <a:cubicBezTo>
                        <a:pt x="3891" y="354"/>
                        <a:pt x="3891" y="354"/>
                        <a:pt x="3891" y="383"/>
                      </a:cubicBezTo>
                      <a:cubicBezTo>
                        <a:pt x="3842" y="563"/>
                        <a:pt x="3675" y="675"/>
                        <a:pt x="3494" y="675"/>
                      </a:cubicBezTo>
                      <a:cubicBezTo>
                        <a:pt x="3441" y="675"/>
                        <a:pt x="3386" y="665"/>
                        <a:pt x="3332" y="644"/>
                      </a:cubicBezTo>
                      <a:cubicBezTo>
                        <a:pt x="3120" y="559"/>
                        <a:pt x="2979" y="326"/>
                        <a:pt x="3064" y="85"/>
                      </a:cubicBezTo>
                      <a:cubicBezTo>
                        <a:pt x="3064" y="57"/>
                        <a:pt x="3092" y="57"/>
                        <a:pt x="3092" y="29"/>
                      </a:cubicBezTo>
                      <a:cubicBezTo>
                        <a:pt x="2915" y="1"/>
                        <a:pt x="2738" y="1"/>
                        <a:pt x="259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1" name="Google Shape;1221;p43"/>
                <p:cNvSpPr/>
                <p:nvPr/>
              </p:nvSpPr>
              <p:spPr>
                <a:xfrm>
                  <a:off x="2726765" y="2063061"/>
                  <a:ext cx="156588" cy="138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8" h="4083" extrusionOk="0">
                      <a:moveTo>
                        <a:pt x="2326" y="675"/>
                      </a:moveTo>
                      <a:cubicBezTo>
                        <a:pt x="2813" y="675"/>
                        <a:pt x="3291" y="946"/>
                        <a:pt x="3538" y="1420"/>
                      </a:cubicBezTo>
                      <a:cubicBezTo>
                        <a:pt x="3856" y="2099"/>
                        <a:pt x="3623" y="2927"/>
                        <a:pt x="2944" y="3280"/>
                      </a:cubicBezTo>
                      <a:cubicBezTo>
                        <a:pt x="2749" y="3374"/>
                        <a:pt x="2545" y="3418"/>
                        <a:pt x="2345" y="3418"/>
                      </a:cubicBezTo>
                      <a:cubicBezTo>
                        <a:pt x="1847" y="3418"/>
                        <a:pt x="1371" y="3142"/>
                        <a:pt x="1119" y="2658"/>
                      </a:cubicBezTo>
                      <a:cubicBezTo>
                        <a:pt x="765" y="1979"/>
                        <a:pt x="1027" y="1158"/>
                        <a:pt x="1706" y="833"/>
                      </a:cubicBezTo>
                      <a:cubicBezTo>
                        <a:pt x="1902" y="726"/>
                        <a:pt x="2115" y="675"/>
                        <a:pt x="2326" y="675"/>
                      </a:cubicBezTo>
                      <a:close/>
                      <a:moveTo>
                        <a:pt x="2277" y="0"/>
                      </a:moveTo>
                      <a:cubicBezTo>
                        <a:pt x="1975" y="0"/>
                        <a:pt x="1669" y="68"/>
                        <a:pt x="1380" y="210"/>
                      </a:cubicBezTo>
                      <a:cubicBezTo>
                        <a:pt x="411" y="712"/>
                        <a:pt x="1" y="1950"/>
                        <a:pt x="531" y="2955"/>
                      </a:cubicBezTo>
                      <a:cubicBezTo>
                        <a:pt x="883" y="3668"/>
                        <a:pt x="1609" y="4082"/>
                        <a:pt x="2350" y="4082"/>
                      </a:cubicBezTo>
                      <a:cubicBezTo>
                        <a:pt x="2653" y="4082"/>
                        <a:pt x="2958" y="4013"/>
                        <a:pt x="3241" y="3868"/>
                      </a:cubicBezTo>
                      <a:cubicBezTo>
                        <a:pt x="4245" y="3365"/>
                        <a:pt x="4627" y="2127"/>
                        <a:pt x="4125" y="1130"/>
                      </a:cubicBezTo>
                      <a:cubicBezTo>
                        <a:pt x="3747" y="414"/>
                        <a:pt x="3025" y="0"/>
                        <a:pt x="22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2" name="Google Shape;1222;p43"/>
                <p:cNvSpPr/>
                <p:nvPr/>
              </p:nvSpPr>
              <p:spPr>
                <a:xfrm>
                  <a:off x="2748555" y="2076121"/>
                  <a:ext cx="113719" cy="11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1" h="3305" extrusionOk="0">
                      <a:moveTo>
                        <a:pt x="1656" y="65"/>
                      </a:moveTo>
                      <a:cubicBezTo>
                        <a:pt x="2243" y="65"/>
                        <a:pt x="2802" y="418"/>
                        <a:pt x="3071" y="949"/>
                      </a:cubicBezTo>
                      <a:cubicBezTo>
                        <a:pt x="3276" y="1331"/>
                        <a:pt x="3304" y="1770"/>
                        <a:pt x="3156" y="2159"/>
                      </a:cubicBezTo>
                      <a:cubicBezTo>
                        <a:pt x="3036" y="2569"/>
                        <a:pt x="2774" y="2894"/>
                        <a:pt x="2392" y="3071"/>
                      </a:cubicBezTo>
                      <a:cubicBezTo>
                        <a:pt x="2187" y="3184"/>
                        <a:pt x="1946" y="3248"/>
                        <a:pt x="1713" y="3248"/>
                      </a:cubicBezTo>
                      <a:cubicBezTo>
                        <a:pt x="1090" y="3248"/>
                        <a:pt x="559" y="2894"/>
                        <a:pt x="269" y="2364"/>
                      </a:cubicBezTo>
                      <a:cubicBezTo>
                        <a:pt x="93" y="1982"/>
                        <a:pt x="64" y="1536"/>
                        <a:pt x="177" y="1154"/>
                      </a:cubicBezTo>
                      <a:cubicBezTo>
                        <a:pt x="298" y="744"/>
                        <a:pt x="595" y="418"/>
                        <a:pt x="949" y="242"/>
                      </a:cubicBezTo>
                      <a:cubicBezTo>
                        <a:pt x="1182" y="121"/>
                        <a:pt x="1415" y="65"/>
                        <a:pt x="1656" y="65"/>
                      </a:cubicBezTo>
                      <a:close/>
                      <a:moveTo>
                        <a:pt x="1656" y="1"/>
                      </a:moveTo>
                      <a:cubicBezTo>
                        <a:pt x="1387" y="1"/>
                        <a:pt x="1154" y="65"/>
                        <a:pt x="913" y="178"/>
                      </a:cubicBezTo>
                      <a:cubicBezTo>
                        <a:pt x="531" y="390"/>
                        <a:pt x="269" y="708"/>
                        <a:pt x="121" y="1126"/>
                      </a:cubicBezTo>
                      <a:cubicBezTo>
                        <a:pt x="1" y="1536"/>
                        <a:pt x="29" y="2010"/>
                        <a:pt x="241" y="2392"/>
                      </a:cubicBezTo>
                      <a:cubicBezTo>
                        <a:pt x="503" y="2951"/>
                        <a:pt x="1062" y="3305"/>
                        <a:pt x="1713" y="3305"/>
                      </a:cubicBezTo>
                      <a:cubicBezTo>
                        <a:pt x="1946" y="3305"/>
                        <a:pt x="2187" y="3248"/>
                        <a:pt x="2420" y="3128"/>
                      </a:cubicBezTo>
                      <a:cubicBezTo>
                        <a:pt x="2802" y="2923"/>
                        <a:pt x="3099" y="2597"/>
                        <a:pt x="3212" y="2187"/>
                      </a:cubicBezTo>
                      <a:cubicBezTo>
                        <a:pt x="3361" y="1770"/>
                        <a:pt x="3333" y="1331"/>
                        <a:pt x="3127" y="921"/>
                      </a:cubicBezTo>
                      <a:cubicBezTo>
                        <a:pt x="2830" y="355"/>
                        <a:pt x="2271" y="1"/>
                        <a:pt x="16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23" name="Google Shape;1223;p43"/>
              <p:cNvSpPr/>
              <p:nvPr/>
            </p:nvSpPr>
            <p:spPr>
              <a:xfrm>
                <a:off x="4145832" y="2621269"/>
                <a:ext cx="174792" cy="149923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4431" extrusionOk="0">
                    <a:moveTo>
                      <a:pt x="3247" y="0"/>
                    </a:moveTo>
                    <a:cubicBezTo>
                      <a:pt x="2927" y="0"/>
                      <a:pt x="2637" y="146"/>
                      <a:pt x="2449" y="393"/>
                    </a:cubicBezTo>
                    <a:cubicBezTo>
                      <a:pt x="2300" y="301"/>
                      <a:pt x="2123" y="244"/>
                      <a:pt x="1946" y="216"/>
                    </a:cubicBezTo>
                    <a:cubicBezTo>
                      <a:pt x="1926" y="215"/>
                      <a:pt x="1907" y="214"/>
                      <a:pt x="1887" y="214"/>
                    </a:cubicBezTo>
                    <a:cubicBezTo>
                      <a:pt x="1382" y="214"/>
                      <a:pt x="950" y="646"/>
                      <a:pt x="977" y="1157"/>
                    </a:cubicBezTo>
                    <a:cubicBezTo>
                      <a:pt x="447" y="1157"/>
                      <a:pt x="1" y="1688"/>
                      <a:pt x="241" y="2246"/>
                    </a:cubicBezTo>
                    <a:cubicBezTo>
                      <a:pt x="298" y="2423"/>
                      <a:pt x="418" y="2572"/>
                      <a:pt x="567" y="2628"/>
                    </a:cubicBezTo>
                    <a:cubicBezTo>
                      <a:pt x="704" y="2699"/>
                      <a:pt x="837" y="2729"/>
                      <a:pt x="963" y="2729"/>
                    </a:cubicBezTo>
                    <a:cubicBezTo>
                      <a:pt x="1104" y="2729"/>
                      <a:pt x="1236" y="2692"/>
                      <a:pt x="1359" y="2628"/>
                    </a:cubicBezTo>
                    <a:cubicBezTo>
                      <a:pt x="1387" y="3010"/>
                      <a:pt x="1685" y="3308"/>
                      <a:pt x="2095" y="3336"/>
                    </a:cubicBezTo>
                    <a:cubicBezTo>
                      <a:pt x="2243" y="3336"/>
                      <a:pt x="2364" y="3308"/>
                      <a:pt x="2477" y="3251"/>
                    </a:cubicBezTo>
                    <a:cubicBezTo>
                      <a:pt x="2505" y="3573"/>
                      <a:pt x="2747" y="3809"/>
                      <a:pt x="3062" y="3809"/>
                    </a:cubicBezTo>
                    <a:cubicBezTo>
                      <a:pt x="3148" y="3809"/>
                      <a:pt x="3239" y="3791"/>
                      <a:pt x="3333" y="3753"/>
                    </a:cubicBezTo>
                    <a:lnTo>
                      <a:pt x="3807" y="4397"/>
                    </a:lnTo>
                    <a:cubicBezTo>
                      <a:pt x="3818" y="4421"/>
                      <a:pt x="3832" y="4431"/>
                      <a:pt x="3846" y="4431"/>
                    </a:cubicBezTo>
                    <a:cubicBezTo>
                      <a:pt x="3870" y="4431"/>
                      <a:pt x="3892" y="4404"/>
                      <a:pt x="3892" y="4369"/>
                    </a:cubicBezTo>
                    <a:lnTo>
                      <a:pt x="3892" y="3484"/>
                    </a:lnTo>
                    <a:cubicBezTo>
                      <a:pt x="3971" y="3510"/>
                      <a:pt x="4051" y="3524"/>
                      <a:pt x="4130" y="3524"/>
                    </a:cubicBezTo>
                    <a:cubicBezTo>
                      <a:pt x="4228" y="3524"/>
                      <a:pt x="4325" y="3503"/>
                      <a:pt x="4422" y="3456"/>
                    </a:cubicBezTo>
                    <a:cubicBezTo>
                      <a:pt x="4543" y="3428"/>
                      <a:pt x="4635" y="3336"/>
                      <a:pt x="4691" y="3223"/>
                    </a:cubicBezTo>
                    <a:cubicBezTo>
                      <a:pt x="4776" y="3046"/>
                      <a:pt x="4811" y="2834"/>
                      <a:pt x="4748" y="2692"/>
                    </a:cubicBezTo>
                    <a:cubicBezTo>
                      <a:pt x="4953" y="2480"/>
                      <a:pt x="5101" y="2218"/>
                      <a:pt x="5130" y="1893"/>
                    </a:cubicBezTo>
                    <a:cubicBezTo>
                      <a:pt x="5165" y="1390"/>
                      <a:pt x="4811" y="952"/>
                      <a:pt x="4337" y="803"/>
                    </a:cubicBezTo>
                    <a:cubicBezTo>
                      <a:pt x="4281" y="358"/>
                      <a:pt x="3807" y="39"/>
                      <a:pt x="3333" y="4"/>
                    </a:cubicBezTo>
                    <a:cubicBezTo>
                      <a:pt x="3304" y="2"/>
                      <a:pt x="3276" y="0"/>
                      <a:pt x="32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3"/>
              <p:cNvSpPr/>
              <p:nvPr/>
            </p:nvSpPr>
            <p:spPr>
              <a:xfrm>
                <a:off x="4285642" y="2696317"/>
                <a:ext cx="20842" cy="16072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75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57"/>
                      <a:pt x="29" y="57"/>
                      <a:pt x="29" y="57"/>
                    </a:cubicBezTo>
                    <a:cubicBezTo>
                      <a:pt x="262" y="85"/>
                      <a:pt x="467" y="234"/>
                      <a:pt x="559" y="439"/>
                    </a:cubicBezTo>
                    <a:lnTo>
                      <a:pt x="587" y="474"/>
                    </a:lnTo>
                    <a:lnTo>
                      <a:pt x="616" y="474"/>
                    </a:lnTo>
                    <a:lnTo>
                      <a:pt x="616" y="410"/>
                    </a:lnTo>
                    <a:cubicBezTo>
                      <a:pt x="531" y="177"/>
                      <a:pt x="290" y="28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43"/>
              <p:cNvSpPr/>
              <p:nvPr/>
            </p:nvSpPr>
            <p:spPr>
              <a:xfrm>
                <a:off x="4190834" y="2681226"/>
                <a:ext cx="29978" cy="27068"/>
              </a:xfrm>
              <a:custGeom>
                <a:avLst/>
                <a:gdLst/>
                <a:ahLst/>
                <a:cxnLst/>
                <a:rect l="l" t="t" r="r" b="b"/>
                <a:pathLst>
                  <a:path w="886" h="800" extrusionOk="0">
                    <a:moveTo>
                      <a:pt x="857" y="0"/>
                    </a:moveTo>
                    <a:cubicBezTo>
                      <a:pt x="411" y="0"/>
                      <a:pt x="29" y="326"/>
                      <a:pt x="1" y="772"/>
                    </a:cubicBezTo>
                    <a:cubicBezTo>
                      <a:pt x="1" y="800"/>
                      <a:pt x="1" y="800"/>
                      <a:pt x="29" y="800"/>
                    </a:cubicBezTo>
                    <a:lnTo>
                      <a:pt x="57" y="800"/>
                    </a:lnTo>
                    <a:cubicBezTo>
                      <a:pt x="86" y="354"/>
                      <a:pt x="439" y="64"/>
                      <a:pt x="857" y="64"/>
                    </a:cubicBezTo>
                    <a:cubicBezTo>
                      <a:pt x="857" y="64"/>
                      <a:pt x="885" y="64"/>
                      <a:pt x="885" y="36"/>
                    </a:cubicBez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43"/>
              <p:cNvSpPr/>
              <p:nvPr/>
            </p:nvSpPr>
            <p:spPr>
              <a:xfrm>
                <a:off x="4174796" y="2659436"/>
                <a:ext cx="18000" cy="6023"/>
              </a:xfrm>
              <a:custGeom>
                <a:avLst/>
                <a:gdLst/>
                <a:ahLst/>
                <a:cxnLst/>
                <a:rect l="l" t="t" r="r" b="b"/>
                <a:pathLst>
                  <a:path w="532" h="178" extrusionOk="0">
                    <a:moveTo>
                      <a:pt x="29" y="1"/>
                    </a:moveTo>
                    <a:cubicBezTo>
                      <a:pt x="29" y="29"/>
                      <a:pt x="1" y="29"/>
                      <a:pt x="1" y="57"/>
                    </a:cubicBezTo>
                    <a:lnTo>
                      <a:pt x="65" y="57"/>
                    </a:lnTo>
                    <a:cubicBezTo>
                      <a:pt x="206" y="57"/>
                      <a:pt x="355" y="86"/>
                      <a:pt x="475" y="177"/>
                    </a:cubicBezTo>
                    <a:lnTo>
                      <a:pt x="503" y="177"/>
                    </a:lnTo>
                    <a:cubicBezTo>
                      <a:pt x="531" y="149"/>
                      <a:pt x="531" y="114"/>
                      <a:pt x="503" y="114"/>
                    </a:cubicBezTo>
                    <a:cubicBezTo>
                      <a:pt x="355" y="29"/>
                      <a:pt x="206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3"/>
              <p:cNvSpPr/>
              <p:nvPr/>
            </p:nvSpPr>
            <p:spPr>
              <a:xfrm>
                <a:off x="4205688" y="2639337"/>
                <a:ext cx="22060" cy="239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08" extrusionOk="0">
                    <a:moveTo>
                      <a:pt x="36" y="0"/>
                    </a:moveTo>
                    <a:cubicBezTo>
                      <a:pt x="0" y="0"/>
                      <a:pt x="0" y="36"/>
                      <a:pt x="0" y="36"/>
                    </a:cubicBezTo>
                    <a:lnTo>
                      <a:pt x="0" y="64"/>
                    </a:lnTo>
                    <a:cubicBezTo>
                      <a:pt x="354" y="92"/>
                      <a:pt x="595" y="354"/>
                      <a:pt x="595" y="680"/>
                    </a:cubicBezTo>
                    <a:cubicBezTo>
                      <a:pt x="595" y="708"/>
                      <a:pt x="595" y="708"/>
                      <a:pt x="623" y="708"/>
                    </a:cubicBezTo>
                    <a:cubicBezTo>
                      <a:pt x="623" y="708"/>
                      <a:pt x="651" y="708"/>
                      <a:pt x="651" y="680"/>
                    </a:cubicBezTo>
                    <a:cubicBezTo>
                      <a:pt x="651" y="326"/>
                      <a:pt x="390" y="3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3"/>
              <p:cNvSpPr/>
              <p:nvPr/>
            </p:nvSpPr>
            <p:spPr>
              <a:xfrm>
                <a:off x="4203759" y="2703253"/>
                <a:ext cx="22060" cy="1894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60" extrusionOk="0">
                    <a:moveTo>
                      <a:pt x="29" y="0"/>
                    </a:moveTo>
                    <a:cubicBezTo>
                      <a:pt x="1" y="0"/>
                      <a:pt x="1" y="29"/>
                      <a:pt x="1" y="29"/>
                    </a:cubicBezTo>
                    <a:cubicBezTo>
                      <a:pt x="1" y="177"/>
                      <a:pt x="93" y="326"/>
                      <a:pt x="206" y="446"/>
                    </a:cubicBezTo>
                    <a:cubicBezTo>
                      <a:pt x="298" y="531"/>
                      <a:pt x="447" y="559"/>
                      <a:pt x="560" y="559"/>
                    </a:cubicBezTo>
                    <a:lnTo>
                      <a:pt x="623" y="559"/>
                    </a:lnTo>
                    <a:cubicBezTo>
                      <a:pt x="652" y="559"/>
                      <a:pt x="652" y="559"/>
                      <a:pt x="652" y="531"/>
                    </a:cubicBezTo>
                    <a:cubicBezTo>
                      <a:pt x="652" y="503"/>
                      <a:pt x="652" y="503"/>
                      <a:pt x="623" y="503"/>
                    </a:cubicBezTo>
                    <a:cubicBezTo>
                      <a:pt x="597" y="508"/>
                      <a:pt x="572" y="510"/>
                      <a:pt x="548" y="510"/>
                    </a:cubicBezTo>
                    <a:cubicBezTo>
                      <a:pt x="433" y="510"/>
                      <a:pt x="333" y="458"/>
                      <a:pt x="234" y="382"/>
                    </a:cubicBezTo>
                    <a:cubicBezTo>
                      <a:pt x="121" y="297"/>
                      <a:pt x="57" y="177"/>
                      <a:pt x="57" y="29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3"/>
              <p:cNvSpPr/>
              <p:nvPr/>
            </p:nvSpPr>
            <p:spPr>
              <a:xfrm>
                <a:off x="4161870" y="2671413"/>
                <a:ext cx="15124" cy="23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708" extrusionOk="0">
                    <a:moveTo>
                      <a:pt x="411" y="0"/>
                    </a:moveTo>
                    <a:cubicBezTo>
                      <a:pt x="149" y="85"/>
                      <a:pt x="1" y="382"/>
                      <a:pt x="93" y="679"/>
                    </a:cubicBezTo>
                    <a:cubicBezTo>
                      <a:pt x="93" y="679"/>
                      <a:pt x="93" y="708"/>
                      <a:pt x="121" y="708"/>
                    </a:cubicBezTo>
                    <a:lnTo>
                      <a:pt x="121" y="679"/>
                    </a:lnTo>
                    <a:cubicBezTo>
                      <a:pt x="149" y="679"/>
                      <a:pt x="149" y="679"/>
                      <a:pt x="149" y="644"/>
                    </a:cubicBezTo>
                    <a:cubicBezTo>
                      <a:pt x="57" y="411"/>
                      <a:pt x="178" y="149"/>
                      <a:pt x="447" y="57"/>
                    </a:cubicBezTo>
                    <a:lnTo>
                      <a:pt x="447" y="29"/>
                    </a:lnTo>
                    <a:cubicBezTo>
                      <a:pt x="447" y="0"/>
                      <a:pt x="447" y="0"/>
                      <a:pt x="4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3"/>
              <p:cNvSpPr/>
              <p:nvPr/>
            </p:nvSpPr>
            <p:spPr>
              <a:xfrm>
                <a:off x="4277488" y="2717126"/>
                <a:ext cx="18000" cy="1103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326" extrusionOk="0">
                    <a:moveTo>
                      <a:pt x="531" y="1"/>
                    </a:moveTo>
                    <a:cubicBezTo>
                      <a:pt x="503" y="1"/>
                      <a:pt x="503" y="36"/>
                      <a:pt x="475" y="36"/>
                    </a:cubicBezTo>
                    <a:cubicBezTo>
                      <a:pt x="428" y="182"/>
                      <a:pt x="300" y="284"/>
                      <a:pt x="142" y="284"/>
                    </a:cubicBezTo>
                    <a:cubicBezTo>
                      <a:pt x="108" y="284"/>
                      <a:pt x="72" y="279"/>
                      <a:pt x="36" y="269"/>
                    </a:cubicBezTo>
                    <a:lnTo>
                      <a:pt x="1" y="269"/>
                    </a:lnTo>
                    <a:cubicBezTo>
                      <a:pt x="1" y="298"/>
                      <a:pt x="1" y="298"/>
                      <a:pt x="36" y="326"/>
                    </a:cubicBezTo>
                    <a:lnTo>
                      <a:pt x="149" y="326"/>
                    </a:lnTo>
                    <a:cubicBezTo>
                      <a:pt x="326" y="326"/>
                      <a:pt x="475" y="241"/>
                      <a:pt x="531" y="64"/>
                    </a:cubicBezTo>
                    <a:lnTo>
                      <a:pt x="5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3"/>
              <p:cNvSpPr/>
              <p:nvPr/>
            </p:nvSpPr>
            <p:spPr>
              <a:xfrm>
                <a:off x="4262667" y="2646646"/>
                <a:ext cx="29944" cy="7816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31" extrusionOk="0">
                    <a:moveTo>
                      <a:pt x="631" y="1"/>
                    </a:moveTo>
                    <a:cubicBezTo>
                      <a:pt x="412" y="1"/>
                      <a:pt x="203" y="70"/>
                      <a:pt x="28" y="202"/>
                    </a:cubicBezTo>
                    <a:cubicBezTo>
                      <a:pt x="0" y="202"/>
                      <a:pt x="0" y="202"/>
                      <a:pt x="28" y="230"/>
                    </a:cubicBezTo>
                    <a:lnTo>
                      <a:pt x="57" y="230"/>
                    </a:lnTo>
                    <a:cubicBezTo>
                      <a:pt x="236" y="120"/>
                      <a:pt x="426" y="60"/>
                      <a:pt x="635" y="60"/>
                    </a:cubicBezTo>
                    <a:cubicBezTo>
                      <a:pt x="706" y="60"/>
                      <a:pt x="780" y="67"/>
                      <a:pt x="856" y="82"/>
                    </a:cubicBezTo>
                    <a:cubicBezTo>
                      <a:pt x="856" y="82"/>
                      <a:pt x="884" y="82"/>
                      <a:pt x="884" y="53"/>
                    </a:cubicBezTo>
                    <a:cubicBezTo>
                      <a:pt x="884" y="53"/>
                      <a:pt x="884" y="25"/>
                      <a:pt x="856" y="25"/>
                    </a:cubicBezTo>
                    <a:cubicBezTo>
                      <a:pt x="781" y="9"/>
                      <a:pt x="70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3"/>
              <p:cNvSpPr/>
              <p:nvPr/>
            </p:nvSpPr>
            <p:spPr>
              <a:xfrm>
                <a:off x="4296639" y="2663563"/>
                <a:ext cx="10827" cy="1888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558" extrusionOk="0">
                    <a:moveTo>
                      <a:pt x="29" y="1"/>
                    </a:moveTo>
                    <a:cubicBezTo>
                      <a:pt x="22" y="1"/>
                      <a:pt x="15" y="10"/>
                      <a:pt x="1" y="27"/>
                    </a:cubicBezTo>
                    <a:cubicBezTo>
                      <a:pt x="1" y="27"/>
                      <a:pt x="1" y="55"/>
                      <a:pt x="29" y="55"/>
                    </a:cubicBezTo>
                    <a:cubicBezTo>
                      <a:pt x="178" y="169"/>
                      <a:pt x="262" y="346"/>
                      <a:pt x="262" y="558"/>
                    </a:cubicBezTo>
                    <a:lnTo>
                      <a:pt x="291" y="558"/>
                    </a:lnTo>
                    <a:cubicBezTo>
                      <a:pt x="291" y="558"/>
                      <a:pt x="319" y="558"/>
                      <a:pt x="319" y="522"/>
                    </a:cubicBezTo>
                    <a:cubicBezTo>
                      <a:pt x="319" y="317"/>
                      <a:pt x="206" y="140"/>
                      <a:pt x="57" y="27"/>
                    </a:cubicBezTo>
                    <a:cubicBezTo>
                      <a:pt x="43" y="10"/>
                      <a:pt x="36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3"/>
              <p:cNvSpPr/>
              <p:nvPr/>
            </p:nvSpPr>
            <p:spPr>
              <a:xfrm>
                <a:off x="4239659" y="2671853"/>
                <a:ext cx="23042" cy="28557"/>
              </a:xfrm>
              <a:custGeom>
                <a:avLst/>
                <a:gdLst/>
                <a:ahLst/>
                <a:cxnLst/>
                <a:rect l="l" t="t" r="r" b="b"/>
                <a:pathLst>
                  <a:path w="681" h="844" extrusionOk="0">
                    <a:moveTo>
                      <a:pt x="142" y="1"/>
                    </a:moveTo>
                    <a:cubicBezTo>
                      <a:pt x="104" y="1"/>
                      <a:pt x="66" y="6"/>
                      <a:pt x="29" y="16"/>
                    </a:cubicBezTo>
                    <a:cubicBezTo>
                      <a:pt x="1" y="16"/>
                      <a:pt x="1" y="16"/>
                      <a:pt x="1" y="44"/>
                    </a:cubicBezTo>
                    <a:lnTo>
                      <a:pt x="29" y="72"/>
                    </a:lnTo>
                    <a:cubicBezTo>
                      <a:pt x="72" y="61"/>
                      <a:pt x="113" y="55"/>
                      <a:pt x="153" y="55"/>
                    </a:cubicBezTo>
                    <a:cubicBezTo>
                      <a:pt x="305" y="55"/>
                      <a:pt x="436" y="137"/>
                      <a:pt x="532" y="277"/>
                    </a:cubicBezTo>
                    <a:cubicBezTo>
                      <a:pt x="624" y="426"/>
                      <a:pt x="624" y="631"/>
                      <a:pt x="503" y="780"/>
                    </a:cubicBezTo>
                    <a:cubicBezTo>
                      <a:pt x="475" y="808"/>
                      <a:pt x="475" y="808"/>
                      <a:pt x="503" y="843"/>
                    </a:cubicBezTo>
                    <a:lnTo>
                      <a:pt x="532" y="843"/>
                    </a:lnTo>
                    <a:lnTo>
                      <a:pt x="532" y="808"/>
                    </a:lnTo>
                    <a:cubicBezTo>
                      <a:pt x="680" y="666"/>
                      <a:pt x="680" y="398"/>
                      <a:pt x="560" y="221"/>
                    </a:cubicBezTo>
                    <a:cubicBezTo>
                      <a:pt x="490" y="99"/>
                      <a:pt x="316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3"/>
              <p:cNvSpPr/>
              <p:nvPr/>
            </p:nvSpPr>
            <p:spPr>
              <a:xfrm>
                <a:off x="4234651" y="2704200"/>
                <a:ext cx="6970" cy="1701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03" extrusionOk="0">
                    <a:moveTo>
                      <a:pt x="92" y="1"/>
                    </a:moveTo>
                    <a:cubicBezTo>
                      <a:pt x="29" y="64"/>
                      <a:pt x="0" y="177"/>
                      <a:pt x="0" y="269"/>
                    </a:cubicBezTo>
                    <a:cubicBezTo>
                      <a:pt x="29" y="383"/>
                      <a:pt x="92" y="475"/>
                      <a:pt x="177" y="503"/>
                    </a:cubicBezTo>
                    <a:lnTo>
                      <a:pt x="206" y="503"/>
                    </a:lnTo>
                    <a:lnTo>
                      <a:pt x="206" y="446"/>
                    </a:lnTo>
                    <a:cubicBezTo>
                      <a:pt x="121" y="418"/>
                      <a:pt x="64" y="354"/>
                      <a:pt x="64" y="269"/>
                    </a:cubicBezTo>
                    <a:cubicBezTo>
                      <a:pt x="64" y="177"/>
                      <a:pt x="92" y="93"/>
                      <a:pt x="149" y="29"/>
                    </a:cubicBezTo>
                    <a:lnTo>
                      <a:pt x="1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35" name="Google Shape;1235;p43"/>
              <p:cNvGrpSpPr/>
              <p:nvPr/>
            </p:nvGrpSpPr>
            <p:grpSpPr>
              <a:xfrm>
                <a:off x="3427734" y="2323833"/>
                <a:ext cx="175743" cy="194657"/>
                <a:chOff x="3306034" y="1949508"/>
                <a:chExt cx="175743" cy="194657"/>
              </a:xfrm>
            </p:grpSpPr>
            <p:sp>
              <p:nvSpPr>
                <p:cNvPr id="1236" name="Google Shape;1236;p43"/>
                <p:cNvSpPr/>
                <p:nvPr/>
              </p:nvSpPr>
              <p:spPr>
                <a:xfrm>
                  <a:off x="3335979" y="1979047"/>
                  <a:ext cx="113719" cy="1569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1" h="4639" extrusionOk="0">
                      <a:moveTo>
                        <a:pt x="1704" y="1"/>
                      </a:moveTo>
                      <a:cubicBezTo>
                        <a:pt x="1639" y="1"/>
                        <a:pt x="1573" y="4"/>
                        <a:pt x="1507" y="12"/>
                      </a:cubicBezTo>
                      <a:cubicBezTo>
                        <a:pt x="708" y="104"/>
                        <a:pt x="92" y="748"/>
                        <a:pt x="35" y="1575"/>
                      </a:cubicBezTo>
                      <a:cubicBezTo>
                        <a:pt x="0" y="2134"/>
                        <a:pt x="269" y="2608"/>
                        <a:pt x="651" y="2934"/>
                      </a:cubicBezTo>
                      <a:cubicBezTo>
                        <a:pt x="884" y="3139"/>
                        <a:pt x="1061" y="3436"/>
                        <a:pt x="1097" y="3754"/>
                      </a:cubicBezTo>
                      <a:lnTo>
                        <a:pt x="1181" y="4405"/>
                      </a:lnTo>
                      <a:cubicBezTo>
                        <a:pt x="1181" y="4525"/>
                        <a:pt x="1302" y="4639"/>
                        <a:pt x="1450" y="4639"/>
                      </a:cubicBezTo>
                      <a:lnTo>
                        <a:pt x="1981" y="4639"/>
                      </a:lnTo>
                      <a:cubicBezTo>
                        <a:pt x="2122" y="4639"/>
                        <a:pt x="2243" y="4525"/>
                        <a:pt x="2243" y="4377"/>
                      </a:cubicBezTo>
                      <a:lnTo>
                        <a:pt x="2335" y="3754"/>
                      </a:lnTo>
                      <a:cubicBezTo>
                        <a:pt x="2363" y="3436"/>
                        <a:pt x="2511" y="3139"/>
                        <a:pt x="2745" y="2934"/>
                      </a:cubicBezTo>
                      <a:cubicBezTo>
                        <a:pt x="3127" y="2637"/>
                        <a:pt x="3360" y="2163"/>
                        <a:pt x="3360" y="1667"/>
                      </a:cubicBezTo>
                      <a:cubicBezTo>
                        <a:pt x="3334" y="729"/>
                        <a:pt x="2617" y="1"/>
                        <a:pt x="17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" name="Google Shape;1237;p43"/>
                <p:cNvSpPr/>
                <p:nvPr/>
              </p:nvSpPr>
              <p:spPr>
                <a:xfrm>
                  <a:off x="3371879" y="2112055"/>
                  <a:ext cx="44053" cy="32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949" extrusionOk="0">
                      <a:moveTo>
                        <a:pt x="0" y="0"/>
                      </a:moveTo>
                      <a:lnTo>
                        <a:pt x="0" y="297"/>
                      </a:lnTo>
                      <a:cubicBezTo>
                        <a:pt x="0" y="651"/>
                        <a:pt x="297" y="948"/>
                        <a:pt x="651" y="948"/>
                      </a:cubicBezTo>
                      <a:cubicBezTo>
                        <a:pt x="1005" y="920"/>
                        <a:pt x="1302" y="651"/>
                        <a:pt x="1302" y="269"/>
                      </a:cubicBezTo>
                      <a:lnTo>
                        <a:pt x="130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" name="Google Shape;1238;p43"/>
                <p:cNvSpPr/>
                <p:nvPr/>
              </p:nvSpPr>
              <p:spPr>
                <a:xfrm>
                  <a:off x="3363014" y="2022762"/>
                  <a:ext cx="58907" cy="95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2816" extrusionOk="0">
                      <a:moveTo>
                        <a:pt x="1210" y="163"/>
                      </a:moveTo>
                      <a:cubicBezTo>
                        <a:pt x="1238" y="198"/>
                        <a:pt x="1267" y="255"/>
                        <a:pt x="1267" y="283"/>
                      </a:cubicBezTo>
                      <a:cubicBezTo>
                        <a:pt x="1295" y="375"/>
                        <a:pt x="1295" y="432"/>
                        <a:pt x="1295" y="489"/>
                      </a:cubicBezTo>
                      <a:cubicBezTo>
                        <a:pt x="1267" y="552"/>
                        <a:pt x="1238" y="581"/>
                        <a:pt x="1182" y="581"/>
                      </a:cubicBezTo>
                      <a:cubicBezTo>
                        <a:pt x="1118" y="581"/>
                        <a:pt x="1090" y="552"/>
                        <a:pt x="1090" y="489"/>
                      </a:cubicBezTo>
                      <a:cubicBezTo>
                        <a:pt x="1062" y="460"/>
                        <a:pt x="1062" y="404"/>
                        <a:pt x="1090" y="340"/>
                      </a:cubicBezTo>
                      <a:cubicBezTo>
                        <a:pt x="1118" y="283"/>
                        <a:pt x="1147" y="227"/>
                        <a:pt x="1210" y="163"/>
                      </a:cubicBezTo>
                      <a:close/>
                      <a:moveTo>
                        <a:pt x="616" y="227"/>
                      </a:moveTo>
                      <a:cubicBezTo>
                        <a:pt x="680" y="255"/>
                        <a:pt x="708" y="340"/>
                        <a:pt x="736" y="404"/>
                      </a:cubicBezTo>
                      <a:cubicBezTo>
                        <a:pt x="736" y="489"/>
                        <a:pt x="736" y="552"/>
                        <a:pt x="680" y="609"/>
                      </a:cubicBezTo>
                      <a:cubicBezTo>
                        <a:pt x="663" y="642"/>
                        <a:pt x="625" y="656"/>
                        <a:pt x="584" y="656"/>
                      </a:cubicBezTo>
                      <a:cubicBezTo>
                        <a:pt x="556" y="656"/>
                        <a:pt x="526" y="649"/>
                        <a:pt x="503" y="637"/>
                      </a:cubicBezTo>
                      <a:cubicBezTo>
                        <a:pt x="474" y="609"/>
                        <a:pt x="474" y="581"/>
                        <a:pt x="439" y="517"/>
                      </a:cubicBezTo>
                      <a:cubicBezTo>
                        <a:pt x="439" y="432"/>
                        <a:pt x="503" y="283"/>
                        <a:pt x="616" y="227"/>
                      </a:cubicBezTo>
                      <a:close/>
                      <a:moveTo>
                        <a:pt x="995" y="0"/>
                      </a:moveTo>
                      <a:cubicBezTo>
                        <a:pt x="861" y="0"/>
                        <a:pt x="730" y="70"/>
                        <a:pt x="616" y="135"/>
                      </a:cubicBezTo>
                      <a:cubicBezTo>
                        <a:pt x="559" y="107"/>
                        <a:pt x="531" y="107"/>
                        <a:pt x="474" y="78"/>
                      </a:cubicBezTo>
                      <a:cubicBezTo>
                        <a:pt x="326" y="78"/>
                        <a:pt x="206" y="107"/>
                        <a:pt x="149" y="163"/>
                      </a:cubicBezTo>
                      <a:cubicBezTo>
                        <a:pt x="0" y="340"/>
                        <a:pt x="121" y="729"/>
                        <a:pt x="206" y="991"/>
                      </a:cubicBezTo>
                      <a:cubicBezTo>
                        <a:pt x="234" y="1047"/>
                        <a:pt x="262" y="1111"/>
                        <a:pt x="262" y="1168"/>
                      </a:cubicBezTo>
                      <a:cubicBezTo>
                        <a:pt x="382" y="1642"/>
                        <a:pt x="503" y="2109"/>
                        <a:pt x="588" y="2583"/>
                      </a:cubicBezTo>
                      <a:lnTo>
                        <a:pt x="616" y="2788"/>
                      </a:lnTo>
                      <a:cubicBezTo>
                        <a:pt x="651" y="2788"/>
                        <a:pt x="651" y="2816"/>
                        <a:pt x="651" y="2816"/>
                      </a:cubicBezTo>
                      <a:lnTo>
                        <a:pt x="680" y="2816"/>
                      </a:lnTo>
                      <a:cubicBezTo>
                        <a:pt x="680" y="2788"/>
                        <a:pt x="708" y="2788"/>
                        <a:pt x="680" y="2759"/>
                      </a:cubicBezTo>
                      <a:lnTo>
                        <a:pt x="651" y="2583"/>
                      </a:lnTo>
                      <a:cubicBezTo>
                        <a:pt x="559" y="2109"/>
                        <a:pt x="439" y="1613"/>
                        <a:pt x="326" y="1139"/>
                      </a:cubicBezTo>
                      <a:cubicBezTo>
                        <a:pt x="326" y="1111"/>
                        <a:pt x="298" y="1047"/>
                        <a:pt x="262" y="963"/>
                      </a:cubicBezTo>
                      <a:cubicBezTo>
                        <a:pt x="177" y="729"/>
                        <a:pt x="57" y="340"/>
                        <a:pt x="177" y="198"/>
                      </a:cubicBezTo>
                      <a:cubicBezTo>
                        <a:pt x="234" y="135"/>
                        <a:pt x="326" y="135"/>
                        <a:pt x="474" y="135"/>
                      </a:cubicBezTo>
                      <a:cubicBezTo>
                        <a:pt x="503" y="163"/>
                        <a:pt x="531" y="163"/>
                        <a:pt x="559" y="198"/>
                      </a:cubicBezTo>
                      <a:cubicBezTo>
                        <a:pt x="439" y="283"/>
                        <a:pt x="382" y="404"/>
                        <a:pt x="382" y="552"/>
                      </a:cubicBezTo>
                      <a:cubicBezTo>
                        <a:pt x="411" y="609"/>
                        <a:pt x="439" y="665"/>
                        <a:pt x="474" y="694"/>
                      </a:cubicBezTo>
                      <a:cubicBezTo>
                        <a:pt x="507" y="707"/>
                        <a:pt x="545" y="716"/>
                        <a:pt x="582" y="716"/>
                      </a:cubicBezTo>
                      <a:cubicBezTo>
                        <a:pt x="642" y="716"/>
                        <a:pt x="701" y="694"/>
                        <a:pt x="736" y="637"/>
                      </a:cubicBezTo>
                      <a:cubicBezTo>
                        <a:pt x="793" y="581"/>
                        <a:pt x="793" y="489"/>
                        <a:pt x="793" y="404"/>
                      </a:cubicBezTo>
                      <a:cubicBezTo>
                        <a:pt x="765" y="312"/>
                        <a:pt x="736" y="255"/>
                        <a:pt x="651" y="198"/>
                      </a:cubicBezTo>
                      <a:cubicBezTo>
                        <a:pt x="761" y="127"/>
                        <a:pt x="875" y="60"/>
                        <a:pt x="990" y="60"/>
                      </a:cubicBezTo>
                      <a:cubicBezTo>
                        <a:pt x="1023" y="60"/>
                        <a:pt x="1057" y="66"/>
                        <a:pt x="1090" y="78"/>
                      </a:cubicBezTo>
                      <a:cubicBezTo>
                        <a:pt x="1118" y="78"/>
                        <a:pt x="1147" y="107"/>
                        <a:pt x="1147" y="135"/>
                      </a:cubicBezTo>
                      <a:cubicBezTo>
                        <a:pt x="1090" y="163"/>
                        <a:pt x="1062" y="255"/>
                        <a:pt x="1033" y="312"/>
                      </a:cubicBezTo>
                      <a:cubicBezTo>
                        <a:pt x="1005" y="404"/>
                        <a:pt x="1005" y="460"/>
                        <a:pt x="1033" y="517"/>
                      </a:cubicBezTo>
                      <a:cubicBezTo>
                        <a:pt x="1033" y="581"/>
                        <a:pt x="1090" y="637"/>
                        <a:pt x="1147" y="637"/>
                      </a:cubicBezTo>
                      <a:cubicBezTo>
                        <a:pt x="1159" y="641"/>
                        <a:pt x="1171" y="643"/>
                        <a:pt x="1183" y="643"/>
                      </a:cubicBezTo>
                      <a:cubicBezTo>
                        <a:pt x="1260" y="643"/>
                        <a:pt x="1328" y="568"/>
                        <a:pt x="1359" y="489"/>
                      </a:cubicBezTo>
                      <a:cubicBezTo>
                        <a:pt x="1387" y="432"/>
                        <a:pt x="1359" y="375"/>
                        <a:pt x="1323" y="283"/>
                      </a:cubicBezTo>
                      <a:cubicBezTo>
                        <a:pt x="1295" y="227"/>
                        <a:pt x="1267" y="163"/>
                        <a:pt x="1238" y="135"/>
                      </a:cubicBezTo>
                      <a:cubicBezTo>
                        <a:pt x="1267" y="107"/>
                        <a:pt x="1295" y="78"/>
                        <a:pt x="1323" y="78"/>
                      </a:cubicBezTo>
                      <a:cubicBezTo>
                        <a:pt x="1351" y="72"/>
                        <a:pt x="1381" y="68"/>
                        <a:pt x="1410" y="68"/>
                      </a:cubicBezTo>
                      <a:cubicBezTo>
                        <a:pt x="1506" y="68"/>
                        <a:pt x="1599" y="106"/>
                        <a:pt x="1621" y="198"/>
                      </a:cubicBezTo>
                      <a:cubicBezTo>
                        <a:pt x="1677" y="255"/>
                        <a:pt x="1649" y="340"/>
                        <a:pt x="1649" y="432"/>
                      </a:cubicBezTo>
                      <a:cubicBezTo>
                        <a:pt x="1621" y="665"/>
                        <a:pt x="1564" y="906"/>
                        <a:pt x="1500" y="1111"/>
                      </a:cubicBezTo>
                      <a:cubicBezTo>
                        <a:pt x="1472" y="1288"/>
                        <a:pt x="1415" y="1465"/>
                        <a:pt x="1387" y="1613"/>
                      </a:cubicBezTo>
                      <a:lnTo>
                        <a:pt x="1182" y="2731"/>
                      </a:lnTo>
                      <a:cubicBezTo>
                        <a:pt x="1182" y="2759"/>
                        <a:pt x="1210" y="2759"/>
                        <a:pt x="1210" y="2759"/>
                      </a:cubicBezTo>
                      <a:lnTo>
                        <a:pt x="1238" y="2759"/>
                      </a:lnTo>
                      <a:lnTo>
                        <a:pt x="1444" y="1642"/>
                      </a:lnTo>
                      <a:cubicBezTo>
                        <a:pt x="1472" y="1465"/>
                        <a:pt x="1536" y="1288"/>
                        <a:pt x="1564" y="1139"/>
                      </a:cubicBezTo>
                      <a:cubicBezTo>
                        <a:pt x="1621" y="906"/>
                        <a:pt x="1677" y="665"/>
                        <a:pt x="1712" y="432"/>
                      </a:cubicBezTo>
                      <a:cubicBezTo>
                        <a:pt x="1712" y="340"/>
                        <a:pt x="1741" y="255"/>
                        <a:pt x="1677" y="163"/>
                      </a:cubicBezTo>
                      <a:cubicBezTo>
                        <a:pt x="1631" y="71"/>
                        <a:pt x="1506" y="12"/>
                        <a:pt x="1396" y="12"/>
                      </a:cubicBezTo>
                      <a:cubicBezTo>
                        <a:pt x="1370" y="12"/>
                        <a:pt x="1346" y="15"/>
                        <a:pt x="1323" y="22"/>
                      </a:cubicBezTo>
                      <a:cubicBezTo>
                        <a:pt x="1267" y="50"/>
                        <a:pt x="1238" y="50"/>
                        <a:pt x="1210" y="78"/>
                      </a:cubicBezTo>
                      <a:cubicBezTo>
                        <a:pt x="1182" y="50"/>
                        <a:pt x="1147" y="50"/>
                        <a:pt x="1118" y="22"/>
                      </a:cubicBezTo>
                      <a:cubicBezTo>
                        <a:pt x="1077" y="7"/>
                        <a:pt x="1036" y="0"/>
                        <a:pt x="9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" name="Google Shape;1239;p43"/>
                <p:cNvSpPr/>
                <p:nvPr/>
              </p:nvSpPr>
              <p:spPr>
                <a:xfrm>
                  <a:off x="3306034" y="2019413"/>
                  <a:ext cx="19184" cy="5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49" extrusionOk="0">
                      <a:moveTo>
                        <a:pt x="36" y="0"/>
                      </a:moveTo>
                      <a:lnTo>
                        <a:pt x="1" y="29"/>
                      </a:lnTo>
                      <a:cubicBezTo>
                        <a:pt x="1" y="57"/>
                        <a:pt x="1" y="57"/>
                        <a:pt x="36" y="57"/>
                      </a:cubicBezTo>
                      <a:lnTo>
                        <a:pt x="531" y="149"/>
                      </a:lnTo>
                      <a:cubicBezTo>
                        <a:pt x="567" y="149"/>
                        <a:pt x="567" y="121"/>
                        <a:pt x="567" y="121"/>
                      </a:cubicBezTo>
                      <a:cubicBezTo>
                        <a:pt x="567" y="85"/>
                        <a:pt x="567" y="85"/>
                        <a:pt x="531" y="85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" name="Google Shape;1240;p43"/>
                <p:cNvSpPr/>
                <p:nvPr/>
              </p:nvSpPr>
              <p:spPr>
                <a:xfrm>
                  <a:off x="3321125" y="1977761"/>
                  <a:ext cx="14887" cy="14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432" extrusionOk="0">
                      <a:moveTo>
                        <a:pt x="29" y="0"/>
                      </a:moveTo>
                      <a:cubicBezTo>
                        <a:pt x="22" y="0"/>
                        <a:pt x="15" y="7"/>
                        <a:pt x="0" y="22"/>
                      </a:cubicBezTo>
                      <a:lnTo>
                        <a:pt x="0" y="50"/>
                      </a:lnTo>
                      <a:lnTo>
                        <a:pt x="411" y="404"/>
                      </a:lnTo>
                      <a:lnTo>
                        <a:pt x="411" y="432"/>
                      </a:lnTo>
                      <a:cubicBezTo>
                        <a:pt x="439" y="432"/>
                        <a:pt x="439" y="404"/>
                        <a:pt x="439" y="404"/>
                      </a:cubicBezTo>
                      <a:lnTo>
                        <a:pt x="439" y="375"/>
                      </a:lnTo>
                      <a:lnTo>
                        <a:pt x="57" y="22"/>
                      </a:lnTo>
                      <a:cubicBezTo>
                        <a:pt x="43" y="7"/>
                        <a:pt x="36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" name="Google Shape;1241;p43"/>
                <p:cNvSpPr/>
                <p:nvPr/>
              </p:nvSpPr>
              <p:spPr>
                <a:xfrm>
                  <a:off x="3374992" y="1950455"/>
                  <a:ext cx="5041" cy="1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" h="567" extrusionOk="0">
                      <a:moveTo>
                        <a:pt x="28" y="1"/>
                      </a:moveTo>
                      <a:cubicBezTo>
                        <a:pt x="28" y="36"/>
                        <a:pt x="0" y="36"/>
                        <a:pt x="0" y="65"/>
                      </a:cubicBezTo>
                      <a:cubicBezTo>
                        <a:pt x="28" y="121"/>
                        <a:pt x="28" y="213"/>
                        <a:pt x="57" y="298"/>
                      </a:cubicBezTo>
                      <a:cubicBezTo>
                        <a:pt x="57" y="390"/>
                        <a:pt x="85" y="447"/>
                        <a:pt x="85" y="532"/>
                      </a:cubicBezTo>
                      <a:lnTo>
                        <a:pt x="120" y="567"/>
                      </a:lnTo>
                      <a:cubicBezTo>
                        <a:pt x="149" y="532"/>
                        <a:pt x="149" y="532"/>
                        <a:pt x="149" y="503"/>
                      </a:cubicBezTo>
                      <a:cubicBezTo>
                        <a:pt x="149" y="447"/>
                        <a:pt x="120" y="355"/>
                        <a:pt x="120" y="270"/>
                      </a:cubicBezTo>
                      <a:cubicBezTo>
                        <a:pt x="85" y="178"/>
                        <a:pt x="85" y="93"/>
                        <a:pt x="57" y="36"/>
                      </a:cubicBezTo>
                      <a:cubicBezTo>
                        <a:pt x="57" y="36"/>
                        <a:pt x="57" y="1"/>
                        <a:pt x="2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" name="Google Shape;1242;p43"/>
                <p:cNvSpPr/>
                <p:nvPr/>
              </p:nvSpPr>
              <p:spPr>
                <a:xfrm>
                  <a:off x="3409944" y="1949508"/>
                  <a:ext cx="3857" cy="22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652" extrusionOk="0">
                      <a:moveTo>
                        <a:pt x="85" y="1"/>
                      </a:moveTo>
                      <a:cubicBezTo>
                        <a:pt x="85" y="1"/>
                        <a:pt x="57" y="1"/>
                        <a:pt x="57" y="29"/>
                      </a:cubicBezTo>
                      <a:lnTo>
                        <a:pt x="0" y="623"/>
                      </a:lnTo>
                      <a:cubicBezTo>
                        <a:pt x="0" y="623"/>
                        <a:pt x="0" y="651"/>
                        <a:pt x="28" y="651"/>
                      </a:cubicBezTo>
                      <a:lnTo>
                        <a:pt x="57" y="623"/>
                      </a:lnTo>
                      <a:lnTo>
                        <a:pt x="113" y="29"/>
                      </a:lnTo>
                      <a:cubicBezTo>
                        <a:pt x="113" y="1"/>
                        <a:pt x="11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" name="Google Shape;1243;p43"/>
                <p:cNvSpPr/>
                <p:nvPr/>
              </p:nvSpPr>
              <p:spPr>
                <a:xfrm>
                  <a:off x="3447739" y="1987573"/>
                  <a:ext cx="19895" cy="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" h="411" extrusionOk="0">
                      <a:moveTo>
                        <a:pt x="531" y="0"/>
                      </a:moveTo>
                      <a:lnTo>
                        <a:pt x="29" y="354"/>
                      </a:lnTo>
                      <a:cubicBezTo>
                        <a:pt x="1" y="354"/>
                        <a:pt x="1" y="382"/>
                        <a:pt x="29" y="382"/>
                      </a:cubicBezTo>
                      <a:lnTo>
                        <a:pt x="29" y="411"/>
                      </a:lnTo>
                      <a:lnTo>
                        <a:pt x="57" y="411"/>
                      </a:lnTo>
                      <a:lnTo>
                        <a:pt x="560" y="57"/>
                      </a:lnTo>
                      <a:cubicBezTo>
                        <a:pt x="560" y="29"/>
                        <a:pt x="588" y="29"/>
                        <a:pt x="5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" name="Google Shape;1244;p43"/>
                <p:cNvSpPr/>
                <p:nvPr/>
              </p:nvSpPr>
              <p:spPr>
                <a:xfrm>
                  <a:off x="3461645" y="2026349"/>
                  <a:ext cx="20132" cy="3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" h="93" extrusionOk="0">
                      <a:moveTo>
                        <a:pt x="35" y="1"/>
                      </a:moveTo>
                      <a:cubicBezTo>
                        <a:pt x="0" y="1"/>
                        <a:pt x="0" y="1"/>
                        <a:pt x="0" y="29"/>
                      </a:cubicBezTo>
                      <a:cubicBezTo>
                        <a:pt x="0" y="29"/>
                        <a:pt x="0" y="57"/>
                        <a:pt x="35" y="57"/>
                      </a:cubicBezTo>
                      <a:lnTo>
                        <a:pt x="566" y="92"/>
                      </a:lnTo>
                      <a:cubicBezTo>
                        <a:pt x="594" y="92"/>
                        <a:pt x="594" y="57"/>
                        <a:pt x="594" y="57"/>
                      </a:cubicBezTo>
                      <a:cubicBezTo>
                        <a:pt x="594" y="29"/>
                        <a:pt x="594" y="29"/>
                        <a:pt x="566" y="29"/>
                      </a:cubicBezTo>
                      <a:lnTo>
                        <a:pt x="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" name="Google Shape;1245;p43"/>
                <p:cNvSpPr/>
                <p:nvPr/>
              </p:nvSpPr>
              <p:spPr>
                <a:xfrm>
                  <a:off x="3346028" y="1991397"/>
                  <a:ext cx="36880" cy="56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1657" extrusionOk="0">
                      <a:moveTo>
                        <a:pt x="1033" y="1"/>
                      </a:moveTo>
                      <a:cubicBezTo>
                        <a:pt x="708" y="64"/>
                        <a:pt x="411" y="298"/>
                        <a:pt x="234" y="623"/>
                      </a:cubicBezTo>
                      <a:cubicBezTo>
                        <a:pt x="57" y="913"/>
                        <a:pt x="0" y="1302"/>
                        <a:pt x="120" y="1621"/>
                      </a:cubicBezTo>
                      <a:cubicBezTo>
                        <a:pt x="120" y="1621"/>
                        <a:pt x="120" y="1656"/>
                        <a:pt x="149" y="1656"/>
                      </a:cubicBezTo>
                      <a:cubicBezTo>
                        <a:pt x="149" y="1656"/>
                        <a:pt x="177" y="1621"/>
                        <a:pt x="149" y="1592"/>
                      </a:cubicBezTo>
                      <a:cubicBezTo>
                        <a:pt x="57" y="1302"/>
                        <a:pt x="120" y="913"/>
                        <a:pt x="269" y="652"/>
                      </a:cubicBezTo>
                      <a:cubicBezTo>
                        <a:pt x="446" y="354"/>
                        <a:pt x="736" y="121"/>
                        <a:pt x="1061" y="64"/>
                      </a:cubicBezTo>
                      <a:cubicBezTo>
                        <a:pt x="1061" y="29"/>
                        <a:pt x="1090" y="29"/>
                        <a:pt x="10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6" name="Google Shape;1246;p43"/>
            <p:cNvGrpSpPr/>
            <p:nvPr/>
          </p:nvGrpSpPr>
          <p:grpSpPr>
            <a:xfrm>
              <a:off x="6350423" y="1987207"/>
              <a:ext cx="2348409" cy="2480360"/>
              <a:chOff x="2970924" y="3808142"/>
              <a:chExt cx="996524" cy="1052516"/>
            </a:xfrm>
          </p:grpSpPr>
          <p:sp>
            <p:nvSpPr>
              <p:cNvPr id="1247" name="Google Shape;1247;p43"/>
              <p:cNvSpPr/>
              <p:nvPr/>
            </p:nvSpPr>
            <p:spPr>
              <a:xfrm>
                <a:off x="3598308" y="4002867"/>
                <a:ext cx="137675" cy="167957"/>
              </a:xfrm>
              <a:custGeom>
                <a:avLst/>
                <a:gdLst/>
                <a:ahLst/>
                <a:cxnLst/>
                <a:rect l="l" t="t" r="r" b="b"/>
                <a:pathLst>
                  <a:path w="4069" h="4964" extrusionOk="0">
                    <a:moveTo>
                      <a:pt x="3189" y="1"/>
                    </a:moveTo>
                    <a:cubicBezTo>
                      <a:pt x="2810" y="1"/>
                      <a:pt x="2319" y="494"/>
                      <a:pt x="2095" y="713"/>
                    </a:cubicBezTo>
                    <a:cubicBezTo>
                      <a:pt x="1918" y="925"/>
                      <a:pt x="1713" y="1159"/>
                      <a:pt x="1479" y="1364"/>
                    </a:cubicBezTo>
                    <a:cubicBezTo>
                      <a:pt x="1239" y="1569"/>
                      <a:pt x="977" y="1689"/>
                      <a:pt x="708" y="1866"/>
                    </a:cubicBezTo>
                    <a:cubicBezTo>
                      <a:pt x="503" y="2043"/>
                      <a:pt x="298" y="2220"/>
                      <a:pt x="177" y="2453"/>
                    </a:cubicBezTo>
                    <a:cubicBezTo>
                      <a:pt x="64" y="2659"/>
                      <a:pt x="29" y="2871"/>
                      <a:pt x="29" y="3104"/>
                    </a:cubicBezTo>
                    <a:cubicBezTo>
                      <a:pt x="1" y="3635"/>
                      <a:pt x="149" y="4222"/>
                      <a:pt x="595" y="4547"/>
                    </a:cubicBezTo>
                    <a:cubicBezTo>
                      <a:pt x="736" y="4668"/>
                      <a:pt x="913" y="4753"/>
                      <a:pt x="1090" y="4816"/>
                    </a:cubicBezTo>
                    <a:cubicBezTo>
                      <a:pt x="1361" y="4912"/>
                      <a:pt x="1659" y="4964"/>
                      <a:pt x="1949" y="4964"/>
                    </a:cubicBezTo>
                    <a:cubicBezTo>
                      <a:pt x="2197" y="4964"/>
                      <a:pt x="2439" y="4926"/>
                      <a:pt x="2653" y="4845"/>
                    </a:cubicBezTo>
                    <a:cubicBezTo>
                      <a:pt x="2894" y="4781"/>
                      <a:pt x="3099" y="4547"/>
                      <a:pt x="3276" y="4371"/>
                    </a:cubicBezTo>
                    <a:cubicBezTo>
                      <a:pt x="3453" y="4194"/>
                      <a:pt x="3630" y="3989"/>
                      <a:pt x="3743" y="3755"/>
                    </a:cubicBezTo>
                    <a:cubicBezTo>
                      <a:pt x="3891" y="3515"/>
                      <a:pt x="3983" y="3225"/>
                      <a:pt x="4040" y="2927"/>
                    </a:cubicBezTo>
                    <a:cubicBezTo>
                      <a:pt x="4068" y="2574"/>
                      <a:pt x="4068" y="2220"/>
                      <a:pt x="4068" y="1866"/>
                    </a:cubicBezTo>
                    <a:cubicBezTo>
                      <a:pt x="4040" y="1244"/>
                      <a:pt x="3835" y="685"/>
                      <a:pt x="3509" y="183"/>
                    </a:cubicBezTo>
                    <a:cubicBezTo>
                      <a:pt x="3423" y="53"/>
                      <a:pt x="3312" y="1"/>
                      <a:pt x="3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43"/>
              <p:cNvSpPr/>
              <p:nvPr/>
            </p:nvSpPr>
            <p:spPr>
              <a:xfrm>
                <a:off x="2972142" y="4023405"/>
                <a:ext cx="272169" cy="460562"/>
              </a:xfrm>
              <a:custGeom>
                <a:avLst/>
                <a:gdLst/>
                <a:ahLst/>
                <a:cxnLst/>
                <a:rect l="l" t="t" r="r" b="b"/>
                <a:pathLst>
                  <a:path w="8044" h="13612" extrusionOk="0">
                    <a:moveTo>
                      <a:pt x="532" y="1"/>
                    </a:moveTo>
                    <a:cubicBezTo>
                      <a:pt x="504" y="1"/>
                      <a:pt x="473" y="15"/>
                      <a:pt x="439" y="50"/>
                    </a:cubicBezTo>
                    <a:cubicBezTo>
                      <a:pt x="382" y="78"/>
                      <a:pt x="382" y="142"/>
                      <a:pt x="382" y="198"/>
                    </a:cubicBezTo>
                    <a:cubicBezTo>
                      <a:pt x="354" y="347"/>
                      <a:pt x="354" y="495"/>
                      <a:pt x="382" y="672"/>
                    </a:cubicBezTo>
                    <a:cubicBezTo>
                      <a:pt x="363" y="653"/>
                      <a:pt x="345" y="646"/>
                      <a:pt x="328" y="646"/>
                    </a:cubicBezTo>
                    <a:cubicBezTo>
                      <a:pt x="287" y="646"/>
                      <a:pt x="253" y="689"/>
                      <a:pt x="234" y="729"/>
                    </a:cubicBezTo>
                    <a:cubicBezTo>
                      <a:pt x="177" y="877"/>
                      <a:pt x="205" y="990"/>
                      <a:pt x="113" y="1111"/>
                    </a:cubicBezTo>
                    <a:cubicBezTo>
                      <a:pt x="28" y="1259"/>
                      <a:pt x="0" y="1408"/>
                      <a:pt x="28" y="1556"/>
                    </a:cubicBezTo>
                    <a:cubicBezTo>
                      <a:pt x="28" y="1670"/>
                      <a:pt x="85" y="1790"/>
                      <a:pt x="142" y="1910"/>
                    </a:cubicBezTo>
                    <a:cubicBezTo>
                      <a:pt x="318" y="2292"/>
                      <a:pt x="587" y="2794"/>
                      <a:pt x="941" y="3028"/>
                    </a:cubicBezTo>
                    <a:cubicBezTo>
                      <a:pt x="1323" y="3233"/>
                      <a:pt x="1769" y="3410"/>
                      <a:pt x="2087" y="3735"/>
                    </a:cubicBezTo>
                    <a:cubicBezTo>
                      <a:pt x="2179" y="3820"/>
                      <a:pt x="2207" y="3969"/>
                      <a:pt x="2264" y="4089"/>
                    </a:cubicBezTo>
                    <a:cubicBezTo>
                      <a:pt x="2858" y="5829"/>
                      <a:pt x="3148" y="7654"/>
                      <a:pt x="3594" y="9451"/>
                    </a:cubicBezTo>
                    <a:cubicBezTo>
                      <a:pt x="3827" y="10364"/>
                      <a:pt x="4096" y="11340"/>
                      <a:pt x="4478" y="12225"/>
                    </a:cubicBezTo>
                    <a:cubicBezTo>
                      <a:pt x="4627" y="12578"/>
                      <a:pt x="5037" y="13314"/>
                      <a:pt x="5391" y="13519"/>
                    </a:cubicBezTo>
                    <a:cubicBezTo>
                      <a:pt x="5481" y="13586"/>
                      <a:pt x="5552" y="13611"/>
                      <a:pt x="5618" y="13611"/>
                    </a:cubicBezTo>
                    <a:cubicBezTo>
                      <a:pt x="5789" y="13611"/>
                      <a:pt x="5916" y="13437"/>
                      <a:pt x="6218" y="13371"/>
                    </a:cubicBezTo>
                    <a:cubicBezTo>
                      <a:pt x="6600" y="13314"/>
                      <a:pt x="6862" y="13052"/>
                      <a:pt x="7131" y="12783"/>
                    </a:cubicBezTo>
                    <a:cubicBezTo>
                      <a:pt x="7513" y="12373"/>
                      <a:pt x="8015" y="11814"/>
                      <a:pt x="8015" y="11192"/>
                    </a:cubicBezTo>
                    <a:cubicBezTo>
                      <a:pt x="8044" y="10718"/>
                      <a:pt x="7867" y="10102"/>
                      <a:pt x="7633" y="9692"/>
                    </a:cubicBezTo>
                    <a:cubicBezTo>
                      <a:pt x="7605" y="9572"/>
                      <a:pt x="7541" y="9480"/>
                      <a:pt x="7485" y="9366"/>
                    </a:cubicBezTo>
                    <a:cubicBezTo>
                      <a:pt x="6898" y="8334"/>
                      <a:pt x="6042" y="7421"/>
                      <a:pt x="5511" y="6360"/>
                    </a:cubicBezTo>
                    <a:cubicBezTo>
                      <a:pt x="5391" y="6119"/>
                      <a:pt x="5270" y="5858"/>
                      <a:pt x="5157" y="5624"/>
                    </a:cubicBezTo>
                    <a:cubicBezTo>
                      <a:pt x="4832" y="4881"/>
                      <a:pt x="4506" y="4174"/>
                      <a:pt x="4153" y="3466"/>
                    </a:cubicBezTo>
                    <a:cubicBezTo>
                      <a:pt x="4068" y="3290"/>
                      <a:pt x="4004" y="3113"/>
                      <a:pt x="3919" y="2936"/>
                    </a:cubicBezTo>
                    <a:cubicBezTo>
                      <a:pt x="3856" y="2851"/>
                      <a:pt x="3827" y="2759"/>
                      <a:pt x="3799" y="2674"/>
                    </a:cubicBezTo>
                    <a:cubicBezTo>
                      <a:pt x="3771" y="2618"/>
                      <a:pt x="3771" y="2554"/>
                      <a:pt x="3742" y="2497"/>
                    </a:cubicBezTo>
                    <a:cubicBezTo>
                      <a:pt x="3622" y="2200"/>
                      <a:pt x="3389" y="1910"/>
                      <a:pt x="3148" y="1733"/>
                    </a:cubicBezTo>
                    <a:cubicBezTo>
                      <a:pt x="2971" y="1585"/>
                      <a:pt x="2766" y="1464"/>
                      <a:pt x="2589" y="1344"/>
                    </a:cubicBezTo>
                    <a:cubicBezTo>
                      <a:pt x="2384" y="1167"/>
                      <a:pt x="2151" y="1054"/>
                      <a:pt x="1946" y="877"/>
                    </a:cubicBezTo>
                    <a:cubicBezTo>
                      <a:pt x="1677" y="672"/>
                      <a:pt x="1443" y="495"/>
                      <a:pt x="1203" y="283"/>
                    </a:cubicBezTo>
                    <a:cubicBezTo>
                      <a:pt x="1157" y="260"/>
                      <a:pt x="1093" y="219"/>
                      <a:pt x="1036" y="219"/>
                    </a:cubicBezTo>
                    <a:cubicBezTo>
                      <a:pt x="1023" y="219"/>
                      <a:pt x="1010" y="221"/>
                      <a:pt x="998" y="226"/>
                    </a:cubicBezTo>
                    <a:cubicBezTo>
                      <a:pt x="941" y="255"/>
                      <a:pt x="913" y="318"/>
                      <a:pt x="913" y="375"/>
                    </a:cubicBezTo>
                    <a:cubicBezTo>
                      <a:pt x="849" y="608"/>
                      <a:pt x="998" y="785"/>
                      <a:pt x="1174" y="934"/>
                    </a:cubicBezTo>
                    <a:cubicBezTo>
                      <a:pt x="1380" y="1139"/>
                      <a:pt x="1620" y="1288"/>
                      <a:pt x="1769" y="1521"/>
                    </a:cubicBezTo>
                    <a:cubicBezTo>
                      <a:pt x="1928" y="1758"/>
                      <a:pt x="1846" y="1846"/>
                      <a:pt x="1695" y="1846"/>
                    </a:cubicBezTo>
                    <a:cubicBezTo>
                      <a:pt x="1544" y="1846"/>
                      <a:pt x="1323" y="1758"/>
                      <a:pt x="1203" y="1641"/>
                    </a:cubicBezTo>
                    <a:cubicBezTo>
                      <a:pt x="1090" y="1521"/>
                      <a:pt x="1026" y="1344"/>
                      <a:pt x="969" y="1203"/>
                    </a:cubicBezTo>
                    <a:cubicBezTo>
                      <a:pt x="849" y="962"/>
                      <a:pt x="821" y="700"/>
                      <a:pt x="764" y="432"/>
                    </a:cubicBezTo>
                    <a:cubicBezTo>
                      <a:pt x="741" y="361"/>
                      <a:pt x="673" y="1"/>
                      <a:pt x="532" y="1"/>
                    </a:cubicBezTo>
                    <a:close/>
                  </a:path>
                </a:pathLst>
              </a:custGeom>
              <a:solidFill>
                <a:srgbClr val="FCBA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43"/>
              <p:cNvSpPr/>
              <p:nvPr/>
            </p:nvSpPr>
            <p:spPr>
              <a:xfrm>
                <a:off x="2970924" y="4022187"/>
                <a:ext cx="274334" cy="462727"/>
              </a:xfrm>
              <a:custGeom>
                <a:avLst/>
                <a:gdLst/>
                <a:ahLst/>
                <a:cxnLst/>
                <a:rect l="l" t="t" r="r" b="b"/>
                <a:pathLst>
                  <a:path w="8108" h="13676" extrusionOk="0">
                    <a:moveTo>
                      <a:pt x="567" y="57"/>
                    </a:moveTo>
                    <a:cubicBezTo>
                      <a:pt x="652" y="57"/>
                      <a:pt x="708" y="319"/>
                      <a:pt x="743" y="439"/>
                    </a:cubicBezTo>
                    <a:cubicBezTo>
                      <a:pt x="743" y="439"/>
                      <a:pt x="743" y="468"/>
                      <a:pt x="772" y="468"/>
                    </a:cubicBezTo>
                    <a:cubicBezTo>
                      <a:pt x="772" y="560"/>
                      <a:pt x="800" y="644"/>
                      <a:pt x="828" y="736"/>
                    </a:cubicBezTo>
                    <a:cubicBezTo>
                      <a:pt x="857" y="913"/>
                      <a:pt x="885" y="1090"/>
                      <a:pt x="977" y="1267"/>
                    </a:cubicBezTo>
                    <a:cubicBezTo>
                      <a:pt x="1034" y="1416"/>
                      <a:pt x="1126" y="1557"/>
                      <a:pt x="1210" y="1706"/>
                    </a:cubicBezTo>
                    <a:cubicBezTo>
                      <a:pt x="1331" y="1826"/>
                      <a:pt x="1564" y="1911"/>
                      <a:pt x="1741" y="1911"/>
                    </a:cubicBezTo>
                    <a:cubicBezTo>
                      <a:pt x="1833" y="1911"/>
                      <a:pt x="1890" y="1882"/>
                      <a:pt x="1890" y="1854"/>
                    </a:cubicBezTo>
                    <a:cubicBezTo>
                      <a:pt x="1946" y="1769"/>
                      <a:pt x="1918" y="1677"/>
                      <a:pt x="1833" y="1557"/>
                    </a:cubicBezTo>
                    <a:cubicBezTo>
                      <a:pt x="1713" y="1380"/>
                      <a:pt x="1536" y="1239"/>
                      <a:pt x="1387" y="1090"/>
                    </a:cubicBezTo>
                    <a:cubicBezTo>
                      <a:pt x="1331" y="1062"/>
                      <a:pt x="1274" y="998"/>
                      <a:pt x="1210" y="942"/>
                    </a:cubicBezTo>
                    <a:cubicBezTo>
                      <a:pt x="1034" y="765"/>
                      <a:pt x="949" y="588"/>
                      <a:pt x="977" y="411"/>
                    </a:cubicBezTo>
                    <a:cubicBezTo>
                      <a:pt x="977" y="383"/>
                      <a:pt x="1005" y="319"/>
                      <a:pt x="1034" y="291"/>
                    </a:cubicBezTo>
                    <a:cubicBezTo>
                      <a:pt x="1097" y="291"/>
                      <a:pt x="1154" y="319"/>
                      <a:pt x="1210" y="354"/>
                    </a:cubicBezTo>
                    <a:lnTo>
                      <a:pt x="1946" y="942"/>
                    </a:lnTo>
                    <a:cubicBezTo>
                      <a:pt x="2066" y="1026"/>
                      <a:pt x="2187" y="1090"/>
                      <a:pt x="2300" y="1175"/>
                    </a:cubicBezTo>
                    <a:cubicBezTo>
                      <a:pt x="2392" y="1239"/>
                      <a:pt x="2512" y="1324"/>
                      <a:pt x="2625" y="1380"/>
                    </a:cubicBezTo>
                    <a:cubicBezTo>
                      <a:pt x="2717" y="1472"/>
                      <a:pt x="2802" y="1529"/>
                      <a:pt x="2866" y="1557"/>
                    </a:cubicBezTo>
                    <a:cubicBezTo>
                      <a:pt x="2979" y="1649"/>
                      <a:pt x="3071" y="1706"/>
                      <a:pt x="3156" y="1769"/>
                    </a:cubicBezTo>
                    <a:cubicBezTo>
                      <a:pt x="3425" y="1974"/>
                      <a:pt x="3630" y="2236"/>
                      <a:pt x="3750" y="2533"/>
                    </a:cubicBezTo>
                    <a:cubicBezTo>
                      <a:pt x="3778" y="2590"/>
                      <a:pt x="3807" y="2654"/>
                      <a:pt x="3807" y="2710"/>
                    </a:cubicBezTo>
                    <a:cubicBezTo>
                      <a:pt x="3835" y="2795"/>
                      <a:pt x="3863" y="2887"/>
                      <a:pt x="3927" y="2972"/>
                    </a:cubicBezTo>
                    <a:cubicBezTo>
                      <a:pt x="4012" y="3149"/>
                      <a:pt x="4104" y="3326"/>
                      <a:pt x="4160" y="3502"/>
                    </a:cubicBezTo>
                    <a:cubicBezTo>
                      <a:pt x="4366" y="3920"/>
                      <a:pt x="4542" y="4302"/>
                      <a:pt x="4719" y="4712"/>
                    </a:cubicBezTo>
                    <a:cubicBezTo>
                      <a:pt x="4868" y="5038"/>
                      <a:pt x="5016" y="5335"/>
                      <a:pt x="5165" y="5660"/>
                    </a:cubicBezTo>
                    <a:cubicBezTo>
                      <a:pt x="5306" y="5950"/>
                      <a:pt x="5427" y="6191"/>
                      <a:pt x="5519" y="6396"/>
                    </a:cubicBezTo>
                    <a:cubicBezTo>
                      <a:pt x="5809" y="7011"/>
                      <a:pt x="6226" y="7542"/>
                      <a:pt x="6608" y="8101"/>
                    </a:cubicBezTo>
                    <a:cubicBezTo>
                      <a:pt x="6898" y="8518"/>
                      <a:pt x="7224" y="8957"/>
                      <a:pt x="7492" y="9431"/>
                    </a:cubicBezTo>
                    <a:cubicBezTo>
                      <a:pt x="7549" y="9551"/>
                      <a:pt x="7606" y="9636"/>
                      <a:pt x="7669" y="9756"/>
                    </a:cubicBezTo>
                    <a:cubicBezTo>
                      <a:pt x="7846" y="10110"/>
                      <a:pt x="8051" y="10725"/>
                      <a:pt x="8023" y="11228"/>
                    </a:cubicBezTo>
                    <a:cubicBezTo>
                      <a:pt x="8023" y="11815"/>
                      <a:pt x="7549" y="12381"/>
                      <a:pt x="7139" y="12791"/>
                    </a:cubicBezTo>
                    <a:cubicBezTo>
                      <a:pt x="6898" y="13053"/>
                      <a:pt x="6608" y="13322"/>
                      <a:pt x="6254" y="13378"/>
                    </a:cubicBezTo>
                    <a:cubicBezTo>
                      <a:pt x="6106" y="13407"/>
                      <a:pt x="5986" y="13499"/>
                      <a:pt x="5901" y="13527"/>
                    </a:cubicBezTo>
                    <a:cubicBezTo>
                      <a:pt x="5809" y="13583"/>
                      <a:pt x="5724" y="13619"/>
                      <a:pt x="5660" y="13619"/>
                    </a:cubicBezTo>
                    <a:cubicBezTo>
                      <a:pt x="5575" y="13619"/>
                      <a:pt x="5519" y="13583"/>
                      <a:pt x="5427" y="13527"/>
                    </a:cubicBezTo>
                    <a:cubicBezTo>
                      <a:pt x="5101" y="13322"/>
                      <a:pt x="4691" y="12586"/>
                      <a:pt x="4542" y="12232"/>
                    </a:cubicBezTo>
                    <a:cubicBezTo>
                      <a:pt x="4160" y="11320"/>
                      <a:pt x="3892" y="10372"/>
                      <a:pt x="3658" y="9459"/>
                    </a:cubicBezTo>
                    <a:cubicBezTo>
                      <a:pt x="3481" y="8844"/>
                      <a:pt x="3361" y="8193"/>
                      <a:pt x="3220" y="7542"/>
                    </a:cubicBezTo>
                    <a:cubicBezTo>
                      <a:pt x="2951" y="6396"/>
                      <a:pt x="2717" y="5243"/>
                      <a:pt x="2335" y="4125"/>
                    </a:cubicBezTo>
                    <a:cubicBezTo>
                      <a:pt x="2272" y="4005"/>
                      <a:pt x="2243" y="3856"/>
                      <a:pt x="2123" y="3743"/>
                    </a:cubicBezTo>
                    <a:cubicBezTo>
                      <a:pt x="1918" y="3502"/>
                      <a:pt x="1628" y="3361"/>
                      <a:pt x="1359" y="3212"/>
                    </a:cubicBezTo>
                    <a:cubicBezTo>
                      <a:pt x="1239" y="3149"/>
                      <a:pt x="1126" y="3092"/>
                      <a:pt x="1005" y="3036"/>
                    </a:cubicBezTo>
                    <a:cubicBezTo>
                      <a:pt x="623" y="2795"/>
                      <a:pt x="326" y="2208"/>
                      <a:pt x="213" y="1946"/>
                    </a:cubicBezTo>
                    <a:cubicBezTo>
                      <a:pt x="149" y="1826"/>
                      <a:pt x="93" y="1706"/>
                      <a:pt x="93" y="1592"/>
                    </a:cubicBezTo>
                    <a:cubicBezTo>
                      <a:pt x="64" y="1444"/>
                      <a:pt x="93" y="1295"/>
                      <a:pt x="178" y="1175"/>
                    </a:cubicBezTo>
                    <a:cubicBezTo>
                      <a:pt x="241" y="1090"/>
                      <a:pt x="241" y="1026"/>
                      <a:pt x="241" y="970"/>
                    </a:cubicBezTo>
                    <a:cubicBezTo>
                      <a:pt x="270" y="913"/>
                      <a:pt x="270" y="850"/>
                      <a:pt x="298" y="793"/>
                    </a:cubicBezTo>
                    <a:cubicBezTo>
                      <a:pt x="326" y="736"/>
                      <a:pt x="354" y="708"/>
                      <a:pt x="390" y="708"/>
                    </a:cubicBezTo>
                    <a:cubicBezTo>
                      <a:pt x="404" y="722"/>
                      <a:pt x="411" y="729"/>
                      <a:pt x="415" y="729"/>
                    </a:cubicBezTo>
                    <a:cubicBezTo>
                      <a:pt x="418" y="729"/>
                      <a:pt x="418" y="722"/>
                      <a:pt x="418" y="708"/>
                    </a:cubicBezTo>
                    <a:cubicBezTo>
                      <a:pt x="446" y="708"/>
                      <a:pt x="446" y="708"/>
                      <a:pt x="446" y="673"/>
                    </a:cubicBezTo>
                    <a:cubicBezTo>
                      <a:pt x="418" y="531"/>
                      <a:pt x="418" y="383"/>
                      <a:pt x="446" y="234"/>
                    </a:cubicBezTo>
                    <a:cubicBezTo>
                      <a:pt x="446" y="178"/>
                      <a:pt x="446" y="142"/>
                      <a:pt x="475" y="114"/>
                    </a:cubicBezTo>
                    <a:cubicBezTo>
                      <a:pt x="503" y="86"/>
                      <a:pt x="531" y="57"/>
                      <a:pt x="567" y="57"/>
                    </a:cubicBezTo>
                    <a:close/>
                    <a:moveTo>
                      <a:pt x="567" y="1"/>
                    </a:moveTo>
                    <a:cubicBezTo>
                      <a:pt x="531" y="1"/>
                      <a:pt x="475" y="29"/>
                      <a:pt x="446" y="57"/>
                    </a:cubicBezTo>
                    <a:cubicBezTo>
                      <a:pt x="418" y="114"/>
                      <a:pt x="390" y="178"/>
                      <a:pt x="390" y="234"/>
                    </a:cubicBezTo>
                    <a:cubicBezTo>
                      <a:pt x="354" y="383"/>
                      <a:pt x="354" y="496"/>
                      <a:pt x="390" y="644"/>
                    </a:cubicBezTo>
                    <a:cubicBezTo>
                      <a:pt x="326" y="644"/>
                      <a:pt x="270" y="708"/>
                      <a:pt x="241" y="765"/>
                    </a:cubicBezTo>
                    <a:cubicBezTo>
                      <a:pt x="213" y="821"/>
                      <a:pt x="213" y="885"/>
                      <a:pt x="178" y="942"/>
                    </a:cubicBezTo>
                    <a:cubicBezTo>
                      <a:pt x="178" y="1026"/>
                      <a:pt x="178" y="1090"/>
                      <a:pt x="121" y="1147"/>
                    </a:cubicBezTo>
                    <a:cubicBezTo>
                      <a:pt x="36" y="1267"/>
                      <a:pt x="1" y="1444"/>
                      <a:pt x="36" y="1592"/>
                    </a:cubicBezTo>
                    <a:cubicBezTo>
                      <a:pt x="36" y="1706"/>
                      <a:pt x="93" y="1854"/>
                      <a:pt x="149" y="1974"/>
                    </a:cubicBezTo>
                    <a:cubicBezTo>
                      <a:pt x="298" y="2264"/>
                      <a:pt x="595" y="2859"/>
                      <a:pt x="977" y="3064"/>
                    </a:cubicBezTo>
                    <a:cubicBezTo>
                      <a:pt x="1097" y="3149"/>
                      <a:pt x="1210" y="3212"/>
                      <a:pt x="1331" y="3269"/>
                    </a:cubicBezTo>
                    <a:cubicBezTo>
                      <a:pt x="1592" y="3418"/>
                      <a:pt x="1890" y="3566"/>
                      <a:pt x="2095" y="3771"/>
                    </a:cubicBezTo>
                    <a:cubicBezTo>
                      <a:pt x="2187" y="3892"/>
                      <a:pt x="2215" y="4005"/>
                      <a:pt x="2272" y="4125"/>
                    </a:cubicBezTo>
                    <a:cubicBezTo>
                      <a:pt x="2654" y="5243"/>
                      <a:pt x="2894" y="6424"/>
                      <a:pt x="3156" y="7542"/>
                    </a:cubicBezTo>
                    <a:cubicBezTo>
                      <a:pt x="3304" y="8193"/>
                      <a:pt x="3425" y="8844"/>
                      <a:pt x="3602" y="9487"/>
                    </a:cubicBezTo>
                    <a:cubicBezTo>
                      <a:pt x="3835" y="10400"/>
                      <a:pt x="4104" y="11348"/>
                      <a:pt x="4486" y="12261"/>
                    </a:cubicBezTo>
                    <a:cubicBezTo>
                      <a:pt x="4634" y="12586"/>
                      <a:pt x="5045" y="13350"/>
                      <a:pt x="5398" y="13583"/>
                    </a:cubicBezTo>
                    <a:cubicBezTo>
                      <a:pt x="5483" y="13647"/>
                      <a:pt x="5575" y="13675"/>
                      <a:pt x="5660" y="13675"/>
                    </a:cubicBezTo>
                    <a:cubicBezTo>
                      <a:pt x="5752" y="13675"/>
                      <a:pt x="5837" y="13647"/>
                      <a:pt x="5929" y="13583"/>
                    </a:cubicBezTo>
                    <a:cubicBezTo>
                      <a:pt x="6014" y="13527"/>
                      <a:pt x="6106" y="13470"/>
                      <a:pt x="6283" y="13442"/>
                    </a:cubicBezTo>
                    <a:cubicBezTo>
                      <a:pt x="6636" y="13378"/>
                      <a:pt x="6934" y="13117"/>
                      <a:pt x="7195" y="12819"/>
                    </a:cubicBezTo>
                    <a:cubicBezTo>
                      <a:pt x="7606" y="12409"/>
                      <a:pt x="8080" y="11850"/>
                      <a:pt x="8080" y="11228"/>
                    </a:cubicBezTo>
                    <a:cubicBezTo>
                      <a:pt x="8108" y="10697"/>
                      <a:pt x="7903" y="10082"/>
                      <a:pt x="7698" y="9728"/>
                    </a:cubicBezTo>
                    <a:cubicBezTo>
                      <a:pt x="7669" y="9608"/>
                      <a:pt x="7606" y="9516"/>
                      <a:pt x="7549" y="9402"/>
                    </a:cubicBezTo>
                    <a:cubicBezTo>
                      <a:pt x="7287" y="8928"/>
                      <a:pt x="6962" y="8490"/>
                      <a:pt x="6636" y="8044"/>
                    </a:cubicBezTo>
                    <a:cubicBezTo>
                      <a:pt x="6254" y="7514"/>
                      <a:pt x="5872" y="6983"/>
                      <a:pt x="5575" y="6396"/>
                    </a:cubicBezTo>
                    <a:cubicBezTo>
                      <a:pt x="5455" y="6155"/>
                      <a:pt x="5342" y="5922"/>
                      <a:pt x="5222" y="5625"/>
                    </a:cubicBezTo>
                    <a:cubicBezTo>
                      <a:pt x="5073" y="5335"/>
                      <a:pt x="4924" y="5009"/>
                      <a:pt x="4776" y="4684"/>
                    </a:cubicBezTo>
                    <a:cubicBezTo>
                      <a:pt x="4599" y="4302"/>
                      <a:pt x="4422" y="3892"/>
                      <a:pt x="4217" y="3474"/>
                    </a:cubicBezTo>
                    <a:cubicBezTo>
                      <a:pt x="4132" y="3297"/>
                      <a:pt x="4068" y="3120"/>
                      <a:pt x="3984" y="2944"/>
                    </a:cubicBezTo>
                    <a:cubicBezTo>
                      <a:pt x="3927" y="2887"/>
                      <a:pt x="3892" y="2795"/>
                      <a:pt x="3863" y="2710"/>
                    </a:cubicBezTo>
                    <a:cubicBezTo>
                      <a:pt x="3835" y="2654"/>
                      <a:pt x="3835" y="2562"/>
                      <a:pt x="3807" y="2505"/>
                    </a:cubicBezTo>
                    <a:cubicBezTo>
                      <a:pt x="3686" y="2208"/>
                      <a:pt x="3453" y="1946"/>
                      <a:pt x="3184" y="1734"/>
                    </a:cubicBezTo>
                    <a:cubicBezTo>
                      <a:pt x="3099" y="1649"/>
                      <a:pt x="3007" y="1592"/>
                      <a:pt x="2894" y="1529"/>
                    </a:cubicBezTo>
                    <a:cubicBezTo>
                      <a:pt x="2830" y="1472"/>
                      <a:pt x="2746" y="1416"/>
                      <a:pt x="2654" y="1352"/>
                    </a:cubicBezTo>
                    <a:cubicBezTo>
                      <a:pt x="2540" y="1267"/>
                      <a:pt x="2448" y="1203"/>
                      <a:pt x="2335" y="1118"/>
                    </a:cubicBezTo>
                    <a:cubicBezTo>
                      <a:pt x="2215" y="1062"/>
                      <a:pt x="2095" y="970"/>
                      <a:pt x="1982" y="885"/>
                    </a:cubicBezTo>
                    <a:lnTo>
                      <a:pt x="1239" y="319"/>
                    </a:lnTo>
                    <a:cubicBezTo>
                      <a:pt x="1182" y="262"/>
                      <a:pt x="1154" y="234"/>
                      <a:pt x="1062" y="234"/>
                    </a:cubicBezTo>
                    <a:lnTo>
                      <a:pt x="1034" y="234"/>
                    </a:lnTo>
                    <a:cubicBezTo>
                      <a:pt x="977" y="262"/>
                      <a:pt x="949" y="319"/>
                      <a:pt x="920" y="411"/>
                    </a:cubicBezTo>
                    <a:cubicBezTo>
                      <a:pt x="885" y="588"/>
                      <a:pt x="977" y="793"/>
                      <a:pt x="1182" y="998"/>
                    </a:cubicBezTo>
                    <a:cubicBezTo>
                      <a:pt x="1239" y="1062"/>
                      <a:pt x="1302" y="1090"/>
                      <a:pt x="1359" y="1147"/>
                    </a:cubicBezTo>
                    <a:cubicBezTo>
                      <a:pt x="1508" y="1267"/>
                      <a:pt x="1684" y="1416"/>
                      <a:pt x="1769" y="1592"/>
                    </a:cubicBezTo>
                    <a:cubicBezTo>
                      <a:pt x="1861" y="1677"/>
                      <a:pt x="1861" y="1769"/>
                      <a:pt x="1861" y="1826"/>
                    </a:cubicBezTo>
                    <a:cubicBezTo>
                      <a:pt x="1833" y="1854"/>
                      <a:pt x="1769" y="1854"/>
                      <a:pt x="1741" y="1854"/>
                    </a:cubicBezTo>
                    <a:cubicBezTo>
                      <a:pt x="1592" y="1854"/>
                      <a:pt x="1359" y="1769"/>
                      <a:pt x="1274" y="1649"/>
                    </a:cubicBezTo>
                    <a:cubicBezTo>
                      <a:pt x="1154" y="1529"/>
                      <a:pt x="1097" y="1380"/>
                      <a:pt x="1034" y="1239"/>
                    </a:cubicBezTo>
                    <a:cubicBezTo>
                      <a:pt x="949" y="1062"/>
                      <a:pt x="920" y="885"/>
                      <a:pt x="885" y="736"/>
                    </a:cubicBezTo>
                    <a:cubicBezTo>
                      <a:pt x="857" y="644"/>
                      <a:pt x="828" y="560"/>
                      <a:pt x="828" y="468"/>
                    </a:cubicBezTo>
                    <a:cubicBezTo>
                      <a:pt x="800" y="439"/>
                      <a:pt x="800" y="439"/>
                      <a:pt x="800" y="411"/>
                    </a:cubicBezTo>
                    <a:cubicBezTo>
                      <a:pt x="772" y="262"/>
                      <a:pt x="708" y="1"/>
                      <a:pt x="5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43"/>
              <p:cNvSpPr/>
              <p:nvPr/>
            </p:nvSpPr>
            <p:spPr>
              <a:xfrm>
                <a:off x="2984086" y="4043030"/>
                <a:ext cx="21824" cy="48858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444" extrusionOk="0">
                    <a:moveTo>
                      <a:pt x="29" y="0"/>
                    </a:moveTo>
                    <a:cubicBezTo>
                      <a:pt x="1" y="0"/>
                      <a:pt x="1" y="28"/>
                      <a:pt x="1" y="57"/>
                    </a:cubicBezTo>
                    <a:lnTo>
                      <a:pt x="114" y="531"/>
                    </a:lnTo>
                    <a:cubicBezTo>
                      <a:pt x="234" y="884"/>
                      <a:pt x="354" y="1210"/>
                      <a:pt x="616" y="1415"/>
                    </a:cubicBezTo>
                    <a:lnTo>
                      <a:pt x="616" y="1443"/>
                    </a:lnTo>
                    <a:lnTo>
                      <a:pt x="645" y="1415"/>
                    </a:lnTo>
                    <a:lnTo>
                      <a:pt x="645" y="1387"/>
                    </a:lnTo>
                    <a:cubicBezTo>
                      <a:pt x="383" y="1182"/>
                      <a:pt x="291" y="856"/>
                      <a:pt x="178" y="502"/>
                    </a:cubicBezTo>
                    <a:lnTo>
                      <a:pt x="57" y="28"/>
                    </a:ln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43"/>
              <p:cNvSpPr/>
              <p:nvPr/>
            </p:nvSpPr>
            <p:spPr>
              <a:xfrm>
                <a:off x="2975966" y="4060015"/>
                <a:ext cx="22060" cy="4479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324" extrusionOk="0">
                    <a:moveTo>
                      <a:pt x="29" y="0"/>
                    </a:moveTo>
                    <a:cubicBezTo>
                      <a:pt x="0" y="0"/>
                      <a:pt x="0" y="0"/>
                      <a:pt x="0" y="29"/>
                    </a:cubicBezTo>
                    <a:cubicBezTo>
                      <a:pt x="92" y="439"/>
                      <a:pt x="269" y="856"/>
                      <a:pt x="531" y="1210"/>
                    </a:cubicBezTo>
                    <a:cubicBezTo>
                      <a:pt x="559" y="1267"/>
                      <a:pt x="594" y="1295"/>
                      <a:pt x="623" y="1323"/>
                    </a:cubicBezTo>
                    <a:cubicBezTo>
                      <a:pt x="651" y="1323"/>
                      <a:pt x="651" y="1323"/>
                      <a:pt x="651" y="1295"/>
                    </a:cubicBezTo>
                    <a:lnTo>
                      <a:pt x="651" y="1267"/>
                    </a:lnTo>
                    <a:cubicBezTo>
                      <a:pt x="623" y="1238"/>
                      <a:pt x="594" y="1210"/>
                      <a:pt x="594" y="1182"/>
                    </a:cubicBezTo>
                    <a:cubicBezTo>
                      <a:pt x="326" y="856"/>
                      <a:pt x="149" y="439"/>
                      <a:pt x="64" y="29"/>
                    </a:cubicBezTo>
                    <a:cubicBezTo>
                      <a:pt x="64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43"/>
              <p:cNvSpPr/>
              <p:nvPr/>
            </p:nvSpPr>
            <p:spPr>
              <a:xfrm>
                <a:off x="3098756" y="4110769"/>
                <a:ext cx="1929" cy="13196"/>
              </a:xfrm>
              <a:custGeom>
                <a:avLst/>
                <a:gdLst/>
                <a:ahLst/>
                <a:cxnLst/>
                <a:rect l="l" t="t" r="r" b="b"/>
                <a:pathLst>
                  <a:path w="57" h="390" extrusionOk="0">
                    <a:moveTo>
                      <a:pt x="57" y="0"/>
                    </a:moveTo>
                    <a:lnTo>
                      <a:pt x="0" y="389"/>
                    </a:lnTo>
                    <a:cubicBezTo>
                      <a:pt x="29" y="269"/>
                      <a:pt x="57" y="149"/>
                      <a:pt x="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43"/>
              <p:cNvSpPr/>
              <p:nvPr/>
            </p:nvSpPr>
            <p:spPr>
              <a:xfrm>
                <a:off x="3097809" y="4109788"/>
                <a:ext cx="3857" cy="15124"/>
              </a:xfrm>
              <a:custGeom>
                <a:avLst/>
                <a:gdLst/>
                <a:ahLst/>
                <a:cxnLst/>
                <a:rect l="l" t="t" r="r" b="b"/>
                <a:pathLst>
                  <a:path w="114" h="447" extrusionOk="0">
                    <a:moveTo>
                      <a:pt x="85" y="1"/>
                    </a:moveTo>
                    <a:cubicBezTo>
                      <a:pt x="57" y="1"/>
                      <a:pt x="57" y="29"/>
                      <a:pt x="57" y="29"/>
                    </a:cubicBezTo>
                    <a:cubicBezTo>
                      <a:pt x="57" y="149"/>
                      <a:pt x="28" y="298"/>
                      <a:pt x="0" y="418"/>
                    </a:cubicBezTo>
                    <a:cubicBezTo>
                      <a:pt x="0" y="418"/>
                      <a:pt x="0" y="447"/>
                      <a:pt x="28" y="447"/>
                    </a:cubicBezTo>
                    <a:cubicBezTo>
                      <a:pt x="28" y="447"/>
                      <a:pt x="57" y="447"/>
                      <a:pt x="57" y="418"/>
                    </a:cubicBezTo>
                    <a:cubicBezTo>
                      <a:pt x="85" y="298"/>
                      <a:pt x="113" y="178"/>
                      <a:pt x="113" y="29"/>
                    </a:cubicBez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43"/>
              <p:cNvSpPr/>
              <p:nvPr/>
            </p:nvSpPr>
            <p:spPr>
              <a:xfrm>
                <a:off x="3508542" y="4013085"/>
                <a:ext cx="133851" cy="156318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4620" extrusionOk="0">
                    <a:moveTo>
                      <a:pt x="298" y="1"/>
                    </a:moveTo>
                    <a:lnTo>
                      <a:pt x="298" y="1"/>
                    </a:lnTo>
                    <a:cubicBezTo>
                      <a:pt x="326" y="1005"/>
                      <a:pt x="270" y="1946"/>
                      <a:pt x="206" y="2802"/>
                    </a:cubicBezTo>
                    <a:cubicBezTo>
                      <a:pt x="178" y="3213"/>
                      <a:pt x="149" y="3510"/>
                      <a:pt x="1" y="3863"/>
                    </a:cubicBezTo>
                    <a:cubicBezTo>
                      <a:pt x="680" y="4161"/>
                      <a:pt x="1154" y="4514"/>
                      <a:pt x="1861" y="4571"/>
                    </a:cubicBezTo>
                    <a:cubicBezTo>
                      <a:pt x="2087" y="4601"/>
                      <a:pt x="2339" y="4620"/>
                      <a:pt x="2597" y="4620"/>
                    </a:cubicBezTo>
                    <a:cubicBezTo>
                      <a:pt x="3074" y="4620"/>
                      <a:pt x="3570" y="4554"/>
                      <a:pt x="3955" y="4366"/>
                    </a:cubicBezTo>
                    <a:cubicBezTo>
                      <a:pt x="3481" y="3099"/>
                      <a:pt x="3602" y="1798"/>
                      <a:pt x="3566" y="531"/>
                    </a:cubicBezTo>
                    <a:cubicBezTo>
                      <a:pt x="3566" y="355"/>
                      <a:pt x="3566" y="178"/>
                      <a:pt x="3538" y="29"/>
                    </a:cubicBezTo>
                    <a:lnTo>
                      <a:pt x="298" y="1"/>
                    </a:lnTo>
                    <a:close/>
                  </a:path>
                </a:pathLst>
              </a:custGeom>
              <a:solidFill>
                <a:srgbClr val="FF4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3"/>
              <p:cNvSpPr/>
              <p:nvPr/>
            </p:nvSpPr>
            <p:spPr>
              <a:xfrm>
                <a:off x="3314189" y="4099874"/>
                <a:ext cx="514664" cy="610519"/>
              </a:xfrm>
              <a:custGeom>
                <a:avLst/>
                <a:gdLst/>
                <a:ahLst/>
                <a:cxnLst/>
                <a:rect l="l" t="t" r="r" b="b"/>
                <a:pathLst>
                  <a:path w="15211" h="18044" extrusionOk="0">
                    <a:moveTo>
                      <a:pt x="7102" y="0"/>
                    </a:moveTo>
                    <a:cubicBezTo>
                      <a:pt x="6984" y="0"/>
                      <a:pt x="6867" y="1"/>
                      <a:pt x="6749" y="4"/>
                    </a:cubicBezTo>
                    <a:cubicBezTo>
                      <a:pt x="5306" y="32"/>
                      <a:pt x="2059" y="824"/>
                      <a:pt x="1146" y="1978"/>
                    </a:cubicBezTo>
                    <a:cubicBezTo>
                      <a:pt x="0" y="3506"/>
                      <a:pt x="616" y="5748"/>
                      <a:pt x="1825" y="7043"/>
                    </a:cubicBezTo>
                    <a:cubicBezTo>
                      <a:pt x="1592" y="8281"/>
                      <a:pt x="1387" y="9491"/>
                      <a:pt x="1267" y="10729"/>
                    </a:cubicBezTo>
                    <a:cubicBezTo>
                      <a:pt x="1146" y="11818"/>
                      <a:pt x="1295" y="12971"/>
                      <a:pt x="913" y="14004"/>
                    </a:cubicBezTo>
                    <a:cubicBezTo>
                      <a:pt x="821" y="14181"/>
                      <a:pt x="736" y="14358"/>
                      <a:pt x="708" y="14563"/>
                    </a:cubicBezTo>
                    <a:cubicBezTo>
                      <a:pt x="679" y="14768"/>
                      <a:pt x="679" y="14945"/>
                      <a:pt x="708" y="15150"/>
                    </a:cubicBezTo>
                    <a:cubicBezTo>
                      <a:pt x="856" y="16155"/>
                      <a:pt x="1323" y="17187"/>
                      <a:pt x="2208" y="17654"/>
                    </a:cubicBezTo>
                    <a:cubicBezTo>
                      <a:pt x="2858" y="18043"/>
                      <a:pt x="3622" y="18043"/>
                      <a:pt x="4358" y="18043"/>
                    </a:cubicBezTo>
                    <a:cubicBezTo>
                      <a:pt x="7280" y="18008"/>
                      <a:pt x="10194" y="17718"/>
                      <a:pt x="13088" y="17393"/>
                    </a:cubicBezTo>
                    <a:cubicBezTo>
                      <a:pt x="13265" y="17393"/>
                      <a:pt x="13442" y="17364"/>
                      <a:pt x="13590" y="17336"/>
                    </a:cubicBezTo>
                    <a:cubicBezTo>
                      <a:pt x="13767" y="17301"/>
                      <a:pt x="13944" y="17272"/>
                      <a:pt x="14085" y="17187"/>
                    </a:cubicBezTo>
                    <a:cubicBezTo>
                      <a:pt x="14616" y="16982"/>
                      <a:pt x="15033" y="16452"/>
                      <a:pt x="15090" y="15886"/>
                    </a:cubicBezTo>
                    <a:cubicBezTo>
                      <a:pt x="15210" y="15037"/>
                      <a:pt x="14736" y="14266"/>
                      <a:pt x="14588" y="13445"/>
                    </a:cubicBezTo>
                    <a:cubicBezTo>
                      <a:pt x="14503" y="13056"/>
                      <a:pt x="14503" y="12646"/>
                      <a:pt x="14326" y="12292"/>
                    </a:cubicBezTo>
                    <a:cubicBezTo>
                      <a:pt x="14234" y="12115"/>
                      <a:pt x="14121" y="11967"/>
                      <a:pt x="14029" y="11818"/>
                    </a:cubicBezTo>
                    <a:cubicBezTo>
                      <a:pt x="13732" y="11231"/>
                      <a:pt x="13972" y="10700"/>
                      <a:pt x="13944" y="10113"/>
                    </a:cubicBezTo>
                    <a:cubicBezTo>
                      <a:pt x="13944" y="9554"/>
                      <a:pt x="13880" y="8988"/>
                      <a:pt x="13880" y="8401"/>
                    </a:cubicBezTo>
                    <a:cubicBezTo>
                      <a:pt x="13880" y="8047"/>
                      <a:pt x="13880" y="7665"/>
                      <a:pt x="13944" y="7283"/>
                    </a:cubicBezTo>
                    <a:cubicBezTo>
                      <a:pt x="14000" y="6901"/>
                      <a:pt x="14149" y="6512"/>
                      <a:pt x="14206" y="6130"/>
                    </a:cubicBezTo>
                    <a:cubicBezTo>
                      <a:pt x="14588" y="4213"/>
                      <a:pt x="13526" y="1829"/>
                      <a:pt x="11730" y="945"/>
                    </a:cubicBezTo>
                    <a:cubicBezTo>
                      <a:pt x="10333" y="233"/>
                      <a:pt x="8702" y="0"/>
                      <a:pt x="71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3"/>
              <p:cNvSpPr/>
              <p:nvPr/>
            </p:nvSpPr>
            <p:spPr>
              <a:xfrm>
                <a:off x="3063804" y="4101904"/>
                <a:ext cx="450750" cy="394009"/>
              </a:xfrm>
              <a:custGeom>
                <a:avLst/>
                <a:gdLst/>
                <a:ahLst/>
                <a:cxnLst/>
                <a:rect l="l" t="t" r="r" b="b"/>
                <a:pathLst>
                  <a:path w="13322" h="11645" extrusionOk="0">
                    <a:moveTo>
                      <a:pt x="13322" y="0"/>
                    </a:moveTo>
                    <a:lnTo>
                      <a:pt x="13322" y="0"/>
                    </a:lnTo>
                    <a:cubicBezTo>
                      <a:pt x="13088" y="29"/>
                      <a:pt x="12855" y="57"/>
                      <a:pt x="12614" y="85"/>
                    </a:cubicBezTo>
                    <a:cubicBezTo>
                      <a:pt x="11114" y="326"/>
                      <a:pt x="9699" y="941"/>
                      <a:pt x="8490" y="1889"/>
                    </a:cubicBezTo>
                    <a:cubicBezTo>
                      <a:pt x="7690" y="2505"/>
                      <a:pt x="6983" y="3240"/>
                      <a:pt x="6339" y="4012"/>
                    </a:cubicBezTo>
                    <a:cubicBezTo>
                      <a:pt x="5717" y="4747"/>
                      <a:pt x="5158" y="5745"/>
                      <a:pt x="4422" y="6339"/>
                    </a:cubicBezTo>
                    <a:cubicBezTo>
                      <a:pt x="4040" y="5780"/>
                      <a:pt x="3715" y="5186"/>
                      <a:pt x="3417" y="4599"/>
                    </a:cubicBezTo>
                    <a:cubicBezTo>
                      <a:pt x="3361" y="4450"/>
                      <a:pt x="3269" y="4273"/>
                      <a:pt x="3156" y="4153"/>
                    </a:cubicBezTo>
                    <a:cubicBezTo>
                      <a:pt x="3092" y="4040"/>
                      <a:pt x="2979" y="3976"/>
                      <a:pt x="2915" y="3863"/>
                    </a:cubicBezTo>
                    <a:cubicBezTo>
                      <a:pt x="2802" y="3714"/>
                      <a:pt x="2802" y="3509"/>
                      <a:pt x="2710" y="3332"/>
                    </a:cubicBezTo>
                    <a:cubicBezTo>
                      <a:pt x="2653" y="3156"/>
                      <a:pt x="2533" y="2979"/>
                      <a:pt x="2328" y="2979"/>
                    </a:cubicBezTo>
                    <a:cubicBezTo>
                      <a:pt x="1741" y="3538"/>
                      <a:pt x="765" y="3594"/>
                      <a:pt x="121" y="4096"/>
                    </a:cubicBezTo>
                    <a:cubicBezTo>
                      <a:pt x="57" y="4125"/>
                      <a:pt x="29" y="4153"/>
                      <a:pt x="29" y="4217"/>
                    </a:cubicBezTo>
                    <a:cubicBezTo>
                      <a:pt x="1" y="4245"/>
                      <a:pt x="1" y="4273"/>
                      <a:pt x="29" y="4330"/>
                    </a:cubicBezTo>
                    <a:cubicBezTo>
                      <a:pt x="149" y="4981"/>
                      <a:pt x="234" y="5660"/>
                      <a:pt x="354" y="6339"/>
                    </a:cubicBezTo>
                    <a:cubicBezTo>
                      <a:pt x="503" y="6983"/>
                      <a:pt x="531" y="7690"/>
                      <a:pt x="736" y="8313"/>
                    </a:cubicBezTo>
                    <a:cubicBezTo>
                      <a:pt x="941" y="9225"/>
                      <a:pt x="1267" y="10138"/>
                      <a:pt x="1918" y="10789"/>
                    </a:cubicBezTo>
                    <a:cubicBezTo>
                      <a:pt x="2179" y="11051"/>
                      <a:pt x="2682" y="11291"/>
                      <a:pt x="3035" y="11440"/>
                    </a:cubicBezTo>
                    <a:cubicBezTo>
                      <a:pt x="3509" y="11617"/>
                      <a:pt x="4040" y="11645"/>
                      <a:pt x="4542" y="11645"/>
                    </a:cubicBezTo>
                    <a:cubicBezTo>
                      <a:pt x="5603" y="11617"/>
                      <a:pt x="6629" y="11263"/>
                      <a:pt x="7429" y="10584"/>
                    </a:cubicBezTo>
                    <a:cubicBezTo>
                      <a:pt x="7754" y="10315"/>
                      <a:pt x="8044" y="9989"/>
                      <a:pt x="8341" y="9699"/>
                    </a:cubicBezTo>
                    <a:cubicBezTo>
                      <a:pt x="8872" y="9105"/>
                      <a:pt x="9402" y="8610"/>
                      <a:pt x="9756" y="7902"/>
                    </a:cubicBezTo>
                    <a:cubicBezTo>
                      <a:pt x="9990" y="7457"/>
                      <a:pt x="10258" y="6983"/>
                      <a:pt x="10520" y="6544"/>
                    </a:cubicBezTo>
                    <a:cubicBezTo>
                      <a:pt x="10665" y="6254"/>
                      <a:pt x="11513" y="4390"/>
                      <a:pt x="11967" y="4390"/>
                    </a:cubicBezTo>
                    <a:cubicBezTo>
                      <a:pt x="11978" y="4390"/>
                      <a:pt x="11988" y="4391"/>
                      <a:pt x="11999" y="4394"/>
                    </a:cubicBezTo>
                    <a:cubicBezTo>
                      <a:pt x="12204" y="4422"/>
                      <a:pt x="12409" y="4450"/>
                      <a:pt x="12642" y="4478"/>
                    </a:cubicBezTo>
                    <a:cubicBezTo>
                      <a:pt x="12642" y="3920"/>
                      <a:pt x="12678" y="3361"/>
                      <a:pt x="12706" y="2802"/>
                    </a:cubicBezTo>
                    <a:cubicBezTo>
                      <a:pt x="12734" y="2505"/>
                      <a:pt x="12734" y="2208"/>
                      <a:pt x="12734" y="1918"/>
                    </a:cubicBezTo>
                    <a:cubicBezTo>
                      <a:pt x="12734" y="1712"/>
                      <a:pt x="12642" y="1415"/>
                      <a:pt x="12678" y="1210"/>
                    </a:cubicBezTo>
                    <a:cubicBezTo>
                      <a:pt x="12791" y="764"/>
                      <a:pt x="13031" y="354"/>
                      <a:pt x="133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3"/>
              <p:cNvSpPr/>
              <p:nvPr/>
            </p:nvSpPr>
            <p:spPr>
              <a:xfrm>
                <a:off x="3615294" y="4107893"/>
                <a:ext cx="352155" cy="391031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1557" extrusionOk="0">
                    <a:moveTo>
                      <a:pt x="1" y="0"/>
                    </a:moveTo>
                    <a:lnTo>
                      <a:pt x="1" y="4301"/>
                    </a:lnTo>
                    <a:cubicBezTo>
                      <a:pt x="206" y="4273"/>
                      <a:pt x="447" y="4245"/>
                      <a:pt x="652" y="4217"/>
                    </a:cubicBezTo>
                    <a:cubicBezTo>
                      <a:pt x="652" y="4216"/>
                      <a:pt x="652" y="4216"/>
                      <a:pt x="653" y="4216"/>
                    </a:cubicBezTo>
                    <a:cubicBezTo>
                      <a:pt x="781" y="4216"/>
                      <a:pt x="3242" y="8463"/>
                      <a:pt x="3538" y="8872"/>
                    </a:cubicBezTo>
                    <a:cubicBezTo>
                      <a:pt x="4422" y="10025"/>
                      <a:pt x="5483" y="11227"/>
                      <a:pt x="7019" y="11496"/>
                    </a:cubicBezTo>
                    <a:cubicBezTo>
                      <a:pt x="7216" y="11535"/>
                      <a:pt x="7428" y="11556"/>
                      <a:pt x="7646" y="11556"/>
                    </a:cubicBezTo>
                    <a:cubicBezTo>
                      <a:pt x="8572" y="11556"/>
                      <a:pt x="9590" y="11180"/>
                      <a:pt x="9877" y="10230"/>
                    </a:cubicBezTo>
                    <a:cubicBezTo>
                      <a:pt x="10407" y="8341"/>
                      <a:pt x="8370" y="5957"/>
                      <a:pt x="7280" y="4627"/>
                    </a:cubicBezTo>
                    <a:cubicBezTo>
                      <a:pt x="5894" y="2915"/>
                      <a:pt x="3715" y="439"/>
                      <a:pt x="1387" y="177"/>
                    </a:cubicBezTo>
                    <a:cubicBezTo>
                      <a:pt x="708" y="85"/>
                      <a:pt x="680" y="8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3"/>
              <p:cNvSpPr/>
              <p:nvPr/>
            </p:nvSpPr>
            <p:spPr>
              <a:xfrm>
                <a:off x="3438908" y="3866644"/>
                <a:ext cx="165419" cy="192860"/>
              </a:xfrm>
              <a:custGeom>
                <a:avLst/>
                <a:gdLst/>
                <a:ahLst/>
                <a:cxnLst/>
                <a:rect l="l" t="t" r="r" b="b"/>
                <a:pathLst>
                  <a:path w="4889" h="5700" extrusionOk="0">
                    <a:moveTo>
                      <a:pt x="2467" y="1"/>
                    </a:moveTo>
                    <a:cubicBezTo>
                      <a:pt x="2339" y="1"/>
                      <a:pt x="2212" y="17"/>
                      <a:pt x="2087" y="56"/>
                    </a:cubicBezTo>
                    <a:cubicBezTo>
                      <a:pt x="1910" y="84"/>
                      <a:pt x="1733" y="176"/>
                      <a:pt x="1556" y="289"/>
                    </a:cubicBezTo>
                    <a:cubicBezTo>
                      <a:pt x="1443" y="353"/>
                      <a:pt x="1295" y="410"/>
                      <a:pt x="1174" y="530"/>
                    </a:cubicBezTo>
                    <a:cubicBezTo>
                      <a:pt x="884" y="792"/>
                      <a:pt x="672" y="1237"/>
                      <a:pt x="616" y="1619"/>
                    </a:cubicBezTo>
                    <a:cubicBezTo>
                      <a:pt x="531" y="1909"/>
                      <a:pt x="467" y="2235"/>
                      <a:pt x="439" y="2560"/>
                    </a:cubicBezTo>
                    <a:cubicBezTo>
                      <a:pt x="354" y="2794"/>
                      <a:pt x="234" y="3034"/>
                      <a:pt x="57" y="3239"/>
                    </a:cubicBezTo>
                    <a:cubicBezTo>
                      <a:pt x="0" y="3324"/>
                      <a:pt x="0" y="3445"/>
                      <a:pt x="85" y="3473"/>
                    </a:cubicBezTo>
                    <a:cubicBezTo>
                      <a:pt x="177" y="3501"/>
                      <a:pt x="262" y="3536"/>
                      <a:pt x="382" y="3536"/>
                    </a:cubicBezTo>
                    <a:cubicBezTo>
                      <a:pt x="354" y="3742"/>
                      <a:pt x="354" y="3947"/>
                      <a:pt x="382" y="4152"/>
                    </a:cubicBezTo>
                    <a:cubicBezTo>
                      <a:pt x="382" y="4626"/>
                      <a:pt x="467" y="5185"/>
                      <a:pt x="884" y="5482"/>
                    </a:cubicBezTo>
                    <a:cubicBezTo>
                      <a:pt x="1104" y="5635"/>
                      <a:pt x="1402" y="5699"/>
                      <a:pt x="1727" y="5699"/>
                    </a:cubicBezTo>
                    <a:cubicBezTo>
                      <a:pt x="2452" y="5699"/>
                      <a:pt x="3313" y="5383"/>
                      <a:pt x="3742" y="5036"/>
                    </a:cubicBezTo>
                    <a:cubicBezTo>
                      <a:pt x="4273" y="4598"/>
                      <a:pt x="4627" y="3947"/>
                      <a:pt x="4775" y="3268"/>
                    </a:cubicBezTo>
                    <a:cubicBezTo>
                      <a:pt x="4888" y="2652"/>
                      <a:pt x="4860" y="1973"/>
                      <a:pt x="4598" y="1414"/>
                    </a:cubicBezTo>
                    <a:cubicBezTo>
                      <a:pt x="4301" y="820"/>
                      <a:pt x="3856" y="438"/>
                      <a:pt x="3268" y="176"/>
                    </a:cubicBezTo>
                    <a:cubicBezTo>
                      <a:pt x="3009" y="75"/>
                      <a:pt x="2737" y="1"/>
                      <a:pt x="2467" y="1"/>
                    </a:cubicBezTo>
                    <a:close/>
                  </a:path>
                </a:pathLst>
              </a:custGeom>
              <a:solidFill>
                <a:srgbClr val="FCBA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3"/>
              <p:cNvSpPr/>
              <p:nvPr/>
            </p:nvSpPr>
            <p:spPr>
              <a:xfrm>
                <a:off x="3437690" y="3865392"/>
                <a:ext cx="167585" cy="194653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5753" extrusionOk="0">
                    <a:moveTo>
                      <a:pt x="2512" y="65"/>
                    </a:moveTo>
                    <a:cubicBezTo>
                      <a:pt x="2746" y="65"/>
                      <a:pt x="3043" y="121"/>
                      <a:pt x="3304" y="241"/>
                    </a:cubicBezTo>
                    <a:cubicBezTo>
                      <a:pt x="3927" y="532"/>
                      <a:pt x="4337" y="921"/>
                      <a:pt x="4599" y="1451"/>
                    </a:cubicBezTo>
                    <a:cubicBezTo>
                      <a:pt x="4840" y="1982"/>
                      <a:pt x="4896" y="2626"/>
                      <a:pt x="4776" y="3276"/>
                    </a:cubicBezTo>
                    <a:cubicBezTo>
                      <a:pt x="4634" y="4012"/>
                      <a:pt x="4245" y="4635"/>
                      <a:pt x="3750" y="5073"/>
                    </a:cubicBezTo>
                    <a:cubicBezTo>
                      <a:pt x="3361" y="5370"/>
                      <a:pt x="2512" y="5696"/>
                      <a:pt x="1769" y="5696"/>
                    </a:cubicBezTo>
                    <a:cubicBezTo>
                      <a:pt x="1416" y="5696"/>
                      <a:pt x="1126" y="5632"/>
                      <a:pt x="949" y="5484"/>
                    </a:cubicBezTo>
                    <a:cubicBezTo>
                      <a:pt x="531" y="5194"/>
                      <a:pt x="446" y="4599"/>
                      <a:pt x="446" y="4189"/>
                    </a:cubicBezTo>
                    <a:cubicBezTo>
                      <a:pt x="446" y="3984"/>
                      <a:pt x="418" y="3779"/>
                      <a:pt x="446" y="3573"/>
                    </a:cubicBezTo>
                    <a:lnTo>
                      <a:pt x="418" y="3538"/>
                    </a:lnTo>
                    <a:cubicBezTo>
                      <a:pt x="326" y="3538"/>
                      <a:pt x="241" y="3510"/>
                      <a:pt x="149" y="3482"/>
                    </a:cubicBezTo>
                    <a:cubicBezTo>
                      <a:pt x="121" y="3453"/>
                      <a:pt x="93" y="3453"/>
                      <a:pt x="93" y="3397"/>
                    </a:cubicBezTo>
                    <a:cubicBezTo>
                      <a:pt x="64" y="3361"/>
                      <a:pt x="93" y="3333"/>
                      <a:pt x="121" y="3305"/>
                    </a:cubicBezTo>
                    <a:cubicBezTo>
                      <a:pt x="270" y="3128"/>
                      <a:pt x="390" y="2923"/>
                      <a:pt x="503" y="2597"/>
                    </a:cubicBezTo>
                    <a:cubicBezTo>
                      <a:pt x="531" y="2272"/>
                      <a:pt x="595" y="1982"/>
                      <a:pt x="680" y="1656"/>
                    </a:cubicBezTo>
                    <a:cubicBezTo>
                      <a:pt x="743" y="1303"/>
                      <a:pt x="949" y="857"/>
                      <a:pt x="1239" y="595"/>
                    </a:cubicBezTo>
                    <a:cubicBezTo>
                      <a:pt x="1331" y="475"/>
                      <a:pt x="1479" y="418"/>
                      <a:pt x="1628" y="326"/>
                    </a:cubicBezTo>
                    <a:cubicBezTo>
                      <a:pt x="1769" y="241"/>
                      <a:pt x="1946" y="149"/>
                      <a:pt x="2123" y="121"/>
                    </a:cubicBezTo>
                    <a:cubicBezTo>
                      <a:pt x="2243" y="65"/>
                      <a:pt x="2364" y="65"/>
                      <a:pt x="2512" y="65"/>
                    </a:cubicBezTo>
                    <a:close/>
                    <a:moveTo>
                      <a:pt x="2527" y="1"/>
                    </a:moveTo>
                    <a:cubicBezTo>
                      <a:pt x="2387" y="1"/>
                      <a:pt x="2251" y="21"/>
                      <a:pt x="2123" y="65"/>
                    </a:cubicBezTo>
                    <a:cubicBezTo>
                      <a:pt x="1918" y="93"/>
                      <a:pt x="1741" y="213"/>
                      <a:pt x="1592" y="298"/>
                    </a:cubicBezTo>
                    <a:cubicBezTo>
                      <a:pt x="1451" y="355"/>
                      <a:pt x="1302" y="447"/>
                      <a:pt x="1182" y="532"/>
                    </a:cubicBezTo>
                    <a:cubicBezTo>
                      <a:pt x="885" y="800"/>
                      <a:pt x="680" y="1303"/>
                      <a:pt x="623" y="1656"/>
                    </a:cubicBezTo>
                    <a:cubicBezTo>
                      <a:pt x="531" y="1946"/>
                      <a:pt x="475" y="2272"/>
                      <a:pt x="446" y="2569"/>
                    </a:cubicBezTo>
                    <a:cubicBezTo>
                      <a:pt x="326" y="2894"/>
                      <a:pt x="213" y="3100"/>
                      <a:pt x="64" y="3248"/>
                    </a:cubicBezTo>
                    <a:cubicBezTo>
                      <a:pt x="36" y="3305"/>
                      <a:pt x="1" y="3361"/>
                      <a:pt x="36" y="3425"/>
                    </a:cubicBezTo>
                    <a:cubicBezTo>
                      <a:pt x="36" y="3482"/>
                      <a:pt x="64" y="3510"/>
                      <a:pt x="121" y="3538"/>
                    </a:cubicBezTo>
                    <a:cubicBezTo>
                      <a:pt x="213" y="3573"/>
                      <a:pt x="298" y="3602"/>
                      <a:pt x="390" y="3602"/>
                    </a:cubicBezTo>
                    <a:cubicBezTo>
                      <a:pt x="354" y="3807"/>
                      <a:pt x="390" y="3984"/>
                      <a:pt x="390" y="4189"/>
                    </a:cubicBezTo>
                    <a:cubicBezTo>
                      <a:pt x="390" y="4599"/>
                      <a:pt x="475" y="5222"/>
                      <a:pt x="885" y="5519"/>
                    </a:cubicBezTo>
                    <a:cubicBezTo>
                      <a:pt x="1126" y="5696"/>
                      <a:pt x="1387" y="5752"/>
                      <a:pt x="1769" y="5752"/>
                    </a:cubicBezTo>
                    <a:cubicBezTo>
                      <a:pt x="2512" y="5752"/>
                      <a:pt x="3396" y="5427"/>
                      <a:pt x="3778" y="5102"/>
                    </a:cubicBezTo>
                    <a:cubicBezTo>
                      <a:pt x="4309" y="4691"/>
                      <a:pt x="4691" y="4040"/>
                      <a:pt x="4840" y="3305"/>
                    </a:cubicBezTo>
                    <a:cubicBezTo>
                      <a:pt x="4953" y="2626"/>
                      <a:pt x="4896" y="1982"/>
                      <a:pt x="4663" y="1451"/>
                    </a:cubicBezTo>
                    <a:cubicBezTo>
                      <a:pt x="4394" y="885"/>
                      <a:pt x="3955" y="475"/>
                      <a:pt x="3304" y="178"/>
                    </a:cubicBezTo>
                    <a:cubicBezTo>
                      <a:pt x="3042" y="65"/>
                      <a:pt x="2777" y="1"/>
                      <a:pt x="25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3"/>
              <p:cNvSpPr/>
              <p:nvPr/>
            </p:nvSpPr>
            <p:spPr>
              <a:xfrm>
                <a:off x="3451833" y="3999212"/>
                <a:ext cx="8865" cy="1624"/>
              </a:xfrm>
              <a:custGeom>
                <a:avLst/>
                <a:gdLst/>
                <a:ahLst/>
                <a:cxnLst/>
                <a:rect l="l" t="t" r="r" b="b"/>
                <a:pathLst>
                  <a:path w="262" h="4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3" y="34"/>
                      <a:pt x="88" y="47"/>
                      <a:pt x="145" y="47"/>
                    </a:cubicBezTo>
                    <a:cubicBezTo>
                      <a:pt x="185" y="47"/>
                      <a:pt x="227" y="41"/>
                      <a:pt x="262" y="2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3"/>
              <p:cNvSpPr/>
              <p:nvPr/>
            </p:nvSpPr>
            <p:spPr>
              <a:xfrm>
                <a:off x="3449667" y="3998265"/>
                <a:ext cx="13196" cy="3857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14" extrusionOk="0">
                    <a:moveTo>
                      <a:pt x="36" y="0"/>
                    </a:moveTo>
                    <a:cubicBezTo>
                      <a:pt x="0" y="29"/>
                      <a:pt x="36" y="29"/>
                      <a:pt x="36" y="57"/>
                    </a:cubicBezTo>
                    <a:cubicBezTo>
                      <a:pt x="92" y="85"/>
                      <a:pt x="177" y="113"/>
                      <a:pt x="269" y="113"/>
                    </a:cubicBezTo>
                    <a:cubicBezTo>
                      <a:pt x="298" y="113"/>
                      <a:pt x="326" y="113"/>
                      <a:pt x="354" y="85"/>
                    </a:cubicBezTo>
                    <a:cubicBezTo>
                      <a:pt x="354" y="85"/>
                      <a:pt x="389" y="85"/>
                      <a:pt x="354" y="57"/>
                    </a:cubicBezTo>
                    <a:cubicBezTo>
                      <a:pt x="354" y="57"/>
                      <a:pt x="354" y="44"/>
                      <a:pt x="346" y="44"/>
                    </a:cubicBezTo>
                    <a:cubicBezTo>
                      <a:pt x="342" y="44"/>
                      <a:pt x="335" y="47"/>
                      <a:pt x="326" y="57"/>
                    </a:cubicBezTo>
                    <a:cubicBezTo>
                      <a:pt x="241" y="57"/>
                      <a:pt x="149" y="57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3"/>
              <p:cNvSpPr/>
              <p:nvPr/>
            </p:nvSpPr>
            <p:spPr>
              <a:xfrm>
                <a:off x="3451833" y="3852196"/>
                <a:ext cx="279105" cy="301842"/>
              </a:xfrm>
              <a:custGeom>
                <a:avLst/>
                <a:gdLst/>
                <a:ahLst/>
                <a:cxnLst/>
                <a:rect l="l" t="t" r="r" b="b"/>
                <a:pathLst>
                  <a:path w="8249" h="8921" extrusionOk="0">
                    <a:moveTo>
                      <a:pt x="3292" y="1"/>
                    </a:moveTo>
                    <a:cubicBezTo>
                      <a:pt x="2650" y="1"/>
                      <a:pt x="1995" y="68"/>
                      <a:pt x="1415" y="334"/>
                    </a:cubicBezTo>
                    <a:cubicBezTo>
                      <a:pt x="736" y="603"/>
                      <a:pt x="177" y="1190"/>
                      <a:pt x="0" y="1869"/>
                    </a:cubicBezTo>
                    <a:cubicBezTo>
                      <a:pt x="0" y="1926"/>
                      <a:pt x="28" y="1983"/>
                      <a:pt x="85" y="1983"/>
                    </a:cubicBezTo>
                    <a:cubicBezTo>
                      <a:pt x="205" y="2018"/>
                      <a:pt x="382" y="2103"/>
                      <a:pt x="410" y="2103"/>
                    </a:cubicBezTo>
                    <a:cubicBezTo>
                      <a:pt x="587" y="2280"/>
                      <a:pt x="502" y="2372"/>
                      <a:pt x="559" y="2549"/>
                    </a:cubicBezTo>
                    <a:cubicBezTo>
                      <a:pt x="559" y="2605"/>
                      <a:pt x="587" y="2662"/>
                      <a:pt x="616" y="2725"/>
                    </a:cubicBezTo>
                    <a:cubicBezTo>
                      <a:pt x="764" y="2987"/>
                      <a:pt x="941" y="3164"/>
                      <a:pt x="969" y="3461"/>
                    </a:cubicBezTo>
                    <a:cubicBezTo>
                      <a:pt x="998" y="3815"/>
                      <a:pt x="821" y="4048"/>
                      <a:pt x="644" y="4346"/>
                    </a:cubicBezTo>
                    <a:cubicBezTo>
                      <a:pt x="439" y="4756"/>
                      <a:pt x="439" y="5230"/>
                      <a:pt x="736" y="5612"/>
                    </a:cubicBezTo>
                    <a:cubicBezTo>
                      <a:pt x="884" y="5845"/>
                      <a:pt x="1090" y="6022"/>
                      <a:pt x="1295" y="6227"/>
                    </a:cubicBezTo>
                    <a:cubicBezTo>
                      <a:pt x="1472" y="6440"/>
                      <a:pt x="1620" y="6673"/>
                      <a:pt x="1620" y="6970"/>
                    </a:cubicBezTo>
                    <a:cubicBezTo>
                      <a:pt x="1648" y="7112"/>
                      <a:pt x="1592" y="7288"/>
                      <a:pt x="1592" y="7465"/>
                    </a:cubicBezTo>
                    <a:cubicBezTo>
                      <a:pt x="1592" y="7883"/>
                      <a:pt x="1946" y="8236"/>
                      <a:pt x="2328" y="8442"/>
                    </a:cubicBezTo>
                    <a:cubicBezTo>
                      <a:pt x="2829" y="8745"/>
                      <a:pt x="3408" y="8920"/>
                      <a:pt x="3986" y="8920"/>
                    </a:cubicBezTo>
                    <a:cubicBezTo>
                      <a:pt x="4192" y="8920"/>
                      <a:pt x="4397" y="8898"/>
                      <a:pt x="4598" y="8852"/>
                    </a:cubicBezTo>
                    <a:cubicBezTo>
                      <a:pt x="5334" y="8675"/>
                      <a:pt x="5950" y="8173"/>
                      <a:pt x="6657" y="7854"/>
                    </a:cubicBezTo>
                    <a:cubicBezTo>
                      <a:pt x="7103" y="7642"/>
                      <a:pt x="7633" y="7437"/>
                      <a:pt x="7930" y="7027"/>
                    </a:cubicBezTo>
                    <a:cubicBezTo>
                      <a:pt x="8192" y="6645"/>
                      <a:pt x="8249" y="6050"/>
                      <a:pt x="8192" y="5584"/>
                    </a:cubicBezTo>
                    <a:cubicBezTo>
                      <a:pt x="8072" y="4933"/>
                      <a:pt x="7754" y="4346"/>
                      <a:pt x="7336" y="3843"/>
                    </a:cubicBezTo>
                    <a:cubicBezTo>
                      <a:pt x="6926" y="3313"/>
                      <a:pt x="6395" y="2839"/>
                      <a:pt x="6162" y="2223"/>
                    </a:cubicBezTo>
                    <a:cubicBezTo>
                      <a:pt x="5893" y="1629"/>
                      <a:pt x="5836" y="922"/>
                      <a:pt x="5362" y="483"/>
                    </a:cubicBezTo>
                    <a:cubicBezTo>
                      <a:pt x="4952" y="73"/>
                      <a:pt x="4301" y="9"/>
                      <a:pt x="3714" y="9"/>
                    </a:cubicBezTo>
                    <a:cubicBezTo>
                      <a:pt x="3575" y="4"/>
                      <a:pt x="3434" y="1"/>
                      <a:pt x="3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3"/>
              <p:cNvSpPr/>
              <p:nvPr/>
            </p:nvSpPr>
            <p:spPr>
              <a:xfrm>
                <a:off x="3558585" y="3808142"/>
                <a:ext cx="77990" cy="5657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672" extrusionOk="0">
                    <a:moveTo>
                      <a:pt x="1029" y="1"/>
                    </a:moveTo>
                    <a:cubicBezTo>
                      <a:pt x="874" y="1"/>
                      <a:pt x="724" y="26"/>
                      <a:pt x="587" y="101"/>
                    </a:cubicBezTo>
                    <a:cubicBezTo>
                      <a:pt x="29" y="490"/>
                      <a:pt x="0" y="1516"/>
                      <a:pt x="736" y="1665"/>
                    </a:cubicBezTo>
                    <a:cubicBezTo>
                      <a:pt x="769" y="1669"/>
                      <a:pt x="803" y="1672"/>
                      <a:pt x="838" y="1672"/>
                    </a:cubicBezTo>
                    <a:cubicBezTo>
                      <a:pt x="1474" y="1672"/>
                      <a:pt x="2305" y="897"/>
                      <a:pt x="1882" y="313"/>
                    </a:cubicBezTo>
                    <a:cubicBezTo>
                      <a:pt x="1733" y="101"/>
                      <a:pt x="1500" y="45"/>
                      <a:pt x="1267" y="16"/>
                    </a:cubicBezTo>
                    <a:cubicBezTo>
                      <a:pt x="1186" y="7"/>
                      <a:pt x="1107" y="1"/>
                      <a:pt x="1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3"/>
              <p:cNvSpPr/>
              <p:nvPr/>
            </p:nvSpPr>
            <p:spPr>
              <a:xfrm>
                <a:off x="3363014" y="4317336"/>
                <a:ext cx="32820" cy="96734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859" extrusionOk="0">
                    <a:moveTo>
                      <a:pt x="941" y="0"/>
                    </a:moveTo>
                    <a:cubicBezTo>
                      <a:pt x="941" y="0"/>
                      <a:pt x="913" y="0"/>
                      <a:pt x="913" y="29"/>
                    </a:cubicBezTo>
                    <a:cubicBezTo>
                      <a:pt x="885" y="121"/>
                      <a:pt x="828" y="177"/>
                      <a:pt x="793" y="262"/>
                    </a:cubicBezTo>
                    <a:cubicBezTo>
                      <a:pt x="651" y="559"/>
                      <a:pt x="531" y="828"/>
                      <a:pt x="439" y="1182"/>
                    </a:cubicBezTo>
                    <a:cubicBezTo>
                      <a:pt x="382" y="1564"/>
                      <a:pt x="298" y="1769"/>
                      <a:pt x="234" y="1974"/>
                    </a:cubicBezTo>
                    <a:cubicBezTo>
                      <a:pt x="149" y="2208"/>
                      <a:pt x="85" y="2420"/>
                      <a:pt x="0" y="2830"/>
                    </a:cubicBezTo>
                    <a:cubicBezTo>
                      <a:pt x="0" y="2830"/>
                      <a:pt x="0" y="2858"/>
                      <a:pt x="29" y="2858"/>
                    </a:cubicBezTo>
                    <a:lnTo>
                      <a:pt x="57" y="2830"/>
                    </a:lnTo>
                    <a:cubicBezTo>
                      <a:pt x="149" y="2448"/>
                      <a:pt x="206" y="2208"/>
                      <a:pt x="298" y="2002"/>
                    </a:cubicBezTo>
                    <a:cubicBezTo>
                      <a:pt x="354" y="1797"/>
                      <a:pt x="439" y="1564"/>
                      <a:pt x="503" y="1182"/>
                    </a:cubicBezTo>
                    <a:cubicBezTo>
                      <a:pt x="588" y="856"/>
                      <a:pt x="708" y="588"/>
                      <a:pt x="856" y="297"/>
                    </a:cubicBezTo>
                    <a:cubicBezTo>
                      <a:pt x="885" y="205"/>
                      <a:pt x="913" y="121"/>
                      <a:pt x="970" y="57"/>
                    </a:cubicBezTo>
                    <a:cubicBezTo>
                      <a:pt x="970" y="29"/>
                      <a:pt x="970" y="29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3"/>
              <p:cNvSpPr/>
              <p:nvPr/>
            </p:nvSpPr>
            <p:spPr>
              <a:xfrm>
                <a:off x="3758927" y="4344134"/>
                <a:ext cx="27068" cy="119708"/>
              </a:xfrm>
              <a:custGeom>
                <a:avLst/>
                <a:gdLst/>
                <a:ahLst/>
                <a:cxnLst/>
                <a:rect l="l" t="t" r="r" b="b"/>
                <a:pathLst>
                  <a:path w="800" h="3538" extrusionOk="0">
                    <a:moveTo>
                      <a:pt x="29" y="1"/>
                    </a:moveTo>
                    <a:cubicBezTo>
                      <a:pt x="0" y="36"/>
                      <a:pt x="0" y="36"/>
                      <a:pt x="0" y="64"/>
                    </a:cubicBezTo>
                    <a:cubicBezTo>
                      <a:pt x="57" y="326"/>
                      <a:pt x="149" y="595"/>
                      <a:pt x="206" y="857"/>
                    </a:cubicBezTo>
                    <a:cubicBezTo>
                      <a:pt x="446" y="1741"/>
                      <a:pt x="680" y="2654"/>
                      <a:pt x="736" y="3510"/>
                    </a:cubicBezTo>
                    <a:cubicBezTo>
                      <a:pt x="736" y="3538"/>
                      <a:pt x="736" y="3538"/>
                      <a:pt x="764" y="3538"/>
                    </a:cubicBezTo>
                    <a:lnTo>
                      <a:pt x="800" y="3510"/>
                    </a:lnTo>
                    <a:cubicBezTo>
                      <a:pt x="736" y="2625"/>
                      <a:pt x="503" y="1713"/>
                      <a:pt x="269" y="857"/>
                    </a:cubicBezTo>
                    <a:cubicBezTo>
                      <a:pt x="206" y="567"/>
                      <a:pt x="121" y="298"/>
                      <a:pt x="57" y="36"/>
                    </a:cubicBezTo>
                    <a:cubicBezTo>
                      <a:pt x="57" y="36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3"/>
              <p:cNvSpPr/>
              <p:nvPr/>
            </p:nvSpPr>
            <p:spPr>
              <a:xfrm>
                <a:off x="3582507" y="4119295"/>
                <a:ext cx="118524" cy="7836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316" extrusionOk="0">
                    <a:moveTo>
                      <a:pt x="2713" y="1"/>
                    </a:moveTo>
                    <a:cubicBezTo>
                      <a:pt x="2630" y="1"/>
                      <a:pt x="2549" y="15"/>
                      <a:pt x="2477" y="45"/>
                    </a:cubicBezTo>
                    <a:cubicBezTo>
                      <a:pt x="2088" y="222"/>
                      <a:pt x="1946" y="724"/>
                      <a:pt x="1621" y="986"/>
                    </a:cubicBezTo>
                    <a:cubicBezTo>
                      <a:pt x="1444" y="1106"/>
                      <a:pt x="1239" y="1163"/>
                      <a:pt x="998" y="1227"/>
                    </a:cubicBezTo>
                    <a:cubicBezTo>
                      <a:pt x="736" y="1283"/>
                      <a:pt x="354" y="1340"/>
                      <a:pt x="142" y="1552"/>
                    </a:cubicBezTo>
                    <a:cubicBezTo>
                      <a:pt x="1" y="1694"/>
                      <a:pt x="1" y="2019"/>
                      <a:pt x="178" y="2196"/>
                    </a:cubicBezTo>
                    <a:cubicBezTo>
                      <a:pt x="272" y="2277"/>
                      <a:pt x="412" y="2316"/>
                      <a:pt x="556" y="2316"/>
                    </a:cubicBezTo>
                    <a:cubicBezTo>
                      <a:pt x="626" y="2316"/>
                      <a:pt x="697" y="2306"/>
                      <a:pt x="765" y="2288"/>
                    </a:cubicBezTo>
                    <a:cubicBezTo>
                      <a:pt x="970" y="2260"/>
                      <a:pt x="1175" y="2196"/>
                      <a:pt x="1416" y="2196"/>
                    </a:cubicBezTo>
                    <a:cubicBezTo>
                      <a:pt x="1500" y="2196"/>
                      <a:pt x="1649" y="2224"/>
                      <a:pt x="1769" y="2224"/>
                    </a:cubicBezTo>
                    <a:cubicBezTo>
                      <a:pt x="1911" y="2224"/>
                      <a:pt x="2088" y="2224"/>
                      <a:pt x="2208" y="2139"/>
                    </a:cubicBezTo>
                    <a:cubicBezTo>
                      <a:pt x="2328" y="2047"/>
                      <a:pt x="2385" y="1934"/>
                      <a:pt x="2441" y="1814"/>
                    </a:cubicBezTo>
                    <a:cubicBezTo>
                      <a:pt x="2618" y="1580"/>
                      <a:pt x="2859" y="1432"/>
                      <a:pt x="3092" y="1255"/>
                    </a:cubicBezTo>
                    <a:cubicBezTo>
                      <a:pt x="3297" y="1078"/>
                      <a:pt x="3502" y="809"/>
                      <a:pt x="3446" y="519"/>
                    </a:cubicBezTo>
                    <a:cubicBezTo>
                      <a:pt x="3401" y="215"/>
                      <a:pt x="3038" y="1"/>
                      <a:pt x="2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3"/>
              <p:cNvSpPr/>
              <p:nvPr/>
            </p:nvSpPr>
            <p:spPr>
              <a:xfrm>
                <a:off x="3463777" y="4049425"/>
                <a:ext cx="230315" cy="142005"/>
              </a:xfrm>
              <a:custGeom>
                <a:avLst/>
                <a:gdLst/>
                <a:ahLst/>
                <a:cxnLst/>
                <a:rect l="l" t="t" r="r" b="b"/>
                <a:pathLst>
                  <a:path w="6807" h="4197" extrusionOk="0">
                    <a:moveTo>
                      <a:pt x="3225" y="1"/>
                    </a:moveTo>
                    <a:cubicBezTo>
                      <a:pt x="2550" y="1"/>
                      <a:pt x="1875" y="64"/>
                      <a:pt x="1210" y="193"/>
                    </a:cubicBezTo>
                    <a:cubicBezTo>
                      <a:pt x="970" y="221"/>
                      <a:pt x="737" y="285"/>
                      <a:pt x="531" y="434"/>
                    </a:cubicBezTo>
                    <a:cubicBezTo>
                      <a:pt x="178" y="639"/>
                      <a:pt x="1" y="1077"/>
                      <a:pt x="29" y="1495"/>
                    </a:cubicBezTo>
                    <a:cubicBezTo>
                      <a:pt x="29" y="1905"/>
                      <a:pt x="206" y="2287"/>
                      <a:pt x="439" y="2641"/>
                    </a:cubicBezTo>
                    <a:cubicBezTo>
                      <a:pt x="1171" y="3667"/>
                      <a:pt x="2335" y="4196"/>
                      <a:pt x="3548" y="4196"/>
                    </a:cubicBezTo>
                    <a:cubicBezTo>
                      <a:pt x="3907" y="4196"/>
                      <a:pt x="4270" y="4150"/>
                      <a:pt x="4627" y="4056"/>
                    </a:cubicBezTo>
                    <a:cubicBezTo>
                      <a:pt x="5809" y="3730"/>
                      <a:pt x="6806" y="2287"/>
                      <a:pt x="6750" y="1077"/>
                    </a:cubicBezTo>
                    <a:cubicBezTo>
                      <a:pt x="6750" y="901"/>
                      <a:pt x="6721" y="695"/>
                      <a:pt x="6573" y="575"/>
                    </a:cubicBezTo>
                    <a:cubicBezTo>
                      <a:pt x="6481" y="519"/>
                      <a:pt x="6368" y="462"/>
                      <a:pt x="6276" y="434"/>
                    </a:cubicBezTo>
                    <a:cubicBezTo>
                      <a:pt x="5281" y="148"/>
                      <a:pt x="4253" y="1"/>
                      <a:pt x="3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3"/>
              <p:cNvSpPr/>
              <p:nvPr/>
            </p:nvSpPr>
            <p:spPr>
              <a:xfrm>
                <a:off x="3473589" y="4131815"/>
                <a:ext cx="91964" cy="62764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1855" extrusionOk="0">
                    <a:moveTo>
                      <a:pt x="36" y="1"/>
                    </a:moveTo>
                    <a:cubicBezTo>
                      <a:pt x="36" y="1"/>
                      <a:pt x="1" y="1"/>
                      <a:pt x="36" y="29"/>
                    </a:cubicBezTo>
                    <a:cubicBezTo>
                      <a:pt x="355" y="1267"/>
                      <a:pt x="1656" y="1798"/>
                      <a:pt x="2654" y="1854"/>
                    </a:cubicBezTo>
                    <a:lnTo>
                      <a:pt x="2689" y="1854"/>
                    </a:lnTo>
                    <a:cubicBezTo>
                      <a:pt x="2689" y="1854"/>
                      <a:pt x="2689" y="1826"/>
                      <a:pt x="2717" y="1826"/>
                    </a:cubicBezTo>
                    <a:cubicBezTo>
                      <a:pt x="2717" y="1798"/>
                      <a:pt x="2689" y="1798"/>
                      <a:pt x="2689" y="1798"/>
                    </a:cubicBezTo>
                    <a:cubicBezTo>
                      <a:pt x="1685" y="1741"/>
                      <a:pt x="390" y="1239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3"/>
              <p:cNvSpPr/>
              <p:nvPr/>
            </p:nvSpPr>
            <p:spPr>
              <a:xfrm>
                <a:off x="3189470" y="4315408"/>
                <a:ext cx="24936" cy="84791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506" extrusionOk="0">
                    <a:moveTo>
                      <a:pt x="708" y="1"/>
                    </a:moveTo>
                    <a:cubicBezTo>
                      <a:pt x="680" y="1"/>
                      <a:pt x="680" y="29"/>
                      <a:pt x="680" y="29"/>
                    </a:cubicBezTo>
                    <a:cubicBezTo>
                      <a:pt x="616" y="178"/>
                      <a:pt x="616" y="319"/>
                      <a:pt x="616" y="468"/>
                    </a:cubicBezTo>
                    <a:lnTo>
                      <a:pt x="616" y="560"/>
                    </a:lnTo>
                    <a:cubicBezTo>
                      <a:pt x="616" y="645"/>
                      <a:pt x="616" y="736"/>
                      <a:pt x="588" y="821"/>
                    </a:cubicBezTo>
                    <a:cubicBezTo>
                      <a:pt x="559" y="970"/>
                      <a:pt x="475" y="1119"/>
                      <a:pt x="383" y="1239"/>
                    </a:cubicBezTo>
                    <a:cubicBezTo>
                      <a:pt x="354" y="1295"/>
                      <a:pt x="326" y="1324"/>
                      <a:pt x="326" y="1352"/>
                    </a:cubicBezTo>
                    <a:cubicBezTo>
                      <a:pt x="121" y="1706"/>
                      <a:pt x="1" y="2088"/>
                      <a:pt x="1" y="2477"/>
                    </a:cubicBezTo>
                    <a:lnTo>
                      <a:pt x="29" y="2505"/>
                    </a:lnTo>
                    <a:cubicBezTo>
                      <a:pt x="57" y="2505"/>
                      <a:pt x="57" y="2477"/>
                      <a:pt x="57" y="2477"/>
                    </a:cubicBezTo>
                    <a:cubicBezTo>
                      <a:pt x="57" y="2088"/>
                      <a:pt x="177" y="1706"/>
                      <a:pt x="354" y="1380"/>
                    </a:cubicBezTo>
                    <a:cubicBezTo>
                      <a:pt x="383" y="1352"/>
                      <a:pt x="411" y="1324"/>
                      <a:pt x="439" y="1267"/>
                    </a:cubicBezTo>
                    <a:cubicBezTo>
                      <a:pt x="531" y="1147"/>
                      <a:pt x="616" y="998"/>
                      <a:pt x="651" y="821"/>
                    </a:cubicBezTo>
                    <a:cubicBezTo>
                      <a:pt x="680" y="736"/>
                      <a:pt x="680" y="645"/>
                      <a:pt x="680" y="560"/>
                    </a:cubicBezTo>
                    <a:lnTo>
                      <a:pt x="680" y="468"/>
                    </a:lnTo>
                    <a:cubicBezTo>
                      <a:pt x="680" y="319"/>
                      <a:pt x="680" y="178"/>
                      <a:pt x="736" y="57"/>
                    </a:cubicBezTo>
                    <a:cubicBezTo>
                      <a:pt x="736" y="29"/>
                      <a:pt x="708" y="29"/>
                      <a:pt x="7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3"/>
              <p:cNvSpPr/>
              <p:nvPr/>
            </p:nvSpPr>
            <p:spPr>
              <a:xfrm>
                <a:off x="3070740" y="4229499"/>
                <a:ext cx="92911" cy="46929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1387" extrusionOk="0">
                    <a:moveTo>
                      <a:pt x="2746" y="0"/>
                    </a:moveTo>
                    <a:cubicBezTo>
                      <a:pt x="2710" y="0"/>
                      <a:pt x="2710" y="0"/>
                      <a:pt x="2682" y="28"/>
                    </a:cubicBezTo>
                    <a:cubicBezTo>
                      <a:pt x="2569" y="269"/>
                      <a:pt x="2272" y="382"/>
                      <a:pt x="1974" y="502"/>
                    </a:cubicBezTo>
                    <a:cubicBezTo>
                      <a:pt x="1649" y="623"/>
                      <a:pt x="1331" y="771"/>
                      <a:pt x="1005" y="913"/>
                    </a:cubicBezTo>
                    <a:cubicBezTo>
                      <a:pt x="680" y="1061"/>
                      <a:pt x="326" y="1210"/>
                      <a:pt x="1" y="1330"/>
                    </a:cubicBezTo>
                    <a:lnTo>
                      <a:pt x="1" y="1387"/>
                    </a:lnTo>
                    <a:lnTo>
                      <a:pt x="29" y="1387"/>
                    </a:lnTo>
                    <a:cubicBezTo>
                      <a:pt x="354" y="1266"/>
                      <a:pt x="680" y="1125"/>
                      <a:pt x="1005" y="976"/>
                    </a:cubicBezTo>
                    <a:cubicBezTo>
                      <a:pt x="1331" y="828"/>
                      <a:pt x="1684" y="679"/>
                      <a:pt x="2003" y="559"/>
                    </a:cubicBezTo>
                    <a:cubicBezTo>
                      <a:pt x="2300" y="446"/>
                      <a:pt x="2597" y="297"/>
                      <a:pt x="2746" y="64"/>
                    </a:cubicBezTo>
                    <a:lnTo>
                      <a:pt x="27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3"/>
              <p:cNvSpPr/>
              <p:nvPr/>
            </p:nvSpPr>
            <p:spPr>
              <a:xfrm>
                <a:off x="3193530" y="4372150"/>
                <a:ext cx="9846" cy="34004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005" extrusionOk="0">
                    <a:moveTo>
                      <a:pt x="29" y="0"/>
                    </a:moveTo>
                    <a:cubicBezTo>
                      <a:pt x="1" y="0"/>
                      <a:pt x="1" y="29"/>
                      <a:pt x="1" y="29"/>
                    </a:cubicBezTo>
                    <a:cubicBezTo>
                      <a:pt x="86" y="354"/>
                      <a:pt x="206" y="651"/>
                      <a:pt x="234" y="977"/>
                    </a:cubicBezTo>
                    <a:cubicBezTo>
                      <a:pt x="234" y="977"/>
                      <a:pt x="234" y="1005"/>
                      <a:pt x="263" y="1005"/>
                    </a:cubicBezTo>
                    <a:cubicBezTo>
                      <a:pt x="291" y="1005"/>
                      <a:pt x="291" y="977"/>
                      <a:pt x="291" y="977"/>
                    </a:cubicBezTo>
                    <a:cubicBezTo>
                      <a:pt x="263" y="651"/>
                      <a:pt x="142" y="326"/>
                      <a:pt x="57" y="29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3"/>
              <p:cNvSpPr/>
              <p:nvPr/>
            </p:nvSpPr>
            <p:spPr>
              <a:xfrm>
                <a:off x="3168424" y="4472913"/>
                <a:ext cx="17019" cy="7951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35" extrusionOk="0">
                    <a:moveTo>
                      <a:pt x="64" y="1"/>
                    </a:moveTo>
                    <a:cubicBezTo>
                      <a:pt x="35" y="1"/>
                      <a:pt x="35" y="1"/>
                      <a:pt x="0" y="29"/>
                    </a:cubicBezTo>
                    <a:lnTo>
                      <a:pt x="35" y="57"/>
                    </a:lnTo>
                    <a:lnTo>
                      <a:pt x="474" y="234"/>
                    </a:lnTo>
                    <a:lnTo>
                      <a:pt x="502" y="206"/>
                    </a:lnTo>
                    <a:cubicBezTo>
                      <a:pt x="502" y="178"/>
                      <a:pt x="502" y="178"/>
                      <a:pt x="474" y="178"/>
                    </a:cubicBezTo>
                    <a:lnTo>
                      <a:pt x="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3"/>
              <p:cNvSpPr/>
              <p:nvPr/>
            </p:nvSpPr>
            <p:spPr>
              <a:xfrm>
                <a:off x="3070740" y="4236435"/>
                <a:ext cx="9135" cy="3711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097" extrusionOk="0">
                    <a:moveTo>
                      <a:pt x="29" y="0"/>
                    </a:moveTo>
                    <a:cubicBezTo>
                      <a:pt x="1" y="0"/>
                      <a:pt x="1" y="36"/>
                      <a:pt x="1" y="36"/>
                    </a:cubicBezTo>
                    <a:cubicBezTo>
                      <a:pt x="93" y="389"/>
                      <a:pt x="178" y="708"/>
                      <a:pt x="206" y="1061"/>
                    </a:cubicBezTo>
                    <a:lnTo>
                      <a:pt x="234" y="1097"/>
                    </a:lnTo>
                    <a:cubicBezTo>
                      <a:pt x="270" y="1097"/>
                      <a:pt x="270" y="1061"/>
                      <a:pt x="270" y="1061"/>
                    </a:cubicBezTo>
                    <a:cubicBezTo>
                      <a:pt x="234" y="708"/>
                      <a:pt x="149" y="354"/>
                      <a:pt x="57" y="36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3"/>
              <p:cNvSpPr/>
              <p:nvPr/>
            </p:nvSpPr>
            <p:spPr>
              <a:xfrm>
                <a:off x="3079842" y="4231630"/>
                <a:ext cx="10793" cy="3786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119" extrusionOk="0">
                    <a:moveTo>
                      <a:pt x="29" y="1"/>
                    </a:moveTo>
                    <a:cubicBezTo>
                      <a:pt x="1" y="1"/>
                      <a:pt x="1" y="1"/>
                      <a:pt x="1" y="29"/>
                    </a:cubicBezTo>
                    <a:cubicBezTo>
                      <a:pt x="114" y="383"/>
                      <a:pt x="206" y="736"/>
                      <a:pt x="262" y="1090"/>
                    </a:cubicBezTo>
                    <a:cubicBezTo>
                      <a:pt x="262" y="1118"/>
                      <a:pt x="262" y="1118"/>
                      <a:pt x="291" y="1118"/>
                    </a:cubicBezTo>
                    <a:cubicBezTo>
                      <a:pt x="291" y="1118"/>
                      <a:pt x="319" y="1118"/>
                      <a:pt x="319" y="1090"/>
                    </a:cubicBezTo>
                    <a:cubicBezTo>
                      <a:pt x="262" y="736"/>
                      <a:pt x="177" y="354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3"/>
              <p:cNvSpPr/>
              <p:nvPr/>
            </p:nvSpPr>
            <p:spPr>
              <a:xfrm>
                <a:off x="3088707" y="4227130"/>
                <a:ext cx="11978" cy="38301"/>
              </a:xfrm>
              <a:custGeom>
                <a:avLst/>
                <a:gdLst/>
                <a:ahLst/>
                <a:cxnLst/>
                <a:rect l="l" t="t" r="r" b="b"/>
                <a:pathLst>
                  <a:path w="354" h="1132" extrusionOk="0">
                    <a:moveTo>
                      <a:pt x="36" y="1"/>
                    </a:moveTo>
                    <a:cubicBezTo>
                      <a:pt x="32" y="1"/>
                      <a:pt x="29" y="4"/>
                      <a:pt x="29" y="13"/>
                    </a:cubicBezTo>
                    <a:cubicBezTo>
                      <a:pt x="0" y="13"/>
                      <a:pt x="0" y="13"/>
                      <a:pt x="0" y="42"/>
                    </a:cubicBezTo>
                    <a:cubicBezTo>
                      <a:pt x="29" y="134"/>
                      <a:pt x="57" y="247"/>
                      <a:pt x="92" y="339"/>
                    </a:cubicBezTo>
                    <a:cubicBezTo>
                      <a:pt x="121" y="395"/>
                      <a:pt x="121" y="452"/>
                      <a:pt x="149" y="516"/>
                    </a:cubicBezTo>
                    <a:cubicBezTo>
                      <a:pt x="149" y="572"/>
                      <a:pt x="177" y="664"/>
                      <a:pt x="177" y="721"/>
                    </a:cubicBezTo>
                    <a:cubicBezTo>
                      <a:pt x="205" y="841"/>
                      <a:pt x="269" y="983"/>
                      <a:pt x="297" y="1103"/>
                    </a:cubicBezTo>
                    <a:lnTo>
                      <a:pt x="326" y="1131"/>
                    </a:lnTo>
                    <a:cubicBezTo>
                      <a:pt x="354" y="1103"/>
                      <a:pt x="354" y="1103"/>
                      <a:pt x="354" y="1075"/>
                    </a:cubicBezTo>
                    <a:cubicBezTo>
                      <a:pt x="326" y="954"/>
                      <a:pt x="269" y="841"/>
                      <a:pt x="234" y="693"/>
                    </a:cubicBezTo>
                    <a:cubicBezTo>
                      <a:pt x="234" y="629"/>
                      <a:pt x="205" y="572"/>
                      <a:pt x="205" y="516"/>
                    </a:cubicBezTo>
                    <a:cubicBezTo>
                      <a:pt x="177" y="452"/>
                      <a:pt x="177" y="395"/>
                      <a:pt x="149" y="339"/>
                    </a:cubicBezTo>
                    <a:cubicBezTo>
                      <a:pt x="121" y="219"/>
                      <a:pt x="92" y="134"/>
                      <a:pt x="57" y="13"/>
                    </a:cubicBezTo>
                    <a:cubicBezTo>
                      <a:pt x="57" y="13"/>
                      <a:pt x="44" y="1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43"/>
              <p:cNvSpPr/>
              <p:nvPr/>
            </p:nvSpPr>
            <p:spPr>
              <a:xfrm>
                <a:off x="3095643" y="4223510"/>
                <a:ext cx="14143" cy="3809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126" extrusionOk="0">
                    <a:moveTo>
                      <a:pt x="29" y="0"/>
                    </a:moveTo>
                    <a:cubicBezTo>
                      <a:pt x="29" y="0"/>
                      <a:pt x="0" y="0"/>
                      <a:pt x="0" y="28"/>
                    </a:cubicBezTo>
                    <a:cubicBezTo>
                      <a:pt x="0" y="64"/>
                      <a:pt x="29" y="120"/>
                      <a:pt x="29" y="149"/>
                    </a:cubicBezTo>
                    <a:cubicBezTo>
                      <a:pt x="121" y="326"/>
                      <a:pt x="177" y="502"/>
                      <a:pt x="241" y="679"/>
                    </a:cubicBezTo>
                    <a:cubicBezTo>
                      <a:pt x="269" y="828"/>
                      <a:pt x="298" y="976"/>
                      <a:pt x="354" y="1090"/>
                    </a:cubicBezTo>
                    <a:cubicBezTo>
                      <a:pt x="354" y="1125"/>
                      <a:pt x="382" y="1125"/>
                      <a:pt x="382" y="1125"/>
                    </a:cubicBezTo>
                    <a:lnTo>
                      <a:pt x="418" y="1125"/>
                    </a:lnTo>
                    <a:lnTo>
                      <a:pt x="418" y="1061"/>
                    </a:lnTo>
                    <a:cubicBezTo>
                      <a:pt x="354" y="948"/>
                      <a:pt x="326" y="800"/>
                      <a:pt x="298" y="679"/>
                    </a:cubicBezTo>
                    <a:cubicBezTo>
                      <a:pt x="241" y="474"/>
                      <a:pt x="177" y="297"/>
                      <a:pt x="92" y="120"/>
                    </a:cubicBezTo>
                    <a:cubicBezTo>
                      <a:pt x="64" y="92"/>
                      <a:pt x="64" y="64"/>
                      <a:pt x="64" y="28"/>
                    </a:cubicBezTo>
                    <a:cubicBezTo>
                      <a:pt x="64" y="28"/>
                      <a:pt x="64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43"/>
              <p:cNvSpPr/>
              <p:nvPr/>
            </p:nvSpPr>
            <p:spPr>
              <a:xfrm>
                <a:off x="3110734" y="4218062"/>
                <a:ext cx="13906" cy="3633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074" extrusionOk="0">
                    <a:moveTo>
                      <a:pt x="27" y="0"/>
                    </a:moveTo>
                    <a:cubicBezTo>
                      <a:pt x="19" y="0"/>
                      <a:pt x="10" y="3"/>
                      <a:pt x="0" y="13"/>
                    </a:cubicBezTo>
                    <a:lnTo>
                      <a:pt x="0" y="48"/>
                    </a:lnTo>
                    <a:lnTo>
                      <a:pt x="354" y="1045"/>
                    </a:lnTo>
                    <a:lnTo>
                      <a:pt x="354" y="1074"/>
                    </a:lnTo>
                    <a:lnTo>
                      <a:pt x="382" y="1074"/>
                    </a:lnTo>
                    <a:cubicBezTo>
                      <a:pt x="382" y="1074"/>
                      <a:pt x="410" y="1045"/>
                      <a:pt x="382" y="1045"/>
                    </a:cubicBezTo>
                    <a:lnTo>
                      <a:pt x="57" y="13"/>
                    </a:lnTo>
                    <a:cubicBezTo>
                      <a:pt x="57" y="13"/>
                      <a:pt x="44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3"/>
              <p:cNvSpPr/>
              <p:nvPr/>
            </p:nvSpPr>
            <p:spPr>
              <a:xfrm>
                <a:off x="3116689" y="4215592"/>
                <a:ext cx="17053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062" extrusionOk="0">
                    <a:moveTo>
                      <a:pt x="1" y="1"/>
                    </a:moveTo>
                    <a:lnTo>
                      <a:pt x="1" y="29"/>
                    </a:lnTo>
                    <a:cubicBezTo>
                      <a:pt x="114" y="206"/>
                      <a:pt x="206" y="354"/>
                      <a:pt x="263" y="531"/>
                    </a:cubicBezTo>
                    <a:cubicBezTo>
                      <a:pt x="291" y="588"/>
                      <a:pt x="291" y="652"/>
                      <a:pt x="326" y="708"/>
                    </a:cubicBezTo>
                    <a:cubicBezTo>
                      <a:pt x="355" y="828"/>
                      <a:pt x="383" y="942"/>
                      <a:pt x="440" y="1034"/>
                    </a:cubicBezTo>
                    <a:cubicBezTo>
                      <a:pt x="440" y="1062"/>
                      <a:pt x="468" y="1062"/>
                      <a:pt x="468" y="1062"/>
                    </a:cubicBezTo>
                    <a:cubicBezTo>
                      <a:pt x="503" y="1062"/>
                      <a:pt x="503" y="1034"/>
                      <a:pt x="503" y="1005"/>
                    </a:cubicBezTo>
                    <a:cubicBezTo>
                      <a:pt x="440" y="913"/>
                      <a:pt x="411" y="793"/>
                      <a:pt x="383" y="708"/>
                    </a:cubicBezTo>
                    <a:cubicBezTo>
                      <a:pt x="355" y="652"/>
                      <a:pt x="355" y="588"/>
                      <a:pt x="326" y="531"/>
                    </a:cubicBezTo>
                    <a:cubicBezTo>
                      <a:pt x="263" y="326"/>
                      <a:pt x="178" y="178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3"/>
              <p:cNvSpPr/>
              <p:nvPr/>
            </p:nvSpPr>
            <p:spPr>
              <a:xfrm>
                <a:off x="3127720" y="4209603"/>
                <a:ext cx="21824" cy="34038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006" extrusionOk="0">
                    <a:moveTo>
                      <a:pt x="29" y="1"/>
                    </a:moveTo>
                    <a:cubicBezTo>
                      <a:pt x="29" y="1"/>
                      <a:pt x="0" y="29"/>
                      <a:pt x="29" y="29"/>
                    </a:cubicBezTo>
                    <a:cubicBezTo>
                      <a:pt x="57" y="121"/>
                      <a:pt x="114" y="178"/>
                      <a:pt x="177" y="234"/>
                    </a:cubicBezTo>
                    <a:cubicBezTo>
                      <a:pt x="234" y="298"/>
                      <a:pt x="262" y="355"/>
                      <a:pt x="290" y="411"/>
                    </a:cubicBezTo>
                    <a:cubicBezTo>
                      <a:pt x="319" y="475"/>
                      <a:pt x="354" y="503"/>
                      <a:pt x="354" y="531"/>
                    </a:cubicBezTo>
                    <a:cubicBezTo>
                      <a:pt x="382" y="560"/>
                      <a:pt x="382" y="588"/>
                      <a:pt x="411" y="616"/>
                    </a:cubicBezTo>
                    <a:cubicBezTo>
                      <a:pt x="411" y="652"/>
                      <a:pt x="439" y="680"/>
                      <a:pt x="467" y="708"/>
                    </a:cubicBezTo>
                    <a:cubicBezTo>
                      <a:pt x="496" y="793"/>
                      <a:pt x="531" y="857"/>
                      <a:pt x="559" y="913"/>
                    </a:cubicBezTo>
                    <a:cubicBezTo>
                      <a:pt x="559" y="942"/>
                      <a:pt x="559" y="1005"/>
                      <a:pt x="616" y="1005"/>
                    </a:cubicBezTo>
                    <a:cubicBezTo>
                      <a:pt x="616" y="1005"/>
                      <a:pt x="644" y="1005"/>
                      <a:pt x="644" y="970"/>
                    </a:cubicBezTo>
                    <a:cubicBezTo>
                      <a:pt x="644" y="970"/>
                      <a:pt x="644" y="942"/>
                      <a:pt x="616" y="942"/>
                    </a:cubicBezTo>
                    <a:lnTo>
                      <a:pt x="616" y="913"/>
                    </a:lnTo>
                    <a:cubicBezTo>
                      <a:pt x="588" y="829"/>
                      <a:pt x="559" y="765"/>
                      <a:pt x="496" y="680"/>
                    </a:cubicBezTo>
                    <a:cubicBezTo>
                      <a:pt x="496" y="652"/>
                      <a:pt x="467" y="616"/>
                      <a:pt x="467" y="588"/>
                    </a:cubicBezTo>
                    <a:cubicBezTo>
                      <a:pt x="439" y="560"/>
                      <a:pt x="439" y="531"/>
                      <a:pt x="411" y="503"/>
                    </a:cubicBezTo>
                    <a:cubicBezTo>
                      <a:pt x="411" y="475"/>
                      <a:pt x="382" y="439"/>
                      <a:pt x="354" y="383"/>
                    </a:cubicBezTo>
                    <a:cubicBezTo>
                      <a:pt x="319" y="326"/>
                      <a:pt x="262" y="263"/>
                      <a:pt x="206" y="206"/>
                    </a:cubicBezTo>
                    <a:cubicBezTo>
                      <a:pt x="142" y="149"/>
                      <a:pt x="114" y="86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3"/>
              <p:cNvSpPr/>
              <p:nvPr/>
            </p:nvSpPr>
            <p:spPr>
              <a:xfrm>
                <a:off x="3135603" y="4204596"/>
                <a:ext cx="20876" cy="3498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034" extrusionOk="0">
                    <a:moveTo>
                      <a:pt x="29" y="0"/>
                    </a:moveTo>
                    <a:cubicBezTo>
                      <a:pt x="1" y="29"/>
                      <a:pt x="29" y="57"/>
                      <a:pt x="29" y="57"/>
                    </a:cubicBezTo>
                    <a:cubicBezTo>
                      <a:pt x="86" y="149"/>
                      <a:pt x="149" y="234"/>
                      <a:pt x="206" y="326"/>
                    </a:cubicBezTo>
                    <a:cubicBezTo>
                      <a:pt x="355" y="531"/>
                      <a:pt x="503" y="736"/>
                      <a:pt x="560" y="1005"/>
                    </a:cubicBezTo>
                    <a:lnTo>
                      <a:pt x="588" y="1033"/>
                    </a:lnTo>
                    <a:cubicBezTo>
                      <a:pt x="616" y="1005"/>
                      <a:pt x="616" y="1005"/>
                      <a:pt x="616" y="977"/>
                    </a:cubicBezTo>
                    <a:cubicBezTo>
                      <a:pt x="560" y="736"/>
                      <a:pt x="411" y="503"/>
                      <a:pt x="263" y="269"/>
                    </a:cubicBezTo>
                    <a:cubicBezTo>
                      <a:pt x="206" y="205"/>
                      <a:pt x="149" y="121"/>
                      <a:pt x="86" y="29"/>
                    </a:cubicBezTo>
                    <a:cubicBezTo>
                      <a:pt x="86" y="29"/>
                      <a:pt x="86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3"/>
              <p:cNvSpPr/>
              <p:nvPr/>
            </p:nvSpPr>
            <p:spPr>
              <a:xfrm>
                <a:off x="3887706" y="4455928"/>
                <a:ext cx="25884" cy="13906"/>
              </a:xfrm>
              <a:custGeom>
                <a:avLst/>
                <a:gdLst/>
                <a:ahLst/>
                <a:cxnLst/>
                <a:rect l="l" t="t" r="r" b="b"/>
                <a:pathLst>
                  <a:path w="765" h="411" extrusionOk="0">
                    <a:moveTo>
                      <a:pt x="736" y="0"/>
                    </a:moveTo>
                    <a:cubicBezTo>
                      <a:pt x="736" y="0"/>
                      <a:pt x="708" y="0"/>
                      <a:pt x="708" y="29"/>
                    </a:cubicBezTo>
                    <a:cubicBezTo>
                      <a:pt x="581" y="204"/>
                      <a:pt x="366" y="338"/>
                      <a:pt x="161" y="338"/>
                    </a:cubicBezTo>
                    <a:cubicBezTo>
                      <a:pt x="126" y="338"/>
                      <a:pt x="91" y="334"/>
                      <a:pt x="57" y="326"/>
                    </a:cubicBezTo>
                    <a:cubicBezTo>
                      <a:pt x="29" y="326"/>
                      <a:pt x="0" y="354"/>
                      <a:pt x="0" y="354"/>
                    </a:cubicBezTo>
                    <a:cubicBezTo>
                      <a:pt x="0" y="382"/>
                      <a:pt x="29" y="382"/>
                      <a:pt x="29" y="382"/>
                    </a:cubicBezTo>
                    <a:cubicBezTo>
                      <a:pt x="57" y="382"/>
                      <a:pt x="85" y="411"/>
                      <a:pt x="142" y="411"/>
                    </a:cubicBezTo>
                    <a:cubicBezTo>
                      <a:pt x="382" y="411"/>
                      <a:pt x="616" y="269"/>
                      <a:pt x="764" y="57"/>
                    </a:cubicBezTo>
                    <a:cubicBezTo>
                      <a:pt x="764" y="29"/>
                      <a:pt x="764" y="29"/>
                      <a:pt x="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3"/>
              <p:cNvSpPr/>
              <p:nvPr/>
            </p:nvSpPr>
            <p:spPr>
              <a:xfrm>
                <a:off x="3562408" y="3847459"/>
                <a:ext cx="53899" cy="11030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326" extrusionOk="0">
                    <a:moveTo>
                      <a:pt x="92" y="0"/>
                    </a:moveTo>
                    <a:cubicBezTo>
                      <a:pt x="64" y="0"/>
                      <a:pt x="29" y="36"/>
                      <a:pt x="29" y="64"/>
                    </a:cubicBezTo>
                    <a:cubicBezTo>
                      <a:pt x="0" y="92"/>
                      <a:pt x="29" y="121"/>
                      <a:pt x="64" y="121"/>
                    </a:cubicBezTo>
                    <a:cubicBezTo>
                      <a:pt x="382" y="213"/>
                      <a:pt x="736" y="326"/>
                      <a:pt x="1125" y="326"/>
                    </a:cubicBezTo>
                    <a:cubicBezTo>
                      <a:pt x="1267" y="326"/>
                      <a:pt x="1415" y="297"/>
                      <a:pt x="1564" y="269"/>
                    </a:cubicBezTo>
                    <a:cubicBezTo>
                      <a:pt x="1592" y="269"/>
                      <a:pt x="1592" y="213"/>
                      <a:pt x="1592" y="177"/>
                    </a:cubicBezTo>
                    <a:cubicBezTo>
                      <a:pt x="1592" y="149"/>
                      <a:pt x="1564" y="149"/>
                      <a:pt x="1507" y="149"/>
                    </a:cubicBezTo>
                    <a:cubicBezTo>
                      <a:pt x="1383" y="180"/>
                      <a:pt x="1256" y="193"/>
                      <a:pt x="1127" y="193"/>
                    </a:cubicBezTo>
                    <a:cubicBezTo>
                      <a:pt x="764" y="193"/>
                      <a:pt x="395" y="89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3"/>
              <p:cNvSpPr/>
              <p:nvPr/>
            </p:nvSpPr>
            <p:spPr>
              <a:xfrm>
                <a:off x="3306034" y="4282858"/>
                <a:ext cx="553676" cy="577800"/>
              </a:xfrm>
              <a:custGeom>
                <a:avLst/>
                <a:gdLst/>
                <a:ahLst/>
                <a:cxnLst/>
                <a:rect l="l" t="t" r="r" b="b"/>
                <a:pathLst>
                  <a:path w="16364" h="17077" extrusionOk="0">
                    <a:moveTo>
                      <a:pt x="8076" y="0"/>
                    </a:moveTo>
                    <a:cubicBezTo>
                      <a:pt x="6531" y="0"/>
                      <a:pt x="5025" y="643"/>
                      <a:pt x="4012" y="1904"/>
                    </a:cubicBezTo>
                    <a:cubicBezTo>
                      <a:pt x="2335" y="3906"/>
                      <a:pt x="3220" y="6941"/>
                      <a:pt x="1239" y="9006"/>
                    </a:cubicBezTo>
                    <a:cubicBezTo>
                      <a:pt x="977" y="9240"/>
                      <a:pt x="708" y="9480"/>
                      <a:pt x="531" y="9770"/>
                    </a:cubicBezTo>
                    <a:cubicBezTo>
                      <a:pt x="213" y="10244"/>
                      <a:pt x="93" y="10832"/>
                      <a:pt x="64" y="11426"/>
                    </a:cubicBezTo>
                    <a:cubicBezTo>
                      <a:pt x="1" y="12487"/>
                      <a:pt x="64" y="13548"/>
                      <a:pt x="298" y="14581"/>
                    </a:cubicBezTo>
                    <a:cubicBezTo>
                      <a:pt x="680" y="16434"/>
                      <a:pt x="2335" y="16463"/>
                      <a:pt x="4012" y="16732"/>
                    </a:cubicBezTo>
                    <a:cubicBezTo>
                      <a:pt x="5249" y="16904"/>
                      <a:pt x="6492" y="17077"/>
                      <a:pt x="7731" y="17077"/>
                    </a:cubicBezTo>
                    <a:cubicBezTo>
                      <a:pt x="7965" y="17077"/>
                      <a:pt x="8199" y="17070"/>
                      <a:pt x="8433" y="17057"/>
                    </a:cubicBezTo>
                    <a:cubicBezTo>
                      <a:pt x="10230" y="16937"/>
                      <a:pt x="11971" y="16378"/>
                      <a:pt x="13683" y="15819"/>
                    </a:cubicBezTo>
                    <a:cubicBezTo>
                      <a:pt x="13767" y="15784"/>
                      <a:pt x="13888" y="15755"/>
                      <a:pt x="13973" y="15727"/>
                    </a:cubicBezTo>
                    <a:cubicBezTo>
                      <a:pt x="14390" y="15578"/>
                      <a:pt x="14772" y="15430"/>
                      <a:pt x="15097" y="15168"/>
                    </a:cubicBezTo>
                    <a:cubicBezTo>
                      <a:pt x="16364" y="14192"/>
                      <a:pt x="16364" y="11688"/>
                      <a:pt x="15685" y="10365"/>
                    </a:cubicBezTo>
                    <a:cubicBezTo>
                      <a:pt x="15479" y="9947"/>
                      <a:pt x="15126" y="9593"/>
                      <a:pt x="14829" y="9211"/>
                    </a:cubicBezTo>
                    <a:cubicBezTo>
                      <a:pt x="13654" y="7648"/>
                      <a:pt x="13711" y="5879"/>
                      <a:pt x="13442" y="4083"/>
                    </a:cubicBezTo>
                    <a:cubicBezTo>
                      <a:pt x="13209" y="2491"/>
                      <a:pt x="11942" y="1253"/>
                      <a:pt x="10556" y="574"/>
                    </a:cubicBezTo>
                    <a:cubicBezTo>
                      <a:pt x="9766" y="190"/>
                      <a:pt x="8915" y="0"/>
                      <a:pt x="8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3"/>
              <p:cNvSpPr/>
              <p:nvPr/>
            </p:nvSpPr>
            <p:spPr>
              <a:xfrm>
                <a:off x="3583450" y="4300352"/>
                <a:ext cx="20878" cy="54865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9370" extrusionOk="0">
                    <a:moveTo>
                      <a:pt x="29" y="0"/>
                    </a:moveTo>
                    <a:cubicBezTo>
                      <a:pt x="1" y="0"/>
                      <a:pt x="1" y="28"/>
                      <a:pt x="1" y="28"/>
                    </a:cubicBezTo>
                    <a:lnTo>
                      <a:pt x="560" y="19334"/>
                    </a:lnTo>
                    <a:lnTo>
                      <a:pt x="588" y="19370"/>
                    </a:lnTo>
                    <a:cubicBezTo>
                      <a:pt x="616" y="19334"/>
                      <a:pt x="616" y="19334"/>
                      <a:pt x="616" y="19306"/>
                    </a:cubicBezTo>
                    <a:lnTo>
                      <a:pt x="58" y="28"/>
                    </a:lnTo>
                    <a:cubicBezTo>
                      <a:pt x="58" y="28"/>
                      <a:pt x="58" y="0"/>
                      <a:pt x="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3"/>
              <p:cNvSpPr/>
              <p:nvPr/>
            </p:nvSpPr>
            <p:spPr>
              <a:xfrm>
                <a:off x="3328061" y="4302246"/>
                <a:ext cx="509623" cy="548668"/>
              </a:xfrm>
              <a:custGeom>
                <a:avLst/>
                <a:gdLst/>
                <a:ahLst/>
                <a:cxnLst/>
                <a:rect l="l" t="t" r="r" b="b"/>
                <a:pathLst>
                  <a:path w="15062" h="16216" extrusionOk="0">
                    <a:moveTo>
                      <a:pt x="7429" y="64"/>
                    </a:moveTo>
                    <a:cubicBezTo>
                      <a:pt x="8193" y="64"/>
                      <a:pt x="8992" y="241"/>
                      <a:pt x="9671" y="595"/>
                    </a:cubicBezTo>
                    <a:cubicBezTo>
                      <a:pt x="11143" y="1331"/>
                      <a:pt x="12147" y="2569"/>
                      <a:pt x="12324" y="3892"/>
                    </a:cubicBezTo>
                    <a:cubicBezTo>
                      <a:pt x="12381" y="4245"/>
                      <a:pt x="12409" y="4599"/>
                      <a:pt x="12437" y="4953"/>
                    </a:cubicBezTo>
                    <a:cubicBezTo>
                      <a:pt x="12586" y="6311"/>
                      <a:pt x="12734" y="7577"/>
                      <a:pt x="13590" y="8759"/>
                    </a:cubicBezTo>
                    <a:cubicBezTo>
                      <a:pt x="13675" y="8879"/>
                      <a:pt x="13767" y="8992"/>
                      <a:pt x="13852" y="9112"/>
                    </a:cubicBezTo>
                    <a:cubicBezTo>
                      <a:pt x="14029" y="9346"/>
                      <a:pt x="14241" y="9586"/>
                      <a:pt x="14383" y="9848"/>
                    </a:cubicBezTo>
                    <a:cubicBezTo>
                      <a:pt x="14977" y="11030"/>
                      <a:pt x="15005" y="13414"/>
                      <a:pt x="13852" y="14362"/>
                    </a:cubicBezTo>
                    <a:cubicBezTo>
                      <a:pt x="13534" y="14595"/>
                      <a:pt x="13180" y="14744"/>
                      <a:pt x="12826" y="14857"/>
                    </a:cubicBezTo>
                    <a:cubicBezTo>
                      <a:pt x="12734" y="14892"/>
                      <a:pt x="12650" y="14921"/>
                      <a:pt x="12558" y="14949"/>
                    </a:cubicBezTo>
                    <a:cubicBezTo>
                      <a:pt x="11022" y="15479"/>
                      <a:pt x="9402" y="16010"/>
                      <a:pt x="7754" y="16130"/>
                    </a:cubicBezTo>
                    <a:cubicBezTo>
                      <a:pt x="7549" y="16159"/>
                      <a:pt x="7308" y="16159"/>
                      <a:pt x="7075" y="16159"/>
                    </a:cubicBezTo>
                    <a:cubicBezTo>
                      <a:pt x="5957" y="16159"/>
                      <a:pt x="4804" y="15982"/>
                      <a:pt x="3715" y="15805"/>
                    </a:cubicBezTo>
                    <a:cubicBezTo>
                      <a:pt x="3566" y="15805"/>
                      <a:pt x="3418" y="15777"/>
                      <a:pt x="3276" y="15741"/>
                    </a:cubicBezTo>
                    <a:cubicBezTo>
                      <a:pt x="1861" y="15564"/>
                      <a:pt x="651" y="15387"/>
                      <a:pt x="326" y="13796"/>
                    </a:cubicBezTo>
                    <a:cubicBezTo>
                      <a:pt x="121" y="12826"/>
                      <a:pt x="57" y="11822"/>
                      <a:pt x="121" y="10853"/>
                    </a:cubicBezTo>
                    <a:cubicBezTo>
                      <a:pt x="149" y="10322"/>
                      <a:pt x="234" y="9763"/>
                      <a:pt x="531" y="9289"/>
                    </a:cubicBezTo>
                    <a:cubicBezTo>
                      <a:pt x="651" y="9084"/>
                      <a:pt x="828" y="8936"/>
                      <a:pt x="977" y="8759"/>
                    </a:cubicBezTo>
                    <a:cubicBezTo>
                      <a:pt x="1033" y="8702"/>
                      <a:pt x="1118" y="8638"/>
                      <a:pt x="1182" y="8554"/>
                    </a:cubicBezTo>
                    <a:cubicBezTo>
                      <a:pt x="2123" y="7521"/>
                      <a:pt x="2356" y="6226"/>
                      <a:pt x="2597" y="4988"/>
                    </a:cubicBezTo>
                    <a:cubicBezTo>
                      <a:pt x="2802" y="3835"/>
                      <a:pt x="3007" y="2746"/>
                      <a:pt x="3715" y="1833"/>
                    </a:cubicBezTo>
                    <a:cubicBezTo>
                      <a:pt x="4599" y="708"/>
                      <a:pt x="5957" y="64"/>
                      <a:pt x="7429" y="64"/>
                    </a:cubicBezTo>
                    <a:close/>
                    <a:moveTo>
                      <a:pt x="7429" y="1"/>
                    </a:moveTo>
                    <a:cubicBezTo>
                      <a:pt x="5957" y="1"/>
                      <a:pt x="4571" y="651"/>
                      <a:pt x="3658" y="1805"/>
                    </a:cubicBezTo>
                    <a:cubicBezTo>
                      <a:pt x="2951" y="2717"/>
                      <a:pt x="2745" y="3863"/>
                      <a:pt x="2533" y="4953"/>
                    </a:cubicBezTo>
                    <a:cubicBezTo>
                      <a:pt x="2300" y="6226"/>
                      <a:pt x="2066" y="7492"/>
                      <a:pt x="1118" y="8525"/>
                    </a:cubicBezTo>
                    <a:cubicBezTo>
                      <a:pt x="1062" y="8582"/>
                      <a:pt x="1005" y="8667"/>
                      <a:pt x="942" y="8730"/>
                    </a:cubicBezTo>
                    <a:cubicBezTo>
                      <a:pt x="765" y="8879"/>
                      <a:pt x="623" y="9056"/>
                      <a:pt x="475" y="9261"/>
                    </a:cubicBezTo>
                    <a:cubicBezTo>
                      <a:pt x="177" y="9728"/>
                      <a:pt x="93" y="10322"/>
                      <a:pt x="57" y="10824"/>
                    </a:cubicBezTo>
                    <a:cubicBezTo>
                      <a:pt x="1" y="11822"/>
                      <a:pt x="57" y="12855"/>
                      <a:pt x="269" y="13831"/>
                    </a:cubicBezTo>
                    <a:cubicBezTo>
                      <a:pt x="588" y="15451"/>
                      <a:pt x="1889" y="15628"/>
                      <a:pt x="3276" y="15805"/>
                    </a:cubicBezTo>
                    <a:cubicBezTo>
                      <a:pt x="3418" y="15833"/>
                      <a:pt x="3538" y="15861"/>
                      <a:pt x="3686" y="15861"/>
                    </a:cubicBezTo>
                    <a:cubicBezTo>
                      <a:pt x="4804" y="16038"/>
                      <a:pt x="5929" y="16215"/>
                      <a:pt x="7075" y="16215"/>
                    </a:cubicBezTo>
                    <a:cubicBezTo>
                      <a:pt x="7308" y="16215"/>
                      <a:pt x="7549" y="16215"/>
                      <a:pt x="7754" y="16187"/>
                    </a:cubicBezTo>
                    <a:cubicBezTo>
                      <a:pt x="9431" y="16067"/>
                      <a:pt x="11022" y="15536"/>
                      <a:pt x="12586" y="15005"/>
                    </a:cubicBezTo>
                    <a:cubicBezTo>
                      <a:pt x="12678" y="14977"/>
                      <a:pt x="12763" y="14949"/>
                      <a:pt x="12855" y="14921"/>
                    </a:cubicBezTo>
                    <a:cubicBezTo>
                      <a:pt x="13208" y="14800"/>
                      <a:pt x="13562" y="14652"/>
                      <a:pt x="13888" y="14390"/>
                    </a:cubicBezTo>
                    <a:cubicBezTo>
                      <a:pt x="15062" y="13442"/>
                      <a:pt x="15034" y="11001"/>
                      <a:pt x="14446" y="9820"/>
                    </a:cubicBezTo>
                    <a:cubicBezTo>
                      <a:pt x="14298" y="9551"/>
                      <a:pt x="14093" y="9289"/>
                      <a:pt x="13916" y="9056"/>
                    </a:cubicBezTo>
                    <a:cubicBezTo>
                      <a:pt x="13824" y="8964"/>
                      <a:pt x="13711" y="8844"/>
                      <a:pt x="13647" y="8730"/>
                    </a:cubicBezTo>
                    <a:cubicBezTo>
                      <a:pt x="12763" y="7577"/>
                      <a:pt x="12650" y="6283"/>
                      <a:pt x="12501" y="4953"/>
                    </a:cubicBezTo>
                    <a:cubicBezTo>
                      <a:pt x="12473" y="4599"/>
                      <a:pt x="12437" y="4245"/>
                      <a:pt x="12381" y="3892"/>
                    </a:cubicBezTo>
                    <a:cubicBezTo>
                      <a:pt x="12204" y="2540"/>
                      <a:pt x="11199" y="1302"/>
                      <a:pt x="9700" y="567"/>
                    </a:cubicBezTo>
                    <a:cubicBezTo>
                      <a:pt x="8992" y="213"/>
                      <a:pt x="8228" y="1"/>
                      <a:pt x="74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3"/>
              <p:cNvSpPr/>
              <p:nvPr/>
            </p:nvSpPr>
            <p:spPr>
              <a:xfrm>
                <a:off x="3734024" y="4439890"/>
                <a:ext cx="7951" cy="38098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126" extrusionOk="0">
                    <a:moveTo>
                      <a:pt x="29" y="0"/>
                    </a:moveTo>
                    <a:cubicBezTo>
                      <a:pt x="1" y="0"/>
                      <a:pt x="1" y="36"/>
                      <a:pt x="1" y="36"/>
                    </a:cubicBezTo>
                    <a:cubicBezTo>
                      <a:pt x="121" y="390"/>
                      <a:pt x="178" y="743"/>
                      <a:pt x="149" y="1097"/>
                    </a:cubicBezTo>
                    <a:lnTo>
                      <a:pt x="178" y="1125"/>
                    </a:lnTo>
                    <a:cubicBezTo>
                      <a:pt x="206" y="1125"/>
                      <a:pt x="206" y="1097"/>
                      <a:pt x="206" y="1097"/>
                    </a:cubicBezTo>
                    <a:cubicBezTo>
                      <a:pt x="234" y="708"/>
                      <a:pt x="178" y="354"/>
                      <a:pt x="57" y="36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3"/>
              <p:cNvSpPr/>
              <p:nvPr/>
            </p:nvSpPr>
            <p:spPr>
              <a:xfrm>
                <a:off x="3740960" y="4494940"/>
                <a:ext cx="31873" cy="91727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711" extrusionOk="0">
                    <a:moveTo>
                      <a:pt x="57" y="1"/>
                    </a:moveTo>
                    <a:lnTo>
                      <a:pt x="29" y="29"/>
                    </a:lnTo>
                    <a:cubicBezTo>
                      <a:pt x="1" y="970"/>
                      <a:pt x="298" y="1946"/>
                      <a:pt x="913" y="2682"/>
                    </a:cubicBezTo>
                    <a:lnTo>
                      <a:pt x="913" y="2710"/>
                    </a:lnTo>
                    <a:lnTo>
                      <a:pt x="942" y="2710"/>
                    </a:lnTo>
                    <a:lnTo>
                      <a:pt x="942" y="2653"/>
                    </a:lnTo>
                    <a:cubicBezTo>
                      <a:pt x="355" y="1911"/>
                      <a:pt x="57" y="970"/>
                      <a:pt x="93" y="29"/>
                    </a:cubicBezTo>
                    <a:cubicBezTo>
                      <a:pt x="93" y="29"/>
                      <a:pt x="93" y="1"/>
                      <a:pt x="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3"/>
              <p:cNvSpPr/>
              <p:nvPr/>
            </p:nvSpPr>
            <p:spPr>
              <a:xfrm>
                <a:off x="3433866" y="4522720"/>
                <a:ext cx="9846" cy="38064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125" extrusionOk="0">
                    <a:moveTo>
                      <a:pt x="262" y="0"/>
                    </a:moveTo>
                    <a:cubicBezTo>
                      <a:pt x="234" y="0"/>
                      <a:pt x="234" y="0"/>
                      <a:pt x="234" y="28"/>
                    </a:cubicBezTo>
                    <a:cubicBezTo>
                      <a:pt x="206" y="382"/>
                      <a:pt x="149" y="736"/>
                      <a:pt x="0" y="1061"/>
                    </a:cubicBezTo>
                    <a:lnTo>
                      <a:pt x="0" y="1125"/>
                    </a:lnTo>
                    <a:lnTo>
                      <a:pt x="29" y="1125"/>
                    </a:lnTo>
                    <a:cubicBezTo>
                      <a:pt x="29" y="1125"/>
                      <a:pt x="29" y="1090"/>
                      <a:pt x="57" y="1090"/>
                    </a:cubicBezTo>
                    <a:cubicBezTo>
                      <a:pt x="206" y="771"/>
                      <a:pt x="262" y="382"/>
                      <a:pt x="291" y="28"/>
                    </a:cubicBezTo>
                    <a:cubicBezTo>
                      <a:pt x="291" y="0"/>
                      <a:pt x="291" y="0"/>
                      <a:pt x="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43"/>
              <p:cNvSpPr/>
              <p:nvPr/>
            </p:nvSpPr>
            <p:spPr>
              <a:xfrm>
                <a:off x="3446791" y="4559567"/>
                <a:ext cx="5075" cy="21113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24" extrusionOk="0">
                    <a:moveTo>
                      <a:pt x="121" y="1"/>
                    </a:moveTo>
                    <a:cubicBezTo>
                      <a:pt x="121" y="1"/>
                      <a:pt x="85" y="1"/>
                      <a:pt x="85" y="36"/>
                    </a:cubicBezTo>
                    <a:lnTo>
                      <a:pt x="1" y="595"/>
                    </a:lnTo>
                    <a:cubicBezTo>
                      <a:pt x="1" y="623"/>
                      <a:pt x="29" y="623"/>
                      <a:pt x="29" y="623"/>
                    </a:cubicBezTo>
                    <a:lnTo>
                      <a:pt x="57" y="623"/>
                    </a:lnTo>
                    <a:lnTo>
                      <a:pt x="149" y="36"/>
                    </a:lnTo>
                    <a:cubicBezTo>
                      <a:pt x="149" y="36"/>
                      <a:pt x="149" y="1"/>
                      <a:pt x="1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0" name="Google Shape;1290;p43"/>
          <p:cNvGrpSpPr/>
          <p:nvPr/>
        </p:nvGrpSpPr>
        <p:grpSpPr>
          <a:xfrm>
            <a:off x="875194" y="4660440"/>
            <a:ext cx="360758" cy="258297"/>
            <a:chOff x="4992850" y="4345375"/>
            <a:chExt cx="607336" cy="638400"/>
          </a:xfrm>
        </p:grpSpPr>
        <p:sp>
          <p:nvSpPr>
            <p:cNvPr id="1291" name="Google Shape;1291;p43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" name="Google Shape;1293;p43"/>
          <p:cNvGrpSpPr/>
          <p:nvPr/>
        </p:nvGrpSpPr>
        <p:grpSpPr>
          <a:xfrm>
            <a:off x="5001147" y="1017735"/>
            <a:ext cx="3429621" cy="3207869"/>
            <a:chOff x="3889166" y="370287"/>
            <a:chExt cx="1437755" cy="1344793"/>
          </a:xfrm>
        </p:grpSpPr>
        <p:sp>
          <p:nvSpPr>
            <p:cNvPr id="1294" name="Google Shape;1294;p43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5274407" y="370287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5228494" y="370287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&lt;/ </a:t>
            </a:r>
            <a:r>
              <a:rPr lang="en" dirty="0"/>
              <a:t>Development Environment</a:t>
            </a:r>
            <a:endParaRPr dirty="0"/>
          </a:p>
        </p:txBody>
      </p:sp>
      <p:sp>
        <p:nvSpPr>
          <p:cNvPr id="1052" name="Google Shape;1052;p42"/>
          <p:cNvSpPr txBox="1">
            <a:spLocks noGrp="1"/>
          </p:cNvSpPr>
          <p:nvPr>
            <p:ph type="subTitle" idx="2"/>
          </p:nvPr>
        </p:nvSpPr>
        <p:spPr>
          <a:xfrm>
            <a:off x="1066684" y="1154866"/>
            <a:ext cx="7010632" cy="28665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/>
              <a:t>Environment used:</a:t>
            </a:r>
          </a:p>
          <a:p>
            <a:pPr marL="228600" lvl="0" indent="-22860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/>
              <a:t>Visual Studio Code (VS Code): </a:t>
            </a:r>
            <a:r>
              <a:rPr lang="en-US" sz="1200" dirty="0"/>
              <a:t>Used as the Integrated Development Environment (IDE) for editing and managing the project files.</a:t>
            </a:r>
          </a:p>
          <a:p>
            <a:pPr marL="228600" lvl="0" indent="-22860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400" dirty="0"/>
          </a:p>
          <a:p>
            <a:pPr marL="228600" lvl="0" indent="-22860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/>
              <a:t>Ubuntu on Windows Subsystem for Linux (WSL): </a:t>
            </a:r>
            <a:r>
              <a:rPr lang="en-US" sz="1200" dirty="0"/>
              <a:t>Provided a Linux environment for testing and debugging the CPU simulator project.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/>
          </a:p>
          <a:p>
            <a:pPr marL="0" lvl="0" indent="0" algn="just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/>
              <a:t>Compiler and Assembler: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/>
              <a:t>C++ Compilation: 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“g++ -m32” </a:t>
            </a:r>
            <a:r>
              <a:rPr lang="en-US" sz="1200" dirty="0"/>
              <a:t>used to compile cpu_simulator.cpp.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/>
              <a:t>Assembly Compilation: 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“nasm -f elf32” </a:t>
            </a:r>
            <a:r>
              <a:rPr lang="en-US" sz="1200" dirty="0"/>
              <a:t>used to assemble cpu_functions.asm.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r>
              <a:rPr lang="en-US" sz="1200" b="1" dirty="0"/>
              <a:t>Integration: </a:t>
            </a:r>
            <a:r>
              <a:rPr lang="en-US" sz="1200" dirty="0"/>
              <a:t>Linked both compiled objects using </a:t>
            </a:r>
            <a:r>
              <a:rPr lang="en-US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“g++ -m32” </a:t>
            </a:r>
            <a:r>
              <a:rPr lang="en-US" sz="1200" dirty="0"/>
              <a:t>to create the executable cpu_simulator.</a:t>
            </a:r>
          </a:p>
        </p:txBody>
      </p:sp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4" name="Google Shape;1054;p42"/>
          <p:cNvGrpSpPr/>
          <p:nvPr/>
        </p:nvGrpSpPr>
        <p:grpSpPr>
          <a:xfrm>
            <a:off x="1127880" y="4474905"/>
            <a:ext cx="1184014" cy="258193"/>
            <a:chOff x="3734768" y="858742"/>
            <a:chExt cx="1184014" cy="258193"/>
          </a:xfrm>
        </p:grpSpPr>
        <p:grpSp>
          <p:nvGrpSpPr>
            <p:cNvPr id="1055" name="Google Shape;1055;p42"/>
            <p:cNvGrpSpPr/>
            <p:nvPr/>
          </p:nvGrpSpPr>
          <p:grpSpPr>
            <a:xfrm>
              <a:off x="3734768" y="858742"/>
              <a:ext cx="1184014" cy="258193"/>
              <a:chOff x="4002795" y="1877329"/>
              <a:chExt cx="345546" cy="75352"/>
            </a:xfrm>
          </p:grpSpPr>
          <p:sp>
            <p:nvSpPr>
              <p:cNvPr id="1056" name="Google Shape;1056;p42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2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2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2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2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2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" name="Google Shape;1062;p42"/>
            <p:cNvGrpSpPr/>
            <p:nvPr/>
          </p:nvGrpSpPr>
          <p:grpSpPr>
            <a:xfrm>
              <a:off x="3990034" y="875479"/>
              <a:ext cx="568881" cy="224795"/>
              <a:chOff x="300879" y="4170864"/>
              <a:chExt cx="505357" cy="199693"/>
            </a:xfrm>
          </p:grpSpPr>
          <p:sp>
            <p:nvSpPr>
              <p:cNvPr id="1063" name="Google Shape;1063;p42"/>
              <p:cNvSpPr/>
              <p:nvPr/>
            </p:nvSpPr>
            <p:spPr>
              <a:xfrm>
                <a:off x="518149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2"/>
              <p:cNvSpPr/>
              <p:nvPr/>
            </p:nvSpPr>
            <p:spPr>
              <a:xfrm>
                <a:off x="568021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2"/>
              <p:cNvSpPr/>
              <p:nvPr/>
            </p:nvSpPr>
            <p:spPr>
              <a:xfrm>
                <a:off x="623794" y="4170864"/>
                <a:ext cx="64811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2"/>
              <p:cNvSpPr/>
              <p:nvPr/>
            </p:nvSpPr>
            <p:spPr>
              <a:xfrm>
                <a:off x="725748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2"/>
              <p:cNvSpPr/>
              <p:nvPr/>
            </p:nvSpPr>
            <p:spPr>
              <a:xfrm>
                <a:off x="765940" y="4175493"/>
                <a:ext cx="40296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2"/>
              <p:cNvSpPr/>
              <p:nvPr/>
            </p:nvSpPr>
            <p:spPr>
              <a:xfrm>
                <a:off x="419141" y="4170864"/>
                <a:ext cx="64916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2"/>
              <p:cNvSpPr/>
              <p:nvPr/>
            </p:nvSpPr>
            <p:spPr>
              <a:xfrm>
                <a:off x="350751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2"/>
              <p:cNvSpPr/>
              <p:nvPr/>
            </p:nvSpPr>
            <p:spPr>
              <a:xfrm>
                <a:off x="300879" y="4175493"/>
                <a:ext cx="41033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Google Shape;289;p32">
            <a:extLst>
              <a:ext uri="{FF2B5EF4-FFF2-40B4-BE49-F238E27FC236}">
                <a16:creationId xmlns:a16="http://schemas.microsoft.com/office/drawing/2014/main" id="{8BFFFEE1-A724-513D-6BCC-F19ECB1D6DBE}"/>
              </a:ext>
            </a:extLst>
          </p:cNvPr>
          <p:cNvSpPr txBox="1"/>
          <p:nvPr/>
        </p:nvSpPr>
        <p:spPr>
          <a:xfrm>
            <a:off x="6851732" y="4021458"/>
            <a:ext cx="12168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</a:rPr>
              <a:t>}</a:t>
            </a:r>
            <a:r>
              <a:rPr lang="en" sz="3600" dirty="0">
                <a:solidFill>
                  <a:schemeClr val="dk1"/>
                </a:solidFill>
              </a:rPr>
              <a:t> /&gt; </a:t>
            </a:r>
            <a:r>
              <a:rPr lang="en" sz="3600" dirty="0">
                <a:solidFill>
                  <a:schemeClr val="accent1"/>
                </a:solidFill>
              </a:rPr>
              <a:t>[</a:t>
            </a:r>
            <a:endParaRPr sz="3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44"/>
          <p:cNvSpPr txBox="1">
            <a:spLocks noGrp="1"/>
          </p:cNvSpPr>
          <p:nvPr>
            <p:ph type="title"/>
          </p:nvPr>
        </p:nvSpPr>
        <p:spPr>
          <a:xfrm>
            <a:off x="720000" y="3659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&lt;/</a:t>
            </a:r>
            <a:r>
              <a:rPr lang="en" dirty="0">
                <a:solidFill>
                  <a:schemeClr val="lt2"/>
                </a:solidFill>
              </a:rPr>
              <a:t> Output</a:t>
            </a:r>
            <a:endParaRPr dirty="0"/>
          </a:p>
        </p:txBody>
      </p:sp>
      <p:sp>
        <p:nvSpPr>
          <p:cNvPr id="1304" name="Google Shape;1304;p44"/>
          <p:cNvSpPr txBox="1">
            <a:spLocks noGrp="1"/>
          </p:cNvSpPr>
          <p:nvPr>
            <p:ph type="subTitle" idx="2"/>
          </p:nvPr>
        </p:nvSpPr>
        <p:spPr>
          <a:xfrm>
            <a:off x="720000" y="909510"/>
            <a:ext cx="7431828" cy="25673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b="1" dirty="0"/>
              <a:t>Compilation Commands:</a:t>
            </a:r>
          </a:p>
          <a:p>
            <a:pPr marL="171450" lvl="0" indent="-17145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nasm -f elf32 cpu_functions.asm -o cpu_functions.o</a:t>
            </a:r>
          </a:p>
          <a:p>
            <a:pPr marL="171450" lvl="0" indent="-17145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g++ -m32 -c cpu_simulator.cpp -o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cpu_simulator.o</a:t>
            </a: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171450" lvl="0" indent="-17145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g++ -m32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cpu_simulator.o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cpu_functions.o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-o cpu_simulator</a:t>
            </a:r>
          </a:p>
          <a:p>
            <a:pPr marL="0" lvl="0" indent="0" algn="just" rtl="0">
              <a:spcBef>
                <a:spcPts val="600"/>
              </a:spcBef>
              <a:spcAft>
                <a:spcPts val="600"/>
              </a:spcAft>
            </a:pPr>
            <a:r>
              <a:rPr lang="en-US" sz="1600" b="1" dirty="0"/>
              <a:t>Execution Output:</a:t>
            </a:r>
          </a:p>
          <a:p>
            <a:pPr marL="0" lvl="0" indent="0" algn="just" rtl="0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Upon running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“./cpu_simulator”</a:t>
            </a:r>
          </a:p>
        </p:txBody>
      </p:sp>
      <p:sp>
        <p:nvSpPr>
          <p:cNvPr id="8" name="Google Shape;289;p32">
            <a:extLst>
              <a:ext uri="{FF2B5EF4-FFF2-40B4-BE49-F238E27FC236}">
                <a16:creationId xmlns:a16="http://schemas.microsoft.com/office/drawing/2014/main" id="{3EBBFFCD-89F8-2EAB-A93E-E11EB33EA7DF}"/>
              </a:ext>
            </a:extLst>
          </p:cNvPr>
          <p:cNvSpPr txBox="1"/>
          <p:nvPr/>
        </p:nvSpPr>
        <p:spPr>
          <a:xfrm>
            <a:off x="7443567" y="4200778"/>
            <a:ext cx="12168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/&gt;</a:t>
            </a:r>
            <a:r>
              <a:rPr lang="en" sz="3600" dirty="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endParaRPr sz="3600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9" name="Picture 8" descr="Output&#10;">
            <a:extLst>
              <a:ext uri="{FF2B5EF4-FFF2-40B4-BE49-F238E27FC236}">
                <a16:creationId xmlns:a16="http://schemas.microsoft.com/office/drawing/2014/main" id="{494FC9FA-751F-DA5B-B23D-D52EFDC39BB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7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0323" y="3573249"/>
            <a:ext cx="6552839" cy="110505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40"/>
          <p:cNvSpPr/>
          <p:nvPr/>
        </p:nvSpPr>
        <p:spPr>
          <a:xfrm>
            <a:off x="7116875" y="6312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" name="Google Shape;769;p40"/>
          <p:cNvGrpSpPr/>
          <p:nvPr/>
        </p:nvGrpSpPr>
        <p:grpSpPr>
          <a:xfrm>
            <a:off x="5167427" y="3788607"/>
            <a:ext cx="367931" cy="258169"/>
            <a:chOff x="4992850" y="4345375"/>
            <a:chExt cx="619413" cy="638400"/>
          </a:xfrm>
        </p:grpSpPr>
        <p:sp>
          <p:nvSpPr>
            <p:cNvPr id="770" name="Google Shape;770;p40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0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40"/>
          <p:cNvGrpSpPr/>
          <p:nvPr/>
        </p:nvGrpSpPr>
        <p:grpSpPr>
          <a:xfrm>
            <a:off x="520008" y="1267050"/>
            <a:ext cx="3869790" cy="3336828"/>
            <a:chOff x="520010" y="913806"/>
            <a:chExt cx="4279321" cy="3689957"/>
          </a:xfrm>
        </p:grpSpPr>
        <p:grpSp>
          <p:nvGrpSpPr>
            <p:cNvPr id="773" name="Google Shape;773;p40"/>
            <p:cNvGrpSpPr/>
            <p:nvPr/>
          </p:nvGrpSpPr>
          <p:grpSpPr>
            <a:xfrm>
              <a:off x="556838" y="1010468"/>
              <a:ext cx="4235148" cy="3496847"/>
              <a:chOff x="3257382" y="114825"/>
              <a:chExt cx="1326095" cy="1094954"/>
            </a:xfrm>
          </p:grpSpPr>
          <p:sp>
            <p:nvSpPr>
              <p:cNvPr id="774" name="Google Shape;774;p40"/>
              <p:cNvSpPr/>
              <p:nvPr/>
            </p:nvSpPr>
            <p:spPr>
              <a:xfrm>
                <a:off x="4310616" y="243907"/>
                <a:ext cx="272860" cy="341306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9619" extrusionOk="0">
                    <a:moveTo>
                      <a:pt x="1814" y="0"/>
                    </a:moveTo>
                    <a:cubicBezTo>
                      <a:pt x="1314" y="0"/>
                      <a:pt x="835" y="161"/>
                      <a:pt x="503" y="527"/>
                    </a:cubicBezTo>
                    <a:cubicBezTo>
                      <a:pt x="114" y="938"/>
                      <a:pt x="1" y="1532"/>
                      <a:pt x="29" y="2063"/>
                    </a:cubicBezTo>
                    <a:cubicBezTo>
                      <a:pt x="57" y="2621"/>
                      <a:pt x="234" y="3152"/>
                      <a:pt x="383" y="3683"/>
                    </a:cubicBezTo>
                    <a:cubicBezTo>
                      <a:pt x="913" y="5777"/>
                      <a:pt x="149" y="9017"/>
                      <a:pt x="3064" y="9547"/>
                    </a:cubicBezTo>
                    <a:cubicBezTo>
                      <a:pt x="3307" y="9596"/>
                      <a:pt x="3542" y="9619"/>
                      <a:pt x="3768" y="9619"/>
                    </a:cubicBezTo>
                    <a:cubicBezTo>
                      <a:pt x="6281" y="9619"/>
                      <a:pt x="7690" y="6774"/>
                      <a:pt x="7365" y="4418"/>
                    </a:cubicBezTo>
                    <a:cubicBezTo>
                      <a:pt x="7252" y="3739"/>
                      <a:pt x="6983" y="3060"/>
                      <a:pt x="6573" y="2501"/>
                    </a:cubicBezTo>
                    <a:cubicBezTo>
                      <a:pt x="6276" y="2119"/>
                      <a:pt x="5922" y="1822"/>
                      <a:pt x="5512" y="1589"/>
                    </a:cubicBezTo>
                    <a:cubicBezTo>
                      <a:pt x="5129" y="1383"/>
                      <a:pt x="4684" y="1263"/>
                      <a:pt x="4274" y="1058"/>
                    </a:cubicBezTo>
                    <a:cubicBezTo>
                      <a:pt x="3863" y="825"/>
                      <a:pt x="3474" y="527"/>
                      <a:pt x="3064" y="322"/>
                    </a:cubicBezTo>
                    <a:cubicBezTo>
                      <a:pt x="2683" y="117"/>
                      <a:pt x="2240" y="0"/>
                      <a:pt x="18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3257382" y="114825"/>
                <a:ext cx="1233017" cy="1094954"/>
              </a:xfrm>
              <a:custGeom>
                <a:avLst/>
                <a:gdLst/>
                <a:ahLst/>
                <a:cxnLst/>
                <a:rect l="l" t="t" r="r" b="b"/>
                <a:pathLst>
                  <a:path w="34750" h="30859" extrusionOk="0">
                    <a:moveTo>
                      <a:pt x="19927" y="1"/>
                    </a:moveTo>
                    <a:cubicBezTo>
                      <a:pt x="17317" y="1"/>
                      <a:pt x="14720" y="895"/>
                      <a:pt x="13116" y="2899"/>
                    </a:cubicBezTo>
                    <a:cubicBezTo>
                      <a:pt x="11970" y="4342"/>
                      <a:pt x="11440" y="6203"/>
                      <a:pt x="10492" y="7795"/>
                    </a:cubicBezTo>
                    <a:cubicBezTo>
                      <a:pt x="9346" y="9768"/>
                      <a:pt x="7606" y="11332"/>
                      <a:pt x="5837" y="12832"/>
                    </a:cubicBezTo>
                    <a:cubicBezTo>
                      <a:pt x="4542" y="13949"/>
                      <a:pt x="3184" y="15074"/>
                      <a:pt x="2208" y="16517"/>
                    </a:cubicBezTo>
                    <a:cubicBezTo>
                      <a:pt x="262" y="19290"/>
                      <a:pt x="1" y="23118"/>
                      <a:pt x="1472" y="26153"/>
                    </a:cubicBezTo>
                    <a:cubicBezTo>
                      <a:pt x="2859" y="28926"/>
                      <a:pt x="5250" y="30135"/>
                      <a:pt x="8221" y="30312"/>
                    </a:cubicBezTo>
                    <a:cubicBezTo>
                      <a:pt x="12027" y="30574"/>
                      <a:pt x="15826" y="30786"/>
                      <a:pt x="19632" y="30843"/>
                    </a:cubicBezTo>
                    <a:cubicBezTo>
                      <a:pt x="20489" y="30852"/>
                      <a:pt x="21343" y="30858"/>
                      <a:pt x="22195" y="30858"/>
                    </a:cubicBezTo>
                    <a:cubicBezTo>
                      <a:pt x="23952" y="30858"/>
                      <a:pt x="25703" y="30832"/>
                      <a:pt x="27470" y="30751"/>
                    </a:cubicBezTo>
                    <a:cubicBezTo>
                      <a:pt x="29126" y="30666"/>
                      <a:pt x="30894" y="30517"/>
                      <a:pt x="32246" y="29577"/>
                    </a:cubicBezTo>
                    <a:cubicBezTo>
                      <a:pt x="34042" y="28339"/>
                      <a:pt x="34750" y="25976"/>
                      <a:pt x="34488" y="23825"/>
                    </a:cubicBezTo>
                    <a:cubicBezTo>
                      <a:pt x="34219" y="21703"/>
                      <a:pt x="33102" y="19757"/>
                      <a:pt x="31863" y="17989"/>
                    </a:cubicBezTo>
                    <a:cubicBezTo>
                      <a:pt x="31099" y="16899"/>
                      <a:pt x="30243" y="15866"/>
                      <a:pt x="29656" y="14657"/>
                    </a:cubicBezTo>
                    <a:cubicBezTo>
                      <a:pt x="28680" y="12683"/>
                      <a:pt x="28447" y="10476"/>
                      <a:pt x="28029" y="8325"/>
                    </a:cubicBezTo>
                    <a:cubicBezTo>
                      <a:pt x="27591" y="6111"/>
                      <a:pt x="27675" y="3727"/>
                      <a:pt x="25971" y="1986"/>
                    </a:cubicBezTo>
                    <a:cubicBezTo>
                      <a:pt x="25058" y="1039"/>
                      <a:pt x="23728" y="543"/>
                      <a:pt x="22433" y="274"/>
                    </a:cubicBezTo>
                    <a:cubicBezTo>
                      <a:pt x="21619" y="95"/>
                      <a:pt x="20772" y="1"/>
                      <a:pt x="19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6" name="Google Shape;776;p40"/>
            <p:cNvGrpSpPr/>
            <p:nvPr/>
          </p:nvGrpSpPr>
          <p:grpSpPr>
            <a:xfrm>
              <a:off x="1174871" y="2057672"/>
              <a:ext cx="3433642" cy="2314438"/>
              <a:chOff x="3450898" y="2575754"/>
              <a:chExt cx="1075130" cy="724711"/>
            </a:xfrm>
          </p:grpSpPr>
          <p:sp>
            <p:nvSpPr>
              <p:cNvPr id="777" name="Google Shape;777;p40"/>
              <p:cNvSpPr/>
              <p:nvPr/>
            </p:nvSpPr>
            <p:spPr>
              <a:xfrm>
                <a:off x="3451927" y="2872699"/>
                <a:ext cx="17471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914" extrusionOk="0">
                    <a:moveTo>
                      <a:pt x="439" y="1"/>
                    </a:moveTo>
                    <a:cubicBezTo>
                      <a:pt x="205" y="1"/>
                      <a:pt x="0" y="206"/>
                      <a:pt x="0" y="446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4450" y="913"/>
                    </a:lnTo>
                    <a:cubicBezTo>
                      <a:pt x="4719" y="913"/>
                      <a:pt x="4924" y="708"/>
                      <a:pt x="4924" y="446"/>
                    </a:cubicBezTo>
                    <a:cubicBezTo>
                      <a:pt x="4924" y="206"/>
                      <a:pt x="4719" y="1"/>
                      <a:pt x="4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3658004" y="2872699"/>
                <a:ext cx="138098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914" extrusionOk="0">
                    <a:moveTo>
                      <a:pt x="467" y="1"/>
                    </a:moveTo>
                    <a:cubicBezTo>
                      <a:pt x="234" y="1"/>
                      <a:pt x="29" y="178"/>
                      <a:pt x="0" y="411"/>
                    </a:cubicBezTo>
                    <a:cubicBezTo>
                      <a:pt x="0" y="680"/>
                      <a:pt x="205" y="913"/>
                      <a:pt x="467" y="913"/>
                    </a:cubicBezTo>
                    <a:lnTo>
                      <a:pt x="3445" y="913"/>
                    </a:lnTo>
                    <a:cubicBezTo>
                      <a:pt x="3714" y="913"/>
                      <a:pt x="3891" y="708"/>
                      <a:pt x="3891" y="446"/>
                    </a:cubicBezTo>
                    <a:cubicBezTo>
                      <a:pt x="3891" y="206"/>
                      <a:pt x="3714" y="1"/>
                      <a:pt x="34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3985321" y="2872699"/>
                <a:ext cx="34091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914" extrusionOk="0">
                    <a:moveTo>
                      <a:pt x="439" y="1"/>
                    </a:moveTo>
                    <a:cubicBezTo>
                      <a:pt x="205" y="1"/>
                      <a:pt x="0" y="206"/>
                      <a:pt x="0" y="446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9169" y="913"/>
                    </a:lnTo>
                    <a:cubicBezTo>
                      <a:pt x="9402" y="913"/>
                      <a:pt x="9607" y="708"/>
                      <a:pt x="9607" y="446"/>
                    </a:cubicBezTo>
                    <a:cubicBezTo>
                      <a:pt x="9607" y="206"/>
                      <a:pt x="9402" y="1"/>
                      <a:pt x="91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4362844" y="2872699"/>
                <a:ext cx="131817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715" h="914" extrusionOk="0">
                    <a:moveTo>
                      <a:pt x="474" y="1"/>
                    </a:moveTo>
                    <a:cubicBezTo>
                      <a:pt x="205" y="1"/>
                      <a:pt x="0" y="206"/>
                      <a:pt x="0" y="446"/>
                    </a:cubicBezTo>
                    <a:cubicBezTo>
                      <a:pt x="0" y="708"/>
                      <a:pt x="205" y="913"/>
                      <a:pt x="474" y="913"/>
                    </a:cubicBezTo>
                    <a:lnTo>
                      <a:pt x="3240" y="913"/>
                    </a:lnTo>
                    <a:cubicBezTo>
                      <a:pt x="3509" y="913"/>
                      <a:pt x="3714" y="708"/>
                      <a:pt x="3714" y="446"/>
                    </a:cubicBezTo>
                    <a:cubicBezTo>
                      <a:pt x="3714" y="206"/>
                      <a:pt x="3509" y="1"/>
                      <a:pt x="32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4081440" y="2951291"/>
                <a:ext cx="31380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8844" h="913" extrusionOk="0">
                    <a:moveTo>
                      <a:pt x="446" y="0"/>
                    </a:moveTo>
                    <a:cubicBezTo>
                      <a:pt x="206" y="0"/>
                      <a:pt x="1" y="205"/>
                      <a:pt x="1" y="467"/>
                    </a:cubicBezTo>
                    <a:cubicBezTo>
                      <a:pt x="1" y="708"/>
                      <a:pt x="206" y="913"/>
                      <a:pt x="446" y="913"/>
                    </a:cubicBezTo>
                    <a:lnTo>
                      <a:pt x="8405" y="913"/>
                    </a:lnTo>
                    <a:cubicBezTo>
                      <a:pt x="8638" y="913"/>
                      <a:pt x="8844" y="708"/>
                      <a:pt x="8844" y="467"/>
                    </a:cubicBezTo>
                    <a:cubicBezTo>
                      <a:pt x="8844" y="205"/>
                      <a:pt x="8638" y="0"/>
                      <a:pt x="8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4422560" y="2951291"/>
                <a:ext cx="91900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2590" h="913" extrusionOk="0">
                    <a:moveTo>
                      <a:pt x="439" y="0"/>
                    </a:moveTo>
                    <a:cubicBezTo>
                      <a:pt x="206" y="0"/>
                      <a:pt x="1" y="205"/>
                      <a:pt x="1" y="467"/>
                    </a:cubicBezTo>
                    <a:cubicBezTo>
                      <a:pt x="1" y="708"/>
                      <a:pt x="206" y="913"/>
                      <a:pt x="439" y="913"/>
                    </a:cubicBezTo>
                    <a:lnTo>
                      <a:pt x="2151" y="913"/>
                    </a:lnTo>
                    <a:cubicBezTo>
                      <a:pt x="2385" y="913"/>
                      <a:pt x="2590" y="708"/>
                      <a:pt x="2590" y="467"/>
                    </a:cubicBezTo>
                    <a:cubicBezTo>
                      <a:pt x="2590" y="205"/>
                      <a:pt x="2385" y="0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0"/>
              <p:cNvSpPr/>
              <p:nvPr/>
            </p:nvSpPr>
            <p:spPr>
              <a:xfrm>
                <a:off x="3985321" y="2951291"/>
                <a:ext cx="67062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913" extrusionOk="0">
                    <a:moveTo>
                      <a:pt x="439" y="0"/>
                    </a:moveTo>
                    <a:cubicBezTo>
                      <a:pt x="205" y="0"/>
                      <a:pt x="0" y="205"/>
                      <a:pt x="0" y="467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1443" y="913"/>
                    </a:lnTo>
                    <a:cubicBezTo>
                      <a:pt x="1677" y="913"/>
                      <a:pt x="1889" y="708"/>
                      <a:pt x="1889" y="467"/>
                    </a:cubicBezTo>
                    <a:cubicBezTo>
                      <a:pt x="1889" y="205"/>
                      <a:pt x="1677" y="0"/>
                      <a:pt x="14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0"/>
              <p:cNvSpPr/>
              <p:nvPr/>
            </p:nvSpPr>
            <p:spPr>
              <a:xfrm>
                <a:off x="3772964" y="2951291"/>
                <a:ext cx="167442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4719" h="913" extrusionOk="0">
                    <a:moveTo>
                      <a:pt x="446" y="0"/>
                    </a:moveTo>
                    <a:cubicBezTo>
                      <a:pt x="205" y="0"/>
                      <a:pt x="0" y="205"/>
                      <a:pt x="0" y="467"/>
                    </a:cubicBezTo>
                    <a:cubicBezTo>
                      <a:pt x="0" y="708"/>
                      <a:pt x="205" y="913"/>
                      <a:pt x="446" y="913"/>
                    </a:cubicBezTo>
                    <a:lnTo>
                      <a:pt x="4450" y="913"/>
                    </a:lnTo>
                    <a:cubicBezTo>
                      <a:pt x="4599" y="913"/>
                      <a:pt x="4719" y="792"/>
                      <a:pt x="4719" y="644"/>
                    </a:cubicBezTo>
                    <a:lnTo>
                      <a:pt x="4719" y="290"/>
                    </a:lnTo>
                    <a:cubicBezTo>
                      <a:pt x="4719" y="142"/>
                      <a:pt x="4599" y="0"/>
                      <a:pt x="44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0"/>
              <p:cNvSpPr/>
              <p:nvPr/>
            </p:nvSpPr>
            <p:spPr>
              <a:xfrm>
                <a:off x="3523954" y="2951291"/>
                <a:ext cx="219672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13" extrusionOk="0">
                    <a:moveTo>
                      <a:pt x="298" y="0"/>
                    </a:moveTo>
                    <a:cubicBezTo>
                      <a:pt x="121" y="0"/>
                      <a:pt x="1" y="142"/>
                      <a:pt x="1" y="290"/>
                    </a:cubicBezTo>
                    <a:lnTo>
                      <a:pt x="1" y="644"/>
                    </a:lnTo>
                    <a:cubicBezTo>
                      <a:pt x="1" y="792"/>
                      <a:pt x="121" y="913"/>
                      <a:pt x="298" y="913"/>
                    </a:cubicBezTo>
                    <a:lnTo>
                      <a:pt x="5724" y="913"/>
                    </a:lnTo>
                    <a:cubicBezTo>
                      <a:pt x="5985" y="913"/>
                      <a:pt x="6191" y="708"/>
                      <a:pt x="6191" y="467"/>
                    </a:cubicBezTo>
                    <a:cubicBezTo>
                      <a:pt x="6191" y="205"/>
                      <a:pt x="5985" y="0"/>
                      <a:pt x="57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0"/>
              <p:cNvSpPr/>
              <p:nvPr/>
            </p:nvSpPr>
            <p:spPr>
              <a:xfrm>
                <a:off x="3451927" y="2951291"/>
                <a:ext cx="36689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913" extrusionOk="0">
                    <a:moveTo>
                      <a:pt x="439" y="0"/>
                    </a:moveTo>
                    <a:cubicBezTo>
                      <a:pt x="205" y="0"/>
                      <a:pt x="0" y="205"/>
                      <a:pt x="0" y="467"/>
                    </a:cubicBezTo>
                    <a:cubicBezTo>
                      <a:pt x="0" y="708"/>
                      <a:pt x="205" y="913"/>
                      <a:pt x="439" y="913"/>
                    </a:cubicBezTo>
                    <a:lnTo>
                      <a:pt x="587" y="913"/>
                    </a:lnTo>
                    <a:cubicBezTo>
                      <a:pt x="828" y="913"/>
                      <a:pt x="1033" y="708"/>
                      <a:pt x="1033" y="467"/>
                    </a:cubicBezTo>
                    <a:cubicBezTo>
                      <a:pt x="1033" y="205"/>
                      <a:pt x="828" y="0"/>
                      <a:pt x="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0"/>
              <p:cNvSpPr/>
              <p:nvPr/>
            </p:nvSpPr>
            <p:spPr>
              <a:xfrm>
                <a:off x="3450898" y="3030592"/>
                <a:ext cx="377569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0641" h="914" extrusionOk="0">
                    <a:moveTo>
                      <a:pt x="532" y="1"/>
                    </a:moveTo>
                    <a:cubicBezTo>
                      <a:pt x="234" y="1"/>
                      <a:pt x="1" y="206"/>
                      <a:pt x="1" y="475"/>
                    </a:cubicBezTo>
                    <a:cubicBezTo>
                      <a:pt x="1" y="708"/>
                      <a:pt x="234" y="913"/>
                      <a:pt x="532" y="913"/>
                    </a:cubicBezTo>
                    <a:lnTo>
                      <a:pt x="10082" y="913"/>
                    </a:lnTo>
                    <a:cubicBezTo>
                      <a:pt x="10372" y="913"/>
                      <a:pt x="10641" y="708"/>
                      <a:pt x="10641" y="475"/>
                    </a:cubicBezTo>
                    <a:cubicBezTo>
                      <a:pt x="10641" y="206"/>
                      <a:pt x="10372" y="1"/>
                      <a:pt x="100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0"/>
              <p:cNvSpPr/>
              <p:nvPr/>
            </p:nvSpPr>
            <p:spPr>
              <a:xfrm>
                <a:off x="4004126" y="3030592"/>
                <a:ext cx="356741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0054" h="914" extrusionOk="0">
                    <a:moveTo>
                      <a:pt x="326" y="1"/>
                    </a:moveTo>
                    <a:cubicBezTo>
                      <a:pt x="121" y="1"/>
                      <a:pt x="1" y="206"/>
                      <a:pt x="1" y="475"/>
                    </a:cubicBezTo>
                    <a:cubicBezTo>
                      <a:pt x="1" y="708"/>
                      <a:pt x="121" y="913"/>
                      <a:pt x="326" y="913"/>
                    </a:cubicBezTo>
                    <a:lnTo>
                      <a:pt x="9728" y="913"/>
                    </a:lnTo>
                    <a:cubicBezTo>
                      <a:pt x="9905" y="913"/>
                      <a:pt x="10053" y="708"/>
                      <a:pt x="10053" y="475"/>
                    </a:cubicBezTo>
                    <a:cubicBezTo>
                      <a:pt x="10053" y="206"/>
                      <a:pt x="9905" y="1"/>
                      <a:pt x="9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4395204" y="3030592"/>
                <a:ext cx="130824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914" extrusionOk="0">
                    <a:moveTo>
                      <a:pt x="446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3"/>
                      <a:pt x="446" y="913"/>
                    </a:cubicBezTo>
                    <a:lnTo>
                      <a:pt x="3248" y="913"/>
                    </a:lnTo>
                    <a:cubicBezTo>
                      <a:pt x="3481" y="913"/>
                      <a:pt x="3686" y="708"/>
                      <a:pt x="3686" y="475"/>
                    </a:cubicBezTo>
                    <a:cubicBezTo>
                      <a:pt x="3686" y="206"/>
                      <a:pt x="3481" y="1"/>
                      <a:pt x="32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4107555" y="3110177"/>
                <a:ext cx="38182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0761" h="913" extrusionOk="0">
                    <a:moveTo>
                      <a:pt x="446" y="0"/>
                    </a:moveTo>
                    <a:cubicBezTo>
                      <a:pt x="213" y="0"/>
                      <a:pt x="0" y="205"/>
                      <a:pt x="0" y="439"/>
                    </a:cubicBezTo>
                    <a:cubicBezTo>
                      <a:pt x="0" y="708"/>
                      <a:pt x="213" y="913"/>
                      <a:pt x="446" y="913"/>
                    </a:cubicBezTo>
                    <a:lnTo>
                      <a:pt x="10322" y="913"/>
                    </a:lnTo>
                    <a:cubicBezTo>
                      <a:pt x="10584" y="913"/>
                      <a:pt x="10761" y="708"/>
                      <a:pt x="10761" y="439"/>
                    </a:cubicBezTo>
                    <a:cubicBezTo>
                      <a:pt x="10761" y="205"/>
                      <a:pt x="10584" y="0"/>
                      <a:pt x="10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3537757" y="3110177"/>
                <a:ext cx="301246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913" extrusionOk="0">
                    <a:moveTo>
                      <a:pt x="468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8"/>
                      <a:pt x="206" y="913"/>
                      <a:pt x="468" y="913"/>
                    </a:cubicBezTo>
                    <a:lnTo>
                      <a:pt x="8044" y="913"/>
                    </a:lnTo>
                    <a:cubicBezTo>
                      <a:pt x="8278" y="913"/>
                      <a:pt x="8490" y="708"/>
                      <a:pt x="8490" y="439"/>
                    </a:cubicBezTo>
                    <a:cubicBezTo>
                      <a:pt x="8490" y="205"/>
                      <a:pt x="8278" y="0"/>
                      <a:pt x="80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3857800" y="3110177"/>
                <a:ext cx="195580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5512" h="913" extrusionOk="0">
                    <a:moveTo>
                      <a:pt x="467" y="0"/>
                    </a:moveTo>
                    <a:cubicBezTo>
                      <a:pt x="206" y="0"/>
                      <a:pt x="0" y="205"/>
                      <a:pt x="0" y="439"/>
                    </a:cubicBezTo>
                    <a:cubicBezTo>
                      <a:pt x="0" y="708"/>
                      <a:pt x="206" y="913"/>
                      <a:pt x="467" y="913"/>
                    </a:cubicBezTo>
                    <a:lnTo>
                      <a:pt x="5066" y="913"/>
                    </a:lnTo>
                    <a:cubicBezTo>
                      <a:pt x="5306" y="913"/>
                      <a:pt x="5511" y="708"/>
                      <a:pt x="5511" y="439"/>
                    </a:cubicBezTo>
                    <a:cubicBezTo>
                      <a:pt x="5511" y="205"/>
                      <a:pt x="5306" y="0"/>
                      <a:pt x="50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3658004" y="3189727"/>
                <a:ext cx="58511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886" extrusionOk="0">
                    <a:moveTo>
                      <a:pt x="467" y="1"/>
                    </a:moveTo>
                    <a:cubicBezTo>
                      <a:pt x="205" y="1"/>
                      <a:pt x="0" y="178"/>
                      <a:pt x="0" y="439"/>
                    </a:cubicBezTo>
                    <a:cubicBezTo>
                      <a:pt x="0" y="673"/>
                      <a:pt x="205" y="885"/>
                      <a:pt x="467" y="885"/>
                    </a:cubicBezTo>
                    <a:lnTo>
                      <a:pt x="1175" y="885"/>
                    </a:lnTo>
                    <a:cubicBezTo>
                      <a:pt x="1443" y="885"/>
                      <a:pt x="1649" y="673"/>
                      <a:pt x="1649" y="439"/>
                    </a:cubicBezTo>
                    <a:cubicBezTo>
                      <a:pt x="1649" y="178"/>
                      <a:pt x="1443" y="1"/>
                      <a:pt x="11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3451927" y="3189727"/>
                <a:ext cx="155910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886" extrusionOk="0">
                    <a:moveTo>
                      <a:pt x="439" y="1"/>
                    </a:moveTo>
                    <a:cubicBezTo>
                      <a:pt x="205" y="1"/>
                      <a:pt x="0" y="178"/>
                      <a:pt x="0" y="439"/>
                    </a:cubicBezTo>
                    <a:cubicBezTo>
                      <a:pt x="0" y="673"/>
                      <a:pt x="205" y="885"/>
                      <a:pt x="439" y="885"/>
                    </a:cubicBezTo>
                    <a:lnTo>
                      <a:pt x="4393" y="885"/>
                    </a:lnTo>
                    <a:lnTo>
                      <a:pt x="439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3737305" y="3189727"/>
                <a:ext cx="54501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886" extrusionOk="0">
                    <a:moveTo>
                      <a:pt x="475" y="1"/>
                    </a:moveTo>
                    <a:cubicBezTo>
                      <a:pt x="213" y="1"/>
                      <a:pt x="1" y="178"/>
                      <a:pt x="1" y="439"/>
                    </a:cubicBezTo>
                    <a:cubicBezTo>
                      <a:pt x="1" y="673"/>
                      <a:pt x="213" y="885"/>
                      <a:pt x="475" y="885"/>
                    </a:cubicBezTo>
                    <a:lnTo>
                      <a:pt x="1062" y="885"/>
                    </a:lnTo>
                    <a:cubicBezTo>
                      <a:pt x="1331" y="885"/>
                      <a:pt x="1536" y="673"/>
                      <a:pt x="1536" y="439"/>
                    </a:cubicBezTo>
                    <a:cubicBezTo>
                      <a:pt x="1536" y="178"/>
                      <a:pt x="1331" y="1"/>
                      <a:pt x="10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3812632" y="3189727"/>
                <a:ext cx="242736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886" extrusionOk="0">
                    <a:moveTo>
                      <a:pt x="474" y="1"/>
                    </a:moveTo>
                    <a:cubicBezTo>
                      <a:pt x="212" y="1"/>
                      <a:pt x="0" y="178"/>
                      <a:pt x="0" y="439"/>
                    </a:cubicBezTo>
                    <a:cubicBezTo>
                      <a:pt x="0" y="673"/>
                      <a:pt x="212" y="885"/>
                      <a:pt x="474" y="885"/>
                    </a:cubicBezTo>
                    <a:lnTo>
                      <a:pt x="6402" y="885"/>
                    </a:lnTo>
                    <a:cubicBezTo>
                      <a:pt x="6664" y="885"/>
                      <a:pt x="6841" y="673"/>
                      <a:pt x="6841" y="439"/>
                    </a:cubicBezTo>
                    <a:cubicBezTo>
                      <a:pt x="6841" y="178"/>
                      <a:pt x="6664" y="1"/>
                      <a:pt x="6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4089991" y="3189727"/>
                <a:ext cx="109712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886" extrusionOk="0">
                    <a:moveTo>
                      <a:pt x="467" y="1"/>
                    </a:moveTo>
                    <a:cubicBezTo>
                      <a:pt x="205" y="1"/>
                      <a:pt x="0" y="178"/>
                      <a:pt x="0" y="439"/>
                    </a:cubicBezTo>
                    <a:cubicBezTo>
                      <a:pt x="0" y="673"/>
                      <a:pt x="205" y="885"/>
                      <a:pt x="467" y="885"/>
                    </a:cubicBezTo>
                    <a:lnTo>
                      <a:pt x="2653" y="885"/>
                    </a:lnTo>
                    <a:cubicBezTo>
                      <a:pt x="2887" y="885"/>
                      <a:pt x="3092" y="673"/>
                      <a:pt x="3092" y="439"/>
                    </a:cubicBezTo>
                    <a:cubicBezTo>
                      <a:pt x="3092" y="178"/>
                      <a:pt x="2887" y="1"/>
                      <a:pt x="26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4246855" y="3189727"/>
                <a:ext cx="111734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886" extrusionOk="0">
                    <a:moveTo>
                      <a:pt x="468" y="1"/>
                    </a:moveTo>
                    <a:cubicBezTo>
                      <a:pt x="206" y="1"/>
                      <a:pt x="1" y="178"/>
                      <a:pt x="1" y="439"/>
                    </a:cubicBezTo>
                    <a:cubicBezTo>
                      <a:pt x="1" y="673"/>
                      <a:pt x="206" y="885"/>
                      <a:pt x="468" y="885"/>
                    </a:cubicBezTo>
                    <a:lnTo>
                      <a:pt x="2710" y="885"/>
                    </a:lnTo>
                    <a:cubicBezTo>
                      <a:pt x="2944" y="885"/>
                      <a:pt x="3149" y="673"/>
                      <a:pt x="3149" y="439"/>
                    </a:cubicBezTo>
                    <a:cubicBezTo>
                      <a:pt x="3149" y="178"/>
                      <a:pt x="2944" y="1"/>
                      <a:pt x="27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4415038" y="3189727"/>
                <a:ext cx="74336" cy="31437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886" extrusionOk="0">
                    <a:moveTo>
                      <a:pt x="446" y="1"/>
                    </a:moveTo>
                    <a:cubicBezTo>
                      <a:pt x="177" y="1"/>
                      <a:pt x="1" y="178"/>
                      <a:pt x="1" y="439"/>
                    </a:cubicBezTo>
                    <a:cubicBezTo>
                      <a:pt x="1" y="673"/>
                      <a:pt x="177" y="885"/>
                      <a:pt x="446" y="885"/>
                    </a:cubicBezTo>
                    <a:lnTo>
                      <a:pt x="1656" y="885"/>
                    </a:lnTo>
                    <a:cubicBezTo>
                      <a:pt x="1918" y="885"/>
                      <a:pt x="2095" y="673"/>
                      <a:pt x="2095" y="439"/>
                    </a:cubicBezTo>
                    <a:cubicBezTo>
                      <a:pt x="2095" y="178"/>
                      <a:pt x="1918" y="1"/>
                      <a:pt x="16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3640156" y="3268034"/>
                <a:ext cx="231239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6517" h="914" extrusionOk="0">
                    <a:moveTo>
                      <a:pt x="475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4"/>
                      <a:pt x="475" y="914"/>
                    </a:cubicBezTo>
                    <a:lnTo>
                      <a:pt x="6042" y="914"/>
                    </a:lnTo>
                    <a:cubicBezTo>
                      <a:pt x="6311" y="914"/>
                      <a:pt x="6516" y="708"/>
                      <a:pt x="6516" y="475"/>
                    </a:cubicBezTo>
                    <a:cubicBezTo>
                      <a:pt x="6516" y="206"/>
                      <a:pt x="6311" y="1"/>
                      <a:pt x="60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3916274" y="3268034"/>
                <a:ext cx="61811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914" extrusionOk="0">
                    <a:moveTo>
                      <a:pt x="439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4"/>
                      <a:pt x="439" y="914"/>
                    </a:cubicBezTo>
                    <a:lnTo>
                      <a:pt x="1295" y="914"/>
                    </a:lnTo>
                    <a:cubicBezTo>
                      <a:pt x="1564" y="914"/>
                      <a:pt x="1741" y="708"/>
                      <a:pt x="1741" y="475"/>
                    </a:cubicBezTo>
                    <a:cubicBezTo>
                      <a:pt x="1741" y="206"/>
                      <a:pt x="1564" y="1"/>
                      <a:pt x="1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4041772" y="3268034"/>
                <a:ext cx="184048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5187" h="914" extrusionOk="0">
                    <a:moveTo>
                      <a:pt x="475" y="1"/>
                    </a:moveTo>
                    <a:cubicBezTo>
                      <a:pt x="206" y="1"/>
                      <a:pt x="1" y="206"/>
                      <a:pt x="1" y="475"/>
                    </a:cubicBezTo>
                    <a:cubicBezTo>
                      <a:pt x="1" y="708"/>
                      <a:pt x="206" y="914"/>
                      <a:pt x="475" y="914"/>
                    </a:cubicBezTo>
                    <a:lnTo>
                      <a:pt x="4720" y="914"/>
                    </a:lnTo>
                    <a:cubicBezTo>
                      <a:pt x="4981" y="914"/>
                      <a:pt x="5186" y="708"/>
                      <a:pt x="5186" y="475"/>
                    </a:cubicBezTo>
                    <a:cubicBezTo>
                      <a:pt x="5186" y="206"/>
                      <a:pt x="4981" y="1"/>
                      <a:pt x="47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4258174" y="3268034"/>
                <a:ext cx="150623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914" extrusionOk="0">
                    <a:moveTo>
                      <a:pt x="446" y="1"/>
                    </a:moveTo>
                    <a:cubicBezTo>
                      <a:pt x="212" y="1"/>
                      <a:pt x="0" y="206"/>
                      <a:pt x="0" y="475"/>
                    </a:cubicBezTo>
                    <a:cubicBezTo>
                      <a:pt x="0" y="708"/>
                      <a:pt x="212" y="914"/>
                      <a:pt x="446" y="914"/>
                    </a:cubicBezTo>
                    <a:lnTo>
                      <a:pt x="3778" y="914"/>
                    </a:lnTo>
                    <a:cubicBezTo>
                      <a:pt x="4040" y="914"/>
                      <a:pt x="4245" y="708"/>
                      <a:pt x="4245" y="475"/>
                    </a:cubicBezTo>
                    <a:cubicBezTo>
                      <a:pt x="4245" y="206"/>
                      <a:pt x="4040" y="1"/>
                      <a:pt x="37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4130653" y="2643772"/>
                <a:ext cx="381827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10761" h="914" extrusionOk="0">
                    <a:moveTo>
                      <a:pt x="446" y="1"/>
                    </a:moveTo>
                    <a:cubicBezTo>
                      <a:pt x="177" y="1"/>
                      <a:pt x="0" y="206"/>
                      <a:pt x="0" y="468"/>
                    </a:cubicBezTo>
                    <a:cubicBezTo>
                      <a:pt x="0" y="708"/>
                      <a:pt x="177" y="914"/>
                      <a:pt x="446" y="914"/>
                    </a:cubicBezTo>
                    <a:lnTo>
                      <a:pt x="10315" y="914"/>
                    </a:lnTo>
                    <a:cubicBezTo>
                      <a:pt x="10555" y="914"/>
                      <a:pt x="10760" y="708"/>
                      <a:pt x="10760" y="468"/>
                    </a:cubicBezTo>
                    <a:cubicBezTo>
                      <a:pt x="10760" y="206"/>
                      <a:pt x="10555" y="1"/>
                      <a:pt x="10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4199665" y="2575754"/>
                <a:ext cx="7433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914" extrusionOk="0">
                    <a:moveTo>
                      <a:pt x="446" y="1"/>
                    </a:moveTo>
                    <a:cubicBezTo>
                      <a:pt x="206" y="1"/>
                      <a:pt x="1" y="206"/>
                      <a:pt x="1" y="439"/>
                    </a:cubicBezTo>
                    <a:cubicBezTo>
                      <a:pt x="1" y="708"/>
                      <a:pt x="206" y="913"/>
                      <a:pt x="446" y="913"/>
                    </a:cubicBezTo>
                    <a:lnTo>
                      <a:pt x="1649" y="913"/>
                    </a:lnTo>
                    <a:cubicBezTo>
                      <a:pt x="1890" y="913"/>
                      <a:pt x="2095" y="708"/>
                      <a:pt x="2095" y="439"/>
                    </a:cubicBezTo>
                    <a:cubicBezTo>
                      <a:pt x="2095" y="206"/>
                      <a:pt x="1890" y="1"/>
                      <a:pt x="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3988337" y="2575754"/>
                <a:ext cx="177980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914" extrusionOk="0">
                    <a:moveTo>
                      <a:pt x="474" y="1"/>
                    </a:moveTo>
                    <a:cubicBezTo>
                      <a:pt x="212" y="1"/>
                      <a:pt x="0" y="206"/>
                      <a:pt x="0" y="439"/>
                    </a:cubicBezTo>
                    <a:cubicBezTo>
                      <a:pt x="0" y="708"/>
                      <a:pt x="212" y="913"/>
                      <a:pt x="474" y="913"/>
                    </a:cubicBezTo>
                    <a:lnTo>
                      <a:pt x="4570" y="913"/>
                    </a:lnTo>
                    <a:cubicBezTo>
                      <a:pt x="4811" y="913"/>
                      <a:pt x="5016" y="708"/>
                      <a:pt x="5016" y="439"/>
                    </a:cubicBezTo>
                    <a:cubicBezTo>
                      <a:pt x="5016" y="206"/>
                      <a:pt x="4811" y="1"/>
                      <a:pt x="4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4299084" y="2575754"/>
                <a:ext cx="213392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914" extrusionOk="0">
                    <a:moveTo>
                      <a:pt x="474" y="1"/>
                    </a:moveTo>
                    <a:cubicBezTo>
                      <a:pt x="205" y="1"/>
                      <a:pt x="0" y="206"/>
                      <a:pt x="0" y="439"/>
                    </a:cubicBezTo>
                    <a:cubicBezTo>
                      <a:pt x="0" y="708"/>
                      <a:pt x="205" y="913"/>
                      <a:pt x="474" y="913"/>
                    </a:cubicBezTo>
                    <a:lnTo>
                      <a:pt x="5568" y="913"/>
                    </a:lnTo>
                    <a:cubicBezTo>
                      <a:pt x="5808" y="913"/>
                      <a:pt x="6013" y="708"/>
                      <a:pt x="6013" y="439"/>
                    </a:cubicBezTo>
                    <a:cubicBezTo>
                      <a:pt x="6013" y="206"/>
                      <a:pt x="5808" y="1"/>
                      <a:pt x="55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4112806" y="2723109"/>
                <a:ext cx="109996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914" extrusionOk="0">
                    <a:moveTo>
                      <a:pt x="475" y="0"/>
                    </a:moveTo>
                    <a:cubicBezTo>
                      <a:pt x="206" y="0"/>
                      <a:pt x="1" y="206"/>
                      <a:pt x="1" y="446"/>
                    </a:cubicBezTo>
                    <a:cubicBezTo>
                      <a:pt x="1" y="708"/>
                      <a:pt x="206" y="913"/>
                      <a:pt x="475" y="913"/>
                    </a:cubicBezTo>
                    <a:lnTo>
                      <a:pt x="2654" y="913"/>
                    </a:lnTo>
                    <a:cubicBezTo>
                      <a:pt x="2894" y="913"/>
                      <a:pt x="3100" y="708"/>
                      <a:pt x="3100" y="446"/>
                    </a:cubicBezTo>
                    <a:cubicBezTo>
                      <a:pt x="3100" y="206"/>
                      <a:pt x="289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4269705" y="2723109"/>
                <a:ext cx="111983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914" extrusionOk="0">
                    <a:moveTo>
                      <a:pt x="446" y="0"/>
                    </a:moveTo>
                    <a:cubicBezTo>
                      <a:pt x="206" y="0"/>
                      <a:pt x="0" y="206"/>
                      <a:pt x="0" y="446"/>
                    </a:cubicBezTo>
                    <a:cubicBezTo>
                      <a:pt x="0" y="708"/>
                      <a:pt x="206" y="913"/>
                      <a:pt x="446" y="913"/>
                    </a:cubicBezTo>
                    <a:lnTo>
                      <a:pt x="2717" y="913"/>
                    </a:lnTo>
                    <a:cubicBezTo>
                      <a:pt x="2950" y="913"/>
                      <a:pt x="3156" y="708"/>
                      <a:pt x="3156" y="446"/>
                    </a:cubicBezTo>
                    <a:cubicBezTo>
                      <a:pt x="3156" y="206"/>
                      <a:pt x="2950" y="0"/>
                      <a:pt x="27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4428840" y="2723109"/>
                <a:ext cx="89913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914" extrusionOk="0">
                    <a:moveTo>
                      <a:pt x="439" y="0"/>
                    </a:moveTo>
                    <a:cubicBezTo>
                      <a:pt x="177" y="0"/>
                      <a:pt x="1" y="206"/>
                      <a:pt x="1" y="446"/>
                    </a:cubicBezTo>
                    <a:cubicBezTo>
                      <a:pt x="1" y="708"/>
                      <a:pt x="177" y="913"/>
                      <a:pt x="439" y="913"/>
                    </a:cubicBezTo>
                    <a:lnTo>
                      <a:pt x="2088" y="913"/>
                    </a:lnTo>
                    <a:cubicBezTo>
                      <a:pt x="2328" y="913"/>
                      <a:pt x="2533" y="708"/>
                      <a:pt x="2533" y="446"/>
                    </a:cubicBezTo>
                    <a:cubicBezTo>
                      <a:pt x="2533" y="206"/>
                      <a:pt x="2328" y="0"/>
                      <a:pt x="20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4187140" y="2802694"/>
                <a:ext cx="122521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913" extrusionOk="0">
                    <a:moveTo>
                      <a:pt x="446" y="0"/>
                    </a:moveTo>
                    <a:cubicBezTo>
                      <a:pt x="205" y="0"/>
                      <a:pt x="0" y="205"/>
                      <a:pt x="0" y="439"/>
                    </a:cubicBezTo>
                    <a:cubicBezTo>
                      <a:pt x="0" y="707"/>
                      <a:pt x="205" y="913"/>
                      <a:pt x="446" y="913"/>
                    </a:cubicBezTo>
                    <a:lnTo>
                      <a:pt x="2978" y="913"/>
                    </a:lnTo>
                    <a:cubicBezTo>
                      <a:pt x="3240" y="913"/>
                      <a:pt x="3452" y="707"/>
                      <a:pt x="3452" y="439"/>
                    </a:cubicBezTo>
                    <a:cubicBezTo>
                      <a:pt x="3452" y="205"/>
                      <a:pt x="3240" y="0"/>
                      <a:pt x="2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3939372" y="2802694"/>
                <a:ext cx="6152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913" extrusionOk="0">
                    <a:moveTo>
                      <a:pt x="439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7"/>
                      <a:pt x="206" y="913"/>
                      <a:pt x="439" y="913"/>
                    </a:cubicBezTo>
                    <a:lnTo>
                      <a:pt x="1295" y="913"/>
                    </a:lnTo>
                    <a:cubicBezTo>
                      <a:pt x="1529" y="913"/>
                      <a:pt x="1734" y="707"/>
                      <a:pt x="1734" y="439"/>
                    </a:cubicBezTo>
                    <a:cubicBezTo>
                      <a:pt x="1734" y="205"/>
                      <a:pt x="1529" y="0"/>
                      <a:pt x="1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4031234" y="2802694"/>
                <a:ext cx="99457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913" extrusionOk="0">
                    <a:moveTo>
                      <a:pt x="447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7"/>
                      <a:pt x="206" y="913"/>
                      <a:pt x="447" y="913"/>
                    </a:cubicBezTo>
                    <a:lnTo>
                      <a:pt x="2328" y="913"/>
                    </a:lnTo>
                    <a:cubicBezTo>
                      <a:pt x="2597" y="913"/>
                      <a:pt x="2802" y="707"/>
                      <a:pt x="2802" y="439"/>
                    </a:cubicBezTo>
                    <a:cubicBezTo>
                      <a:pt x="2802" y="205"/>
                      <a:pt x="2597" y="0"/>
                      <a:pt x="2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4369089" y="2802694"/>
                <a:ext cx="149665" cy="32396"/>
              </a:xfrm>
              <a:custGeom>
                <a:avLst/>
                <a:gdLst/>
                <a:ahLst/>
                <a:cxnLst/>
                <a:rect l="l" t="t" r="r" b="b"/>
                <a:pathLst>
                  <a:path w="4218" h="913" extrusionOk="0">
                    <a:moveTo>
                      <a:pt x="447" y="0"/>
                    </a:moveTo>
                    <a:cubicBezTo>
                      <a:pt x="206" y="0"/>
                      <a:pt x="1" y="205"/>
                      <a:pt x="1" y="439"/>
                    </a:cubicBezTo>
                    <a:cubicBezTo>
                      <a:pt x="1" y="707"/>
                      <a:pt x="206" y="913"/>
                      <a:pt x="447" y="913"/>
                    </a:cubicBezTo>
                    <a:lnTo>
                      <a:pt x="3772" y="913"/>
                    </a:lnTo>
                    <a:cubicBezTo>
                      <a:pt x="4040" y="913"/>
                      <a:pt x="4217" y="707"/>
                      <a:pt x="4217" y="439"/>
                    </a:cubicBezTo>
                    <a:cubicBezTo>
                      <a:pt x="4217" y="205"/>
                      <a:pt x="4040" y="0"/>
                      <a:pt x="3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" name="Google Shape;815;p40"/>
            <p:cNvGrpSpPr/>
            <p:nvPr/>
          </p:nvGrpSpPr>
          <p:grpSpPr>
            <a:xfrm>
              <a:off x="1158100" y="913806"/>
              <a:ext cx="1910430" cy="3689957"/>
              <a:chOff x="3445647" y="3610431"/>
              <a:chExt cx="598187" cy="1155422"/>
            </a:xfrm>
          </p:grpSpPr>
          <p:sp>
            <p:nvSpPr>
              <p:cNvPr id="816" name="Google Shape;816;p40"/>
              <p:cNvSpPr/>
              <p:nvPr/>
            </p:nvSpPr>
            <p:spPr>
              <a:xfrm>
                <a:off x="3891188" y="4339258"/>
                <a:ext cx="69049" cy="14963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4217" extrusionOk="0">
                    <a:moveTo>
                      <a:pt x="822" y="0"/>
                    </a:moveTo>
                    <a:cubicBezTo>
                      <a:pt x="730" y="0"/>
                      <a:pt x="639" y="17"/>
                      <a:pt x="559" y="53"/>
                    </a:cubicBezTo>
                    <a:cubicBezTo>
                      <a:pt x="262" y="201"/>
                      <a:pt x="57" y="463"/>
                      <a:pt x="29" y="789"/>
                    </a:cubicBezTo>
                    <a:cubicBezTo>
                      <a:pt x="0" y="965"/>
                      <a:pt x="29" y="1142"/>
                      <a:pt x="57" y="1319"/>
                    </a:cubicBezTo>
                    <a:cubicBezTo>
                      <a:pt x="177" y="1970"/>
                      <a:pt x="297" y="2649"/>
                      <a:pt x="411" y="3293"/>
                    </a:cubicBezTo>
                    <a:cubicBezTo>
                      <a:pt x="498" y="3691"/>
                      <a:pt x="528" y="4217"/>
                      <a:pt x="1014" y="4217"/>
                    </a:cubicBezTo>
                    <a:cubicBezTo>
                      <a:pt x="1038" y="4217"/>
                      <a:pt x="1063" y="4215"/>
                      <a:pt x="1090" y="4213"/>
                    </a:cubicBezTo>
                    <a:cubicBezTo>
                      <a:pt x="1267" y="4213"/>
                      <a:pt x="1444" y="4149"/>
                      <a:pt x="1592" y="4036"/>
                    </a:cubicBezTo>
                    <a:cubicBezTo>
                      <a:pt x="1946" y="3710"/>
                      <a:pt x="1826" y="3059"/>
                      <a:pt x="1797" y="2649"/>
                    </a:cubicBezTo>
                    <a:cubicBezTo>
                      <a:pt x="1797" y="2055"/>
                      <a:pt x="1741" y="1496"/>
                      <a:pt x="1649" y="937"/>
                    </a:cubicBezTo>
                    <a:cubicBezTo>
                      <a:pt x="1620" y="704"/>
                      <a:pt x="1564" y="463"/>
                      <a:pt x="1415" y="258"/>
                    </a:cubicBezTo>
                    <a:cubicBezTo>
                      <a:pt x="1271" y="94"/>
                      <a:pt x="1040" y="0"/>
                      <a:pt x="822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3905736" y="4458334"/>
                <a:ext cx="138098" cy="51237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1444" extrusionOk="0">
                    <a:moveTo>
                      <a:pt x="1416" y="1"/>
                    </a:moveTo>
                    <a:cubicBezTo>
                      <a:pt x="1359" y="1"/>
                      <a:pt x="1267" y="1"/>
                      <a:pt x="1210" y="29"/>
                    </a:cubicBezTo>
                    <a:cubicBezTo>
                      <a:pt x="800" y="85"/>
                      <a:pt x="418" y="149"/>
                      <a:pt x="1" y="234"/>
                    </a:cubicBezTo>
                    <a:cubicBezTo>
                      <a:pt x="64" y="468"/>
                      <a:pt x="93" y="708"/>
                      <a:pt x="64" y="970"/>
                    </a:cubicBezTo>
                    <a:lnTo>
                      <a:pt x="64" y="1295"/>
                    </a:lnTo>
                    <a:cubicBezTo>
                      <a:pt x="93" y="1387"/>
                      <a:pt x="149" y="1444"/>
                      <a:pt x="241" y="1444"/>
                    </a:cubicBezTo>
                    <a:lnTo>
                      <a:pt x="3276" y="1444"/>
                    </a:lnTo>
                    <a:cubicBezTo>
                      <a:pt x="3389" y="1444"/>
                      <a:pt x="3510" y="1415"/>
                      <a:pt x="3658" y="1415"/>
                    </a:cubicBezTo>
                    <a:cubicBezTo>
                      <a:pt x="3743" y="1415"/>
                      <a:pt x="3863" y="1352"/>
                      <a:pt x="3863" y="1239"/>
                    </a:cubicBezTo>
                    <a:cubicBezTo>
                      <a:pt x="3892" y="736"/>
                      <a:pt x="2010" y="383"/>
                      <a:pt x="1684" y="149"/>
                    </a:cubicBezTo>
                    <a:cubicBezTo>
                      <a:pt x="1592" y="85"/>
                      <a:pt x="1507" y="29"/>
                      <a:pt x="14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3531476" y="4605511"/>
                <a:ext cx="69084" cy="128979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3635" extrusionOk="0">
                    <a:moveTo>
                      <a:pt x="993" y="0"/>
                    </a:moveTo>
                    <a:cubicBezTo>
                      <a:pt x="754" y="0"/>
                      <a:pt x="514" y="90"/>
                      <a:pt x="383" y="246"/>
                    </a:cubicBezTo>
                    <a:cubicBezTo>
                      <a:pt x="291" y="359"/>
                      <a:pt x="263" y="508"/>
                      <a:pt x="234" y="628"/>
                    </a:cubicBezTo>
                    <a:cubicBezTo>
                      <a:pt x="1" y="1597"/>
                      <a:pt x="234" y="2630"/>
                      <a:pt x="319" y="3634"/>
                    </a:cubicBezTo>
                    <a:cubicBezTo>
                      <a:pt x="708" y="3571"/>
                      <a:pt x="1090" y="3514"/>
                      <a:pt x="1472" y="3429"/>
                    </a:cubicBezTo>
                    <a:cubicBezTo>
                      <a:pt x="1501" y="3429"/>
                      <a:pt x="1557" y="3429"/>
                      <a:pt x="1593" y="3366"/>
                    </a:cubicBezTo>
                    <a:cubicBezTo>
                      <a:pt x="1621" y="3366"/>
                      <a:pt x="1621" y="3309"/>
                      <a:pt x="1621" y="3281"/>
                    </a:cubicBezTo>
                    <a:cubicBezTo>
                      <a:pt x="1677" y="2630"/>
                      <a:pt x="1734" y="2014"/>
                      <a:pt x="1798" y="1364"/>
                    </a:cubicBezTo>
                    <a:cubicBezTo>
                      <a:pt x="1826" y="1130"/>
                      <a:pt x="1946" y="656"/>
                      <a:pt x="1854" y="423"/>
                    </a:cubicBezTo>
                    <a:cubicBezTo>
                      <a:pt x="1734" y="210"/>
                      <a:pt x="1295" y="34"/>
                      <a:pt x="1090" y="5"/>
                    </a:cubicBezTo>
                    <a:cubicBezTo>
                      <a:pt x="1058" y="2"/>
                      <a:pt x="1026" y="0"/>
                      <a:pt x="993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3591972" y="3683204"/>
                <a:ext cx="60782" cy="13093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690" extrusionOk="0">
                    <a:moveTo>
                      <a:pt x="206" y="1"/>
                    </a:moveTo>
                    <a:cubicBezTo>
                      <a:pt x="149" y="1"/>
                      <a:pt x="93" y="1"/>
                      <a:pt x="64" y="29"/>
                    </a:cubicBezTo>
                    <a:cubicBezTo>
                      <a:pt x="1" y="65"/>
                      <a:pt x="1" y="178"/>
                      <a:pt x="1" y="270"/>
                    </a:cubicBezTo>
                    <a:cubicBezTo>
                      <a:pt x="1" y="418"/>
                      <a:pt x="29" y="560"/>
                      <a:pt x="64" y="708"/>
                    </a:cubicBezTo>
                    <a:lnTo>
                      <a:pt x="64" y="829"/>
                    </a:lnTo>
                    <a:cubicBezTo>
                      <a:pt x="121" y="1154"/>
                      <a:pt x="64" y="1479"/>
                      <a:pt x="29" y="1798"/>
                    </a:cubicBezTo>
                    <a:cubicBezTo>
                      <a:pt x="29" y="1862"/>
                      <a:pt x="1" y="1946"/>
                      <a:pt x="1" y="1975"/>
                    </a:cubicBezTo>
                    <a:cubicBezTo>
                      <a:pt x="1" y="2152"/>
                      <a:pt x="1" y="2300"/>
                      <a:pt x="64" y="2477"/>
                    </a:cubicBezTo>
                    <a:cubicBezTo>
                      <a:pt x="121" y="2859"/>
                      <a:pt x="475" y="3630"/>
                      <a:pt x="949" y="3687"/>
                    </a:cubicBezTo>
                    <a:cubicBezTo>
                      <a:pt x="957" y="3689"/>
                      <a:pt x="965" y="3690"/>
                      <a:pt x="973" y="3690"/>
                    </a:cubicBezTo>
                    <a:cubicBezTo>
                      <a:pt x="1079" y="3690"/>
                      <a:pt x="1188" y="3532"/>
                      <a:pt x="1267" y="3453"/>
                    </a:cubicBezTo>
                    <a:cubicBezTo>
                      <a:pt x="1479" y="3184"/>
                      <a:pt x="1656" y="2859"/>
                      <a:pt x="1713" y="2505"/>
                    </a:cubicBezTo>
                    <a:cubicBezTo>
                      <a:pt x="1713" y="2328"/>
                      <a:pt x="1713" y="2152"/>
                      <a:pt x="1684" y="2010"/>
                    </a:cubicBezTo>
                    <a:cubicBezTo>
                      <a:pt x="1656" y="1741"/>
                      <a:pt x="1656" y="1508"/>
                      <a:pt x="1621" y="1267"/>
                    </a:cubicBezTo>
                    <a:cubicBezTo>
                      <a:pt x="1621" y="1154"/>
                      <a:pt x="1592" y="1034"/>
                      <a:pt x="1592" y="914"/>
                    </a:cubicBezTo>
                    <a:cubicBezTo>
                      <a:pt x="1536" y="708"/>
                      <a:pt x="1444" y="503"/>
                      <a:pt x="1302" y="355"/>
                    </a:cubicBezTo>
                    <a:cubicBezTo>
                      <a:pt x="1034" y="29"/>
                      <a:pt x="595" y="1"/>
                      <a:pt x="206" y="1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3591972" y="3690939"/>
                <a:ext cx="53508" cy="4353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227" extrusionOk="0">
                    <a:moveTo>
                      <a:pt x="681" y="1"/>
                    </a:moveTo>
                    <a:cubicBezTo>
                      <a:pt x="528" y="1"/>
                      <a:pt x="382" y="53"/>
                      <a:pt x="270" y="165"/>
                    </a:cubicBezTo>
                    <a:cubicBezTo>
                      <a:pt x="241" y="200"/>
                      <a:pt x="206" y="229"/>
                      <a:pt x="178" y="257"/>
                    </a:cubicBezTo>
                    <a:cubicBezTo>
                      <a:pt x="149" y="285"/>
                      <a:pt x="93" y="285"/>
                      <a:pt x="64" y="314"/>
                    </a:cubicBezTo>
                    <a:cubicBezTo>
                      <a:pt x="1" y="342"/>
                      <a:pt x="29" y="405"/>
                      <a:pt x="29" y="434"/>
                    </a:cubicBezTo>
                    <a:cubicBezTo>
                      <a:pt x="64" y="554"/>
                      <a:pt x="64" y="696"/>
                      <a:pt x="93" y="816"/>
                    </a:cubicBezTo>
                    <a:cubicBezTo>
                      <a:pt x="93" y="936"/>
                      <a:pt x="64" y="1085"/>
                      <a:pt x="64" y="1226"/>
                    </a:cubicBezTo>
                    <a:cubicBezTo>
                      <a:pt x="64" y="1226"/>
                      <a:pt x="736" y="1113"/>
                      <a:pt x="1005" y="1021"/>
                    </a:cubicBezTo>
                    <a:cubicBezTo>
                      <a:pt x="1154" y="993"/>
                      <a:pt x="1331" y="936"/>
                      <a:pt x="1508" y="872"/>
                    </a:cubicBezTo>
                    <a:lnTo>
                      <a:pt x="1508" y="788"/>
                    </a:lnTo>
                    <a:cubicBezTo>
                      <a:pt x="1508" y="696"/>
                      <a:pt x="1444" y="611"/>
                      <a:pt x="1416" y="519"/>
                    </a:cubicBezTo>
                    <a:cubicBezTo>
                      <a:pt x="1359" y="434"/>
                      <a:pt x="1331" y="377"/>
                      <a:pt x="1267" y="285"/>
                    </a:cubicBezTo>
                    <a:cubicBezTo>
                      <a:pt x="1182" y="200"/>
                      <a:pt x="1062" y="108"/>
                      <a:pt x="949" y="52"/>
                    </a:cubicBezTo>
                    <a:cubicBezTo>
                      <a:pt x="861" y="18"/>
                      <a:pt x="769" y="1"/>
                      <a:pt x="6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3646437" y="3627817"/>
                <a:ext cx="21893" cy="4715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329" extrusionOk="0">
                    <a:moveTo>
                      <a:pt x="213" y="0"/>
                    </a:moveTo>
                    <a:cubicBezTo>
                      <a:pt x="180" y="0"/>
                      <a:pt x="149" y="10"/>
                      <a:pt x="121" y="34"/>
                    </a:cubicBezTo>
                    <a:cubicBezTo>
                      <a:pt x="1" y="119"/>
                      <a:pt x="178" y="472"/>
                      <a:pt x="234" y="593"/>
                    </a:cubicBezTo>
                    <a:cubicBezTo>
                      <a:pt x="326" y="770"/>
                      <a:pt x="298" y="946"/>
                      <a:pt x="326" y="1123"/>
                    </a:cubicBezTo>
                    <a:cubicBezTo>
                      <a:pt x="326" y="1180"/>
                      <a:pt x="326" y="1237"/>
                      <a:pt x="355" y="1272"/>
                    </a:cubicBezTo>
                    <a:cubicBezTo>
                      <a:pt x="383" y="1300"/>
                      <a:pt x="439" y="1328"/>
                      <a:pt x="503" y="1328"/>
                    </a:cubicBezTo>
                    <a:cubicBezTo>
                      <a:pt x="560" y="1300"/>
                      <a:pt x="560" y="1237"/>
                      <a:pt x="588" y="1180"/>
                    </a:cubicBezTo>
                    <a:lnTo>
                      <a:pt x="588" y="918"/>
                    </a:lnTo>
                    <a:cubicBezTo>
                      <a:pt x="616" y="706"/>
                      <a:pt x="616" y="472"/>
                      <a:pt x="560" y="267"/>
                    </a:cubicBezTo>
                    <a:cubicBezTo>
                      <a:pt x="514" y="171"/>
                      <a:pt x="349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3656975" y="3663724"/>
                <a:ext cx="19870" cy="2718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766" extrusionOk="0">
                    <a:moveTo>
                      <a:pt x="214" y="0"/>
                    </a:moveTo>
                    <a:cubicBezTo>
                      <a:pt x="122" y="0"/>
                      <a:pt x="37" y="58"/>
                      <a:pt x="1" y="196"/>
                    </a:cubicBezTo>
                    <a:lnTo>
                      <a:pt x="142" y="755"/>
                    </a:lnTo>
                    <a:cubicBezTo>
                      <a:pt x="167" y="762"/>
                      <a:pt x="189" y="765"/>
                      <a:pt x="211" y="765"/>
                    </a:cubicBezTo>
                    <a:cubicBezTo>
                      <a:pt x="299" y="765"/>
                      <a:pt x="372" y="715"/>
                      <a:pt x="440" y="670"/>
                    </a:cubicBezTo>
                    <a:cubicBezTo>
                      <a:pt x="532" y="550"/>
                      <a:pt x="560" y="401"/>
                      <a:pt x="532" y="260"/>
                    </a:cubicBezTo>
                    <a:cubicBezTo>
                      <a:pt x="479" y="105"/>
                      <a:pt x="339" y="0"/>
                      <a:pt x="214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3581683" y="3629165"/>
                <a:ext cx="84626" cy="101409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2858" extrusionOk="0">
                    <a:moveTo>
                      <a:pt x="1958" y="1"/>
                    </a:moveTo>
                    <a:cubicBezTo>
                      <a:pt x="1709" y="1"/>
                      <a:pt x="1264" y="290"/>
                      <a:pt x="1062" y="314"/>
                    </a:cubicBezTo>
                    <a:cubicBezTo>
                      <a:pt x="850" y="378"/>
                      <a:pt x="496" y="434"/>
                      <a:pt x="319" y="583"/>
                    </a:cubicBezTo>
                    <a:cubicBezTo>
                      <a:pt x="1" y="937"/>
                      <a:pt x="57" y="1552"/>
                      <a:pt x="262" y="1998"/>
                    </a:cubicBezTo>
                    <a:cubicBezTo>
                      <a:pt x="291" y="2055"/>
                      <a:pt x="383" y="2260"/>
                      <a:pt x="411" y="2323"/>
                    </a:cubicBezTo>
                    <a:cubicBezTo>
                      <a:pt x="682" y="2729"/>
                      <a:pt x="1105" y="2858"/>
                      <a:pt x="1435" y="2858"/>
                    </a:cubicBezTo>
                    <a:cubicBezTo>
                      <a:pt x="1537" y="2858"/>
                      <a:pt x="1629" y="2846"/>
                      <a:pt x="1706" y="2826"/>
                    </a:cubicBezTo>
                    <a:cubicBezTo>
                      <a:pt x="2088" y="2734"/>
                      <a:pt x="2300" y="2408"/>
                      <a:pt x="2356" y="1970"/>
                    </a:cubicBezTo>
                    <a:cubicBezTo>
                      <a:pt x="2356" y="1906"/>
                      <a:pt x="2385" y="1644"/>
                      <a:pt x="2385" y="1552"/>
                    </a:cubicBezTo>
                    <a:cubicBezTo>
                      <a:pt x="2385" y="1057"/>
                      <a:pt x="2264" y="137"/>
                      <a:pt x="2059" y="24"/>
                    </a:cubicBezTo>
                    <a:cubicBezTo>
                      <a:pt x="2032" y="8"/>
                      <a:pt x="1997" y="1"/>
                      <a:pt x="1958" y="1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3573167" y="3610431"/>
                <a:ext cx="94171" cy="76855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2166" extrusionOk="0">
                    <a:moveTo>
                      <a:pt x="1228" y="0"/>
                    </a:moveTo>
                    <a:cubicBezTo>
                      <a:pt x="1132" y="0"/>
                      <a:pt x="1037" y="7"/>
                      <a:pt x="948" y="22"/>
                    </a:cubicBezTo>
                    <a:cubicBezTo>
                      <a:pt x="708" y="78"/>
                      <a:pt x="474" y="198"/>
                      <a:pt x="297" y="404"/>
                    </a:cubicBezTo>
                    <a:cubicBezTo>
                      <a:pt x="92" y="665"/>
                      <a:pt x="0" y="1054"/>
                      <a:pt x="92" y="1408"/>
                    </a:cubicBezTo>
                    <a:cubicBezTo>
                      <a:pt x="120" y="1642"/>
                      <a:pt x="205" y="2024"/>
                      <a:pt x="474" y="2144"/>
                    </a:cubicBezTo>
                    <a:cubicBezTo>
                      <a:pt x="511" y="2158"/>
                      <a:pt x="546" y="2165"/>
                      <a:pt x="578" y="2165"/>
                    </a:cubicBezTo>
                    <a:cubicBezTo>
                      <a:pt x="674" y="2165"/>
                      <a:pt x="745" y="2100"/>
                      <a:pt x="771" y="1967"/>
                    </a:cubicBezTo>
                    <a:cubicBezTo>
                      <a:pt x="800" y="1790"/>
                      <a:pt x="771" y="1585"/>
                      <a:pt x="771" y="1373"/>
                    </a:cubicBezTo>
                    <a:cubicBezTo>
                      <a:pt x="771" y="1345"/>
                      <a:pt x="771" y="1345"/>
                      <a:pt x="800" y="1316"/>
                    </a:cubicBezTo>
                    <a:cubicBezTo>
                      <a:pt x="828" y="1288"/>
                      <a:pt x="856" y="1288"/>
                      <a:pt x="884" y="1288"/>
                    </a:cubicBezTo>
                    <a:cubicBezTo>
                      <a:pt x="1330" y="1231"/>
                      <a:pt x="1684" y="1019"/>
                      <a:pt x="2038" y="757"/>
                    </a:cubicBezTo>
                    <a:cubicBezTo>
                      <a:pt x="2122" y="842"/>
                      <a:pt x="2214" y="906"/>
                      <a:pt x="2328" y="934"/>
                    </a:cubicBezTo>
                    <a:cubicBezTo>
                      <a:pt x="2391" y="934"/>
                      <a:pt x="2476" y="934"/>
                      <a:pt x="2540" y="906"/>
                    </a:cubicBezTo>
                    <a:cubicBezTo>
                      <a:pt x="2625" y="878"/>
                      <a:pt x="2653" y="814"/>
                      <a:pt x="2625" y="729"/>
                    </a:cubicBezTo>
                    <a:cubicBezTo>
                      <a:pt x="2625" y="665"/>
                      <a:pt x="2596" y="609"/>
                      <a:pt x="2540" y="552"/>
                    </a:cubicBezTo>
                    <a:cubicBezTo>
                      <a:pt x="2448" y="404"/>
                      <a:pt x="2328" y="312"/>
                      <a:pt x="2214" y="227"/>
                    </a:cubicBezTo>
                    <a:cubicBezTo>
                      <a:pt x="2009" y="106"/>
                      <a:pt x="1769" y="50"/>
                      <a:pt x="1507" y="22"/>
                    </a:cubicBezTo>
                    <a:cubicBezTo>
                      <a:pt x="1419" y="7"/>
                      <a:pt x="1323" y="0"/>
                      <a:pt x="1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3574125" y="3667876"/>
                <a:ext cx="29450" cy="30586"/>
              </a:xfrm>
              <a:custGeom>
                <a:avLst/>
                <a:gdLst/>
                <a:ahLst/>
                <a:cxnLst/>
                <a:rect l="l" t="t" r="r" b="b"/>
                <a:pathLst>
                  <a:path w="830" h="862" extrusionOk="0">
                    <a:moveTo>
                      <a:pt x="435" y="1"/>
                    </a:moveTo>
                    <a:cubicBezTo>
                      <a:pt x="73" y="1"/>
                      <a:pt x="0" y="551"/>
                      <a:pt x="242" y="787"/>
                    </a:cubicBezTo>
                    <a:cubicBezTo>
                      <a:pt x="290" y="837"/>
                      <a:pt x="349" y="862"/>
                      <a:pt x="410" y="862"/>
                    </a:cubicBezTo>
                    <a:cubicBezTo>
                      <a:pt x="494" y="862"/>
                      <a:pt x="583" y="816"/>
                      <a:pt x="652" y="730"/>
                    </a:cubicBezTo>
                    <a:lnTo>
                      <a:pt x="829" y="284"/>
                    </a:lnTo>
                    <a:cubicBezTo>
                      <a:pt x="744" y="171"/>
                      <a:pt x="681" y="51"/>
                      <a:pt x="567" y="23"/>
                    </a:cubicBezTo>
                    <a:cubicBezTo>
                      <a:pt x="520" y="8"/>
                      <a:pt x="476" y="1"/>
                      <a:pt x="435" y="1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3507384" y="4019214"/>
                <a:ext cx="479972" cy="645249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8185" extrusionOk="0">
                    <a:moveTo>
                      <a:pt x="2992" y="0"/>
                    </a:moveTo>
                    <a:cubicBezTo>
                      <a:pt x="2859" y="0"/>
                      <a:pt x="2725" y="8"/>
                      <a:pt x="2590" y="25"/>
                    </a:cubicBezTo>
                    <a:cubicBezTo>
                      <a:pt x="2003" y="81"/>
                      <a:pt x="1147" y="407"/>
                      <a:pt x="885" y="994"/>
                    </a:cubicBezTo>
                    <a:cubicBezTo>
                      <a:pt x="588" y="1673"/>
                      <a:pt x="383" y="2501"/>
                      <a:pt x="262" y="3237"/>
                    </a:cubicBezTo>
                    <a:cubicBezTo>
                      <a:pt x="29" y="4800"/>
                      <a:pt x="57" y="6300"/>
                      <a:pt x="86" y="7891"/>
                    </a:cubicBezTo>
                    <a:cubicBezTo>
                      <a:pt x="149" y="9342"/>
                      <a:pt x="1" y="11167"/>
                      <a:pt x="29" y="12638"/>
                    </a:cubicBezTo>
                    <a:cubicBezTo>
                      <a:pt x="57" y="14612"/>
                      <a:pt x="57" y="16147"/>
                      <a:pt x="206" y="18008"/>
                    </a:cubicBezTo>
                    <a:cubicBezTo>
                      <a:pt x="234" y="18093"/>
                      <a:pt x="765" y="18149"/>
                      <a:pt x="857" y="18149"/>
                    </a:cubicBezTo>
                    <a:cubicBezTo>
                      <a:pt x="1052" y="18164"/>
                      <a:pt x="1248" y="18169"/>
                      <a:pt x="1443" y="18169"/>
                    </a:cubicBezTo>
                    <a:cubicBezTo>
                      <a:pt x="1842" y="18169"/>
                      <a:pt x="2240" y="18149"/>
                      <a:pt x="2634" y="18149"/>
                    </a:cubicBezTo>
                    <a:cubicBezTo>
                      <a:pt x="2888" y="18149"/>
                      <a:pt x="3140" y="18157"/>
                      <a:pt x="3389" y="18185"/>
                    </a:cubicBezTo>
                    <a:cubicBezTo>
                      <a:pt x="3418" y="16324"/>
                      <a:pt x="3474" y="14471"/>
                      <a:pt x="3510" y="12610"/>
                    </a:cubicBezTo>
                    <a:cubicBezTo>
                      <a:pt x="3538" y="11315"/>
                      <a:pt x="3538" y="9985"/>
                      <a:pt x="3715" y="8691"/>
                    </a:cubicBezTo>
                    <a:cubicBezTo>
                      <a:pt x="3828" y="7573"/>
                      <a:pt x="3920" y="6448"/>
                      <a:pt x="4005" y="5359"/>
                    </a:cubicBezTo>
                    <a:cubicBezTo>
                      <a:pt x="4005" y="5154"/>
                      <a:pt x="3976" y="4885"/>
                      <a:pt x="4040" y="4708"/>
                    </a:cubicBezTo>
                    <a:cubicBezTo>
                      <a:pt x="4066" y="4590"/>
                      <a:pt x="4151" y="4556"/>
                      <a:pt x="4259" y="4556"/>
                    </a:cubicBezTo>
                    <a:cubicBezTo>
                      <a:pt x="4391" y="4556"/>
                      <a:pt x="4555" y="4608"/>
                      <a:pt x="4684" y="4623"/>
                    </a:cubicBezTo>
                    <a:cubicBezTo>
                      <a:pt x="5214" y="4743"/>
                      <a:pt x="5717" y="4920"/>
                      <a:pt x="6219" y="5062"/>
                    </a:cubicBezTo>
                    <a:cubicBezTo>
                      <a:pt x="7400" y="5479"/>
                      <a:pt x="8667" y="5805"/>
                      <a:pt x="9905" y="5946"/>
                    </a:cubicBezTo>
                    <a:cubicBezTo>
                      <a:pt x="9876" y="6010"/>
                      <a:pt x="9841" y="6066"/>
                      <a:pt x="9841" y="6123"/>
                    </a:cubicBezTo>
                    <a:lnTo>
                      <a:pt x="9841" y="6215"/>
                    </a:lnTo>
                    <a:cubicBezTo>
                      <a:pt x="9905" y="7043"/>
                      <a:pt x="9933" y="7835"/>
                      <a:pt x="9961" y="8663"/>
                    </a:cubicBezTo>
                    <a:cubicBezTo>
                      <a:pt x="9961" y="8896"/>
                      <a:pt x="10195" y="10757"/>
                      <a:pt x="10195" y="11344"/>
                    </a:cubicBezTo>
                    <a:cubicBezTo>
                      <a:pt x="10195" y="11429"/>
                      <a:pt x="10287" y="11492"/>
                      <a:pt x="10372" y="11492"/>
                    </a:cubicBezTo>
                    <a:cubicBezTo>
                      <a:pt x="10496" y="11454"/>
                      <a:pt x="10647" y="11443"/>
                      <a:pt x="10801" y="11443"/>
                    </a:cubicBezTo>
                    <a:cubicBezTo>
                      <a:pt x="11015" y="11443"/>
                      <a:pt x="11236" y="11464"/>
                      <a:pt x="11405" y="11464"/>
                    </a:cubicBezTo>
                    <a:cubicBezTo>
                      <a:pt x="11935" y="11429"/>
                      <a:pt x="12466" y="11400"/>
                      <a:pt x="12996" y="11344"/>
                    </a:cubicBezTo>
                    <a:cubicBezTo>
                      <a:pt x="13060" y="11344"/>
                      <a:pt x="13117" y="11315"/>
                      <a:pt x="13145" y="11287"/>
                    </a:cubicBezTo>
                    <a:cubicBezTo>
                      <a:pt x="13201" y="11252"/>
                      <a:pt x="13201" y="11195"/>
                      <a:pt x="13201" y="11139"/>
                    </a:cubicBezTo>
                    <a:cubicBezTo>
                      <a:pt x="13527" y="9221"/>
                      <a:pt x="13499" y="7425"/>
                      <a:pt x="13350" y="5451"/>
                    </a:cubicBezTo>
                    <a:cubicBezTo>
                      <a:pt x="13293" y="4651"/>
                      <a:pt x="13378" y="3442"/>
                      <a:pt x="12586" y="3003"/>
                    </a:cubicBezTo>
                    <a:cubicBezTo>
                      <a:pt x="11645" y="2409"/>
                      <a:pt x="10315" y="2267"/>
                      <a:pt x="9226" y="1998"/>
                    </a:cubicBezTo>
                    <a:cubicBezTo>
                      <a:pt x="8370" y="1765"/>
                      <a:pt x="7514" y="1560"/>
                      <a:pt x="6693" y="1234"/>
                    </a:cubicBezTo>
                    <a:cubicBezTo>
                      <a:pt x="6014" y="966"/>
                      <a:pt x="5391" y="640"/>
                      <a:pt x="4712" y="378"/>
                    </a:cubicBezTo>
                    <a:cubicBezTo>
                      <a:pt x="4162" y="159"/>
                      <a:pt x="3589" y="0"/>
                      <a:pt x="29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3470732" y="3752251"/>
                <a:ext cx="313807" cy="326404"/>
              </a:xfrm>
              <a:custGeom>
                <a:avLst/>
                <a:gdLst/>
                <a:ahLst/>
                <a:cxnLst/>
                <a:rect l="l" t="t" r="r" b="b"/>
                <a:pathLst>
                  <a:path w="8844" h="9199" extrusionOk="0">
                    <a:moveTo>
                      <a:pt x="3418" y="0"/>
                    </a:moveTo>
                    <a:cubicBezTo>
                      <a:pt x="3036" y="121"/>
                      <a:pt x="2654" y="92"/>
                      <a:pt x="2243" y="149"/>
                    </a:cubicBezTo>
                    <a:cubicBezTo>
                      <a:pt x="1975" y="177"/>
                      <a:pt x="1741" y="269"/>
                      <a:pt x="1444" y="298"/>
                    </a:cubicBezTo>
                    <a:cubicBezTo>
                      <a:pt x="913" y="418"/>
                      <a:pt x="439" y="800"/>
                      <a:pt x="206" y="1302"/>
                    </a:cubicBezTo>
                    <a:cubicBezTo>
                      <a:pt x="86" y="1536"/>
                      <a:pt x="1" y="1769"/>
                      <a:pt x="1" y="2038"/>
                    </a:cubicBezTo>
                    <a:cubicBezTo>
                      <a:pt x="1" y="2243"/>
                      <a:pt x="29" y="2476"/>
                      <a:pt x="57" y="2682"/>
                    </a:cubicBezTo>
                    <a:cubicBezTo>
                      <a:pt x="178" y="3453"/>
                      <a:pt x="206" y="4309"/>
                      <a:pt x="503" y="5016"/>
                    </a:cubicBezTo>
                    <a:cubicBezTo>
                      <a:pt x="616" y="5334"/>
                      <a:pt x="828" y="5632"/>
                      <a:pt x="1034" y="5929"/>
                    </a:cubicBezTo>
                    <a:cubicBezTo>
                      <a:pt x="1119" y="6077"/>
                      <a:pt x="1211" y="6219"/>
                      <a:pt x="1324" y="6339"/>
                    </a:cubicBezTo>
                    <a:cubicBezTo>
                      <a:pt x="1383" y="6366"/>
                      <a:pt x="1567" y="6547"/>
                      <a:pt x="1636" y="6547"/>
                    </a:cubicBezTo>
                    <a:cubicBezTo>
                      <a:pt x="1641" y="6547"/>
                      <a:pt x="1645" y="6546"/>
                      <a:pt x="1649" y="6544"/>
                    </a:cubicBezTo>
                    <a:lnTo>
                      <a:pt x="1677" y="6544"/>
                    </a:lnTo>
                    <a:cubicBezTo>
                      <a:pt x="1621" y="6898"/>
                      <a:pt x="1593" y="7315"/>
                      <a:pt x="1501" y="7697"/>
                    </a:cubicBezTo>
                    <a:cubicBezTo>
                      <a:pt x="1472" y="7931"/>
                      <a:pt x="1324" y="8284"/>
                      <a:pt x="1472" y="8518"/>
                    </a:cubicBezTo>
                    <a:cubicBezTo>
                      <a:pt x="1593" y="8730"/>
                      <a:pt x="1946" y="8787"/>
                      <a:pt x="2151" y="8815"/>
                    </a:cubicBezTo>
                    <a:cubicBezTo>
                      <a:pt x="2774" y="8935"/>
                      <a:pt x="3389" y="8992"/>
                      <a:pt x="4040" y="9084"/>
                    </a:cubicBezTo>
                    <a:cubicBezTo>
                      <a:pt x="4571" y="9140"/>
                      <a:pt x="5116" y="9199"/>
                      <a:pt x="5657" y="9199"/>
                    </a:cubicBezTo>
                    <a:cubicBezTo>
                      <a:pt x="6198" y="9199"/>
                      <a:pt x="6736" y="9140"/>
                      <a:pt x="7252" y="8964"/>
                    </a:cubicBezTo>
                    <a:cubicBezTo>
                      <a:pt x="7401" y="8907"/>
                      <a:pt x="7577" y="8843"/>
                      <a:pt x="7691" y="8730"/>
                    </a:cubicBezTo>
                    <a:cubicBezTo>
                      <a:pt x="7988" y="8433"/>
                      <a:pt x="7811" y="7697"/>
                      <a:pt x="7811" y="7315"/>
                    </a:cubicBezTo>
                    <a:cubicBezTo>
                      <a:pt x="7811" y="7223"/>
                      <a:pt x="7811" y="6693"/>
                      <a:pt x="7662" y="6693"/>
                    </a:cubicBezTo>
                    <a:cubicBezTo>
                      <a:pt x="7811" y="6693"/>
                      <a:pt x="7959" y="6664"/>
                      <a:pt x="8080" y="6608"/>
                    </a:cubicBezTo>
                    <a:cubicBezTo>
                      <a:pt x="8341" y="6431"/>
                      <a:pt x="8490" y="6106"/>
                      <a:pt x="8575" y="5780"/>
                    </a:cubicBezTo>
                    <a:cubicBezTo>
                      <a:pt x="8723" y="5306"/>
                      <a:pt x="8844" y="4776"/>
                      <a:pt x="8815" y="4273"/>
                    </a:cubicBezTo>
                    <a:cubicBezTo>
                      <a:pt x="8787" y="3920"/>
                      <a:pt x="8723" y="3601"/>
                      <a:pt x="8639" y="3276"/>
                    </a:cubicBezTo>
                    <a:cubicBezTo>
                      <a:pt x="8490" y="2653"/>
                      <a:pt x="8221" y="2094"/>
                      <a:pt x="7959" y="1564"/>
                    </a:cubicBezTo>
                    <a:cubicBezTo>
                      <a:pt x="7867" y="1387"/>
                      <a:pt x="7783" y="1210"/>
                      <a:pt x="7662" y="1062"/>
                    </a:cubicBezTo>
                    <a:cubicBezTo>
                      <a:pt x="7309" y="595"/>
                      <a:pt x="6870" y="241"/>
                      <a:pt x="6276" y="149"/>
                    </a:cubicBezTo>
                    <a:cubicBezTo>
                      <a:pt x="5894" y="92"/>
                      <a:pt x="5483" y="121"/>
                      <a:pt x="5101" y="29"/>
                    </a:cubicBezTo>
                    <a:cubicBezTo>
                      <a:pt x="5073" y="418"/>
                      <a:pt x="4719" y="708"/>
                      <a:pt x="4366" y="708"/>
                    </a:cubicBezTo>
                    <a:cubicBezTo>
                      <a:pt x="4012" y="708"/>
                      <a:pt x="3623" y="651"/>
                      <a:pt x="3481" y="326"/>
                    </a:cubicBezTo>
                    <a:cubicBezTo>
                      <a:pt x="3446" y="241"/>
                      <a:pt x="3418" y="121"/>
                      <a:pt x="34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3514658" y="3905638"/>
                <a:ext cx="168471" cy="85123"/>
              </a:xfrm>
              <a:custGeom>
                <a:avLst/>
                <a:gdLst/>
                <a:ahLst/>
                <a:cxnLst/>
                <a:rect l="l" t="t" r="r" b="b"/>
                <a:pathLst>
                  <a:path w="4748" h="2399" extrusionOk="0">
                    <a:moveTo>
                      <a:pt x="2468" y="0"/>
                    </a:moveTo>
                    <a:cubicBezTo>
                      <a:pt x="2068" y="0"/>
                      <a:pt x="1674" y="36"/>
                      <a:pt x="1295" y="163"/>
                    </a:cubicBezTo>
                    <a:cubicBezTo>
                      <a:pt x="652" y="396"/>
                      <a:pt x="29" y="955"/>
                      <a:pt x="29" y="1662"/>
                    </a:cubicBezTo>
                    <a:cubicBezTo>
                      <a:pt x="1" y="2313"/>
                      <a:pt x="737" y="2398"/>
                      <a:pt x="1211" y="2398"/>
                    </a:cubicBezTo>
                    <a:cubicBezTo>
                      <a:pt x="1593" y="2370"/>
                      <a:pt x="2003" y="2285"/>
                      <a:pt x="2385" y="2193"/>
                    </a:cubicBezTo>
                    <a:cubicBezTo>
                      <a:pt x="3064" y="2016"/>
                      <a:pt x="3771" y="1839"/>
                      <a:pt x="4479" y="1634"/>
                    </a:cubicBezTo>
                    <a:cubicBezTo>
                      <a:pt x="4571" y="1634"/>
                      <a:pt x="4656" y="1606"/>
                      <a:pt x="4748" y="1577"/>
                    </a:cubicBezTo>
                    <a:cubicBezTo>
                      <a:pt x="4479" y="1365"/>
                      <a:pt x="4245" y="1132"/>
                      <a:pt x="4012" y="927"/>
                    </a:cubicBezTo>
                    <a:cubicBezTo>
                      <a:pt x="3835" y="750"/>
                      <a:pt x="3623" y="601"/>
                      <a:pt x="3446" y="424"/>
                    </a:cubicBezTo>
                    <a:cubicBezTo>
                      <a:pt x="3305" y="247"/>
                      <a:pt x="3156" y="99"/>
                      <a:pt x="2951" y="14"/>
                    </a:cubicBezTo>
                    <a:cubicBezTo>
                      <a:pt x="2789" y="6"/>
                      <a:pt x="2628" y="0"/>
                      <a:pt x="2468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3625609" y="3907128"/>
                <a:ext cx="169464" cy="78878"/>
              </a:xfrm>
              <a:custGeom>
                <a:avLst/>
                <a:gdLst/>
                <a:ahLst/>
                <a:cxnLst/>
                <a:rect l="l" t="t" r="r" b="b"/>
                <a:pathLst>
                  <a:path w="4776" h="2223" extrusionOk="0">
                    <a:moveTo>
                      <a:pt x="1" y="0"/>
                    </a:moveTo>
                    <a:cubicBezTo>
                      <a:pt x="114" y="85"/>
                      <a:pt x="206" y="177"/>
                      <a:pt x="291" y="262"/>
                    </a:cubicBezTo>
                    <a:cubicBezTo>
                      <a:pt x="468" y="439"/>
                      <a:pt x="644" y="616"/>
                      <a:pt x="850" y="793"/>
                    </a:cubicBezTo>
                    <a:cubicBezTo>
                      <a:pt x="1147" y="1061"/>
                      <a:pt x="1444" y="1323"/>
                      <a:pt x="1734" y="1592"/>
                    </a:cubicBezTo>
                    <a:cubicBezTo>
                      <a:pt x="2088" y="1535"/>
                      <a:pt x="2441" y="1443"/>
                      <a:pt x="2767" y="1387"/>
                    </a:cubicBezTo>
                    <a:cubicBezTo>
                      <a:pt x="2964" y="1348"/>
                      <a:pt x="3161" y="1323"/>
                      <a:pt x="3338" y="1323"/>
                    </a:cubicBezTo>
                    <a:cubicBezTo>
                      <a:pt x="3453" y="1323"/>
                      <a:pt x="3559" y="1333"/>
                      <a:pt x="3651" y="1359"/>
                    </a:cubicBezTo>
                    <a:cubicBezTo>
                      <a:pt x="3828" y="1415"/>
                      <a:pt x="3976" y="1500"/>
                      <a:pt x="4068" y="1649"/>
                    </a:cubicBezTo>
                    <a:cubicBezTo>
                      <a:pt x="4125" y="1712"/>
                      <a:pt x="4182" y="1769"/>
                      <a:pt x="4182" y="1825"/>
                    </a:cubicBezTo>
                    <a:cubicBezTo>
                      <a:pt x="4210" y="1946"/>
                      <a:pt x="4153" y="2066"/>
                      <a:pt x="4125" y="2151"/>
                    </a:cubicBezTo>
                    <a:cubicBezTo>
                      <a:pt x="4125" y="2179"/>
                      <a:pt x="4125" y="2179"/>
                      <a:pt x="4153" y="2179"/>
                    </a:cubicBezTo>
                    <a:cubicBezTo>
                      <a:pt x="4153" y="2199"/>
                      <a:pt x="4167" y="2222"/>
                      <a:pt x="4185" y="2222"/>
                    </a:cubicBezTo>
                    <a:cubicBezTo>
                      <a:pt x="4193" y="2222"/>
                      <a:pt x="4201" y="2218"/>
                      <a:pt x="4210" y="2207"/>
                    </a:cubicBezTo>
                    <a:cubicBezTo>
                      <a:pt x="4468" y="2207"/>
                      <a:pt x="4572" y="1876"/>
                      <a:pt x="4571" y="1636"/>
                    </a:cubicBezTo>
                    <a:lnTo>
                      <a:pt x="4571" y="1636"/>
                    </a:lnTo>
                    <a:cubicBezTo>
                      <a:pt x="4583" y="1728"/>
                      <a:pt x="4607" y="1830"/>
                      <a:pt x="4627" y="1917"/>
                    </a:cubicBezTo>
                    <a:cubicBezTo>
                      <a:pt x="4627" y="1974"/>
                      <a:pt x="4564" y="2151"/>
                      <a:pt x="4627" y="2179"/>
                    </a:cubicBezTo>
                    <a:cubicBezTo>
                      <a:pt x="4636" y="2187"/>
                      <a:pt x="4644" y="2191"/>
                      <a:pt x="4651" y="2191"/>
                    </a:cubicBezTo>
                    <a:cubicBezTo>
                      <a:pt x="4670" y="2191"/>
                      <a:pt x="4684" y="2171"/>
                      <a:pt x="4684" y="2151"/>
                    </a:cubicBezTo>
                    <a:cubicBezTo>
                      <a:pt x="4776" y="2031"/>
                      <a:pt x="4776" y="1854"/>
                      <a:pt x="4776" y="1741"/>
                    </a:cubicBezTo>
                    <a:cubicBezTo>
                      <a:pt x="4776" y="1323"/>
                      <a:pt x="4656" y="941"/>
                      <a:pt x="4422" y="651"/>
                    </a:cubicBezTo>
                    <a:cubicBezTo>
                      <a:pt x="4182" y="382"/>
                      <a:pt x="3856" y="177"/>
                      <a:pt x="3502" y="149"/>
                    </a:cubicBezTo>
                    <a:cubicBezTo>
                      <a:pt x="3309" y="126"/>
                      <a:pt x="3112" y="119"/>
                      <a:pt x="2913" y="119"/>
                    </a:cubicBezTo>
                    <a:cubicBezTo>
                      <a:pt x="2676" y="119"/>
                      <a:pt x="2436" y="128"/>
                      <a:pt x="2194" y="128"/>
                    </a:cubicBezTo>
                    <a:cubicBezTo>
                      <a:pt x="2081" y="128"/>
                      <a:pt x="1968" y="126"/>
                      <a:pt x="1854" y="121"/>
                    </a:cubicBezTo>
                    <a:cubicBezTo>
                      <a:pt x="1239" y="57"/>
                      <a:pt x="616" y="29"/>
                      <a:pt x="1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3781231" y="3945767"/>
                <a:ext cx="7593" cy="1987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560" extrusionOk="0">
                    <a:moveTo>
                      <a:pt x="1" y="1"/>
                    </a:moveTo>
                    <a:cubicBezTo>
                      <a:pt x="1" y="29"/>
                      <a:pt x="36" y="57"/>
                      <a:pt x="36" y="93"/>
                    </a:cubicBezTo>
                    <a:cubicBezTo>
                      <a:pt x="64" y="121"/>
                      <a:pt x="93" y="149"/>
                      <a:pt x="93" y="206"/>
                    </a:cubicBezTo>
                    <a:lnTo>
                      <a:pt x="93" y="270"/>
                    </a:lnTo>
                    <a:cubicBezTo>
                      <a:pt x="121" y="354"/>
                      <a:pt x="149" y="446"/>
                      <a:pt x="149" y="560"/>
                    </a:cubicBezTo>
                    <a:lnTo>
                      <a:pt x="213" y="560"/>
                    </a:lnTo>
                    <a:cubicBezTo>
                      <a:pt x="213" y="446"/>
                      <a:pt x="178" y="354"/>
                      <a:pt x="149" y="234"/>
                    </a:cubicBezTo>
                    <a:lnTo>
                      <a:pt x="149" y="178"/>
                    </a:lnTo>
                    <a:cubicBezTo>
                      <a:pt x="121" y="121"/>
                      <a:pt x="121" y="93"/>
                      <a:pt x="93" y="57"/>
                    </a:cubicBezTo>
                    <a:cubicBezTo>
                      <a:pt x="64" y="29"/>
                      <a:pt x="64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3774951" y="3946796"/>
                <a:ext cx="8587" cy="3991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25" extrusionOk="0">
                    <a:moveTo>
                      <a:pt x="65" y="0"/>
                    </a:moveTo>
                    <a:lnTo>
                      <a:pt x="1" y="28"/>
                    </a:lnTo>
                    <a:cubicBezTo>
                      <a:pt x="1" y="64"/>
                      <a:pt x="36" y="92"/>
                      <a:pt x="36" y="120"/>
                    </a:cubicBezTo>
                    <a:cubicBezTo>
                      <a:pt x="65" y="149"/>
                      <a:pt x="65" y="177"/>
                      <a:pt x="93" y="241"/>
                    </a:cubicBezTo>
                    <a:cubicBezTo>
                      <a:pt x="178" y="531"/>
                      <a:pt x="149" y="828"/>
                      <a:pt x="1" y="1089"/>
                    </a:cubicBezTo>
                    <a:lnTo>
                      <a:pt x="36" y="1125"/>
                    </a:lnTo>
                    <a:cubicBezTo>
                      <a:pt x="213" y="856"/>
                      <a:pt x="241" y="531"/>
                      <a:pt x="149" y="241"/>
                    </a:cubicBezTo>
                    <a:cubicBezTo>
                      <a:pt x="121" y="177"/>
                      <a:pt x="121" y="120"/>
                      <a:pt x="93" y="92"/>
                    </a:cubicBezTo>
                    <a:cubicBezTo>
                      <a:pt x="93" y="64"/>
                      <a:pt x="65" y="28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3528212" y="3890948"/>
                <a:ext cx="252068" cy="102509"/>
              </a:xfrm>
              <a:custGeom>
                <a:avLst/>
                <a:gdLst/>
                <a:ahLst/>
                <a:cxnLst/>
                <a:rect l="l" t="t" r="r" b="b"/>
                <a:pathLst>
                  <a:path w="7104" h="2889" extrusionOk="0">
                    <a:moveTo>
                      <a:pt x="1566" y="0"/>
                    </a:moveTo>
                    <a:cubicBezTo>
                      <a:pt x="1198" y="0"/>
                      <a:pt x="836" y="69"/>
                      <a:pt x="503" y="251"/>
                    </a:cubicBezTo>
                    <a:cubicBezTo>
                      <a:pt x="326" y="336"/>
                      <a:pt x="206" y="456"/>
                      <a:pt x="121" y="605"/>
                    </a:cubicBezTo>
                    <a:cubicBezTo>
                      <a:pt x="57" y="690"/>
                      <a:pt x="29" y="782"/>
                      <a:pt x="1" y="867"/>
                    </a:cubicBezTo>
                    <a:lnTo>
                      <a:pt x="1" y="1072"/>
                    </a:lnTo>
                    <a:lnTo>
                      <a:pt x="1" y="1192"/>
                    </a:lnTo>
                    <a:cubicBezTo>
                      <a:pt x="121" y="1107"/>
                      <a:pt x="178" y="1015"/>
                      <a:pt x="298" y="959"/>
                    </a:cubicBezTo>
                    <a:cubicBezTo>
                      <a:pt x="475" y="867"/>
                      <a:pt x="623" y="782"/>
                      <a:pt x="800" y="690"/>
                    </a:cubicBezTo>
                    <a:lnTo>
                      <a:pt x="885" y="690"/>
                    </a:lnTo>
                    <a:cubicBezTo>
                      <a:pt x="1713" y="1072"/>
                      <a:pt x="2569" y="1461"/>
                      <a:pt x="3305" y="1991"/>
                    </a:cubicBezTo>
                    <a:cubicBezTo>
                      <a:pt x="3453" y="2076"/>
                      <a:pt x="3566" y="2168"/>
                      <a:pt x="3715" y="2253"/>
                    </a:cubicBezTo>
                    <a:cubicBezTo>
                      <a:pt x="3771" y="2281"/>
                      <a:pt x="3835" y="2345"/>
                      <a:pt x="3892" y="2373"/>
                    </a:cubicBezTo>
                    <a:cubicBezTo>
                      <a:pt x="4069" y="2487"/>
                      <a:pt x="4274" y="2550"/>
                      <a:pt x="4479" y="2663"/>
                    </a:cubicBezTo>
                    <a:cubicBezTo>
                      <a:pt x="4811" y="2822"/>
                      <a:pt x="5160" y="2888"/>
                      <a:pt x="5511" y="2888"/>
                    </a:cubicBezTo>
                    <a:cubicBezTo>
                      <a:pt x="5817" y="2888"/>
                      <a:pt x="6124" y="2838"/>
                      <a:pt x="6424" y="2755"/>
                    </a:cubicBezTo>
                    <a:cubicBezTo>
                      <a:pt x="7103" y="2579"/>
                      <a:pt x="6955" y="1843"/>
                      <a:pt x="6545" y="1425"/>
                    </a:cubicBezTo>
                    <a:cubicBezTo>
                      <a:pt x="6311" y="1135"/>
                      <a:pt x="5929" y="987"/>
                      <a:pt x="5575" y="838"/>
                    </a:cubicBezTo>
                    <a:cubicBezTo>
                      <a:pt x="4719" y="541"/>
                      <a:pt x="3835" y="456"/>
                      <a:pt x="2979" y="251"/>
                    </a:cubicBezTo>
                    <a:cubicBezTo>
                      <a:pt x="2528" y="115"/>
                      <a:pt x="2042" y="0"/>
                      <a:pt x="1566" y="0"/>
                    </a:cubicBezTo>
                    <a:close/>
                  </a:path>
                </a:pathLst>
              </a:custGeom>
              <a:solidFill>
                <a:srgbClr val="F79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3551311" y="3911386"/>
                <a:ext cx="8338" cy="7309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06" extrusionOk="0">
                    <a:moveTo>
                      <a:pt x="1" y="1"/>
                    </a:moveTo>
                    <a:lnTo>
                      <a:pt x="1" y="57"/>
                    </a:lnTo>
                    <a:cubicBezTo>
                      <a:pt x="29" y="85"/>
                      <a:pt x="57" y="85"/>
                      <a:pt x="86" y="114"/>
                    </a:cubicBezTo>
                    <a:cubicBezTo>
                      <a:pt x="149" y="142"/>
                      <a:pt x="178" y="177"/>
                      <a:pt x="234" y="206"/>
                    </a:cubicBezTo>
                    <a:lnTo>
                      <a:pt x="234" y="142"/>
                    </a:lnTo>
                    <a:cubicBezTo>
                      <a:pt x="206" y="114"/>
                      <a:pt x="178" y="114"/>
                      <a:pt x="114" y="85"/>
                    </a:cubicBezTo>
                    <a:cubicBezTo>
                      <a:pt x="86" y="57"/>
                      <a:pt x="57" y="2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3522961" y="3966595"/>
                <a:ext cx="7309" cy="1060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99" extrusionOk="0">
                    <a:moveTo>
                      <a:pt x="0" y="1"/>
                    </a:moveTo>
                    <a:cubicBezTo>
                      <a:pt x="0" y="121"/>
                      <a:pt x="92" y="241"/>
                      <a:pt x="205" y="298"/>
                    </a:cubicBezTo>
                    <a:lnTo>
                      <a:pt x="205" y="241"/>
                    </a:lnTo>
                    <a:cubicBezTo>
                      <a:pt x="121" y="213"/>
                      <a:pt x="64" y="12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3753130" y="3974152"/>
                <a:ext cx="13590" cy="9296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62" extrusionOk="0">
                    <a:moveTo>
                      <a:pt x="354" y="0"/>
                    </a:moveTo>
                    <a:cubicBezTo>
                      <a:pt x="262" y="85"/>
                      <a:pt x="149" y="177"/>
                      <a:pt x="0" y="205"/>
                    </a:cubicBezTo>
                    <a:lnTo>
                      <a:pt x="0" y="262"/>
                    </a:lnTo>
                    <a:cubicBezTo>
                      <a:pt x="149" y="234"/>
                      <a:pt x="298" y="142"/>
                      <a:pt x="382" y="28"/>
                    </a:cubicBez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3740569" y="3983413"/>
                <a:ext cx="8338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93" extrusionOk="0">
                    <a:moveTo>
                      <a:pt x="206" y="1"/>
                    </a:moveTo>
                    <a:lnTo>
                      <a:pt x="1" y="29"/>
                    </a:lnTo>
                    <a:lnTo>
                      <a:pt x="1" y="93"/>
                    </a:lnTo>
                    <a:lnTo>
                      <a:pt x="234" y="57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3445647" y="4709330"/>
                <a:ext cx="162191" cy="56524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593" extrusionOk="0">
                    <a:moveTo>
                      <a:pt x="2682" y="1"/>
                    </a:moveTo>
                    <a:cubicBezTo>
                      <a:pt x="2384" y="206"/>
                      <a:pt x="2066" y="383"/>
                      <a:pt x="1712" y="532"/>
                    </a:cubicBezTo>
                    <a:cubicBezTo>
                      <a:pt x="1444" y="616"/>
                      <a:pt x="1238" y="737"/>
                      <a:pt x="970" y="885"/>
                    </a:cubicBezTo>
                    <a:cubicBezTo>
                      <a:pt x="736" y="998"/>
                      <a:pt x="0" y="1267"/>
                      <a:pt x="616" y="1501"/>
                    </a:cubicBezTo>
                    <a:cubicBezTo>
                      <a:pt x="856" y="1593"/>
                      <a:pt x="1118" y="1593"/>
                      <a:pt x="1359" y="1593"/>
                    </a:cubicBezTo>
                    <a:cubicBezTo>
                      <a:pt x="2094" y="1564"/>
                      <a:pt x="2858" y="1444"/>
                      <a:pt x="3622" y="1388"/>
                    </a:cubicBezTo>
                    <a:lnTo>
                      <a:pt x="3976" y="1388"/>
                    </a:lnTo>
                    <a:cubicBezTo>
                      <a:pt x="4040" y="1352"/>
                      <a:pt x="4125" y="1352"/>
                      <a:pt x="4217" y="1352"/>
                    </a:cubicBezTo>
                    <a:lnTo>
                      <a:pt x="4245" y="1352"/>
                    </a:lnTo>
                    <a:cubicBezTo>
                      <a:pt x="4570" y="1267"/>
                      <a:pt x="4245" y="114"/>
                      <a:pt x="4012" y="114"/>
                    </a:cubicBezTo>
                    <a:cubicBezTo>
                      <a:pt x="3901" y="123"/>
                      <a:pt x="3792" y="127"/>
                      <a:pt x="3682" y="127"/>
                    </a:cubicBezTo>
                    <a:cubicBezTo>
                      <a:pt x="3349" y="127"/>
                      <a:pt x="3017" y="86"/>
                      <a:pt x="2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3695650" y="3828572"/>
                <a:ext cx="17848" cy="8161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300" extrusionOk="0">
                    <a:moveTo>
                      <a:pt x="0" y="0"/>
                    </a:moveTo>
                    <a:cubicBezTo>
                      <a:pt x="234" y="651"/>
                      <a:pt x="382" y="1415"/>
                      <a:pt x="439" y="2299"/>
                    </a:cubicBezTo>
                    <a:lnTo>
                      <a:pt x="503" y="2299"/>
                    </a:lnTo>
                    <a:cubicBezTo>
                      <a:pt x="439" y="1415"/>
                      <a:pt x="290" y="651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3544037" y="3828572"/>
                <a:ext cx="13590" cy="650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33" extrusionOk="0">
                    <a:moveTo>
                      <a:pt x="1" y="0"/>
                    </a:moveTo>
                    <a:lnTo>
                      <a:pt x="319" y="1832"/>
                    </a:lnTo>
                    <a:lnTo>
                      <a:pt x="383" y="1832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3586721" y="3674937"/>
                <a:ext cx="13838" cy="12596"/>
              </a:xfrm>
              <a:custGeom>
                <a:avLst/>
                <a:gdLst/>
                <a:ahLst/>
                <a:cxnLst/>
                <a:rect l="l" t="t" r="r" b="b"/>
                <a:pathLst>
                  <a:path w="390" h="355" extrusionOk="0">
                    <a:moveTo>
                      <a:pt x="0" y="0"/>
                    </a:moveTo>
                    <a:lnTo>
                      <a:pt x="0" y="57"/>
                    </a:lnTo>
                    <a:cubicBezTo>
                      <a:pt x="92" y="57"/>
                      <a:pt x="177" y="85"/>
                      <a:pt x="241" y="149"/>
                    </a:cubicBezTo>
                    <a:cubicBezTo>
                      <a:pt x="297" y="177"/>
                      <a:pt x="326" y="262"/>
                      <a:pt x="326" y="354"/>
                    </a:cubicBezTo>
                    <a:lnTo>
                      <a:pt x="389" y="354"/>
                    </a:lnTo>
                    <a:cubicBezTo>
                      <a:pt x="389" y="262"/>
                      <a:pt x="354" y="149"/>
                      <a:pt x="269" y="85"/>
                    </a:cubicBezTo>
                    <a:cubicBezTo>
                      <a:pt x="212" y="29"/>
                      <a:pt x="92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3925144" y="4127255"/>
                <a:ext cx="51911" cy="52621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1483" extrusionOk="0">
                    <a:moveTo>
                      <a:pt x="709" y="1"/>
                    </a:moveTo>
                    <a:cubicBezTo>
                      <a:pt x="298" y="1"/>
                      <a:pt x="1" y="584"/>
                      <a:pt x="487" y="1168"/>
                    </a:cubicBezTo>
                    <a:cubicBezTo>
                      <a:pt x="630" y="1335"/>
                      <a:pt x="835" y="1483"/>
                      <a:pt x="1047" y="1483"/>
                    </a:cubicBezTo>
                    <a:cubicBezTo>
                      <a:pt x="1096" y="1483"/>
                      <a:pt x="1145" y="1475"/>
                      <a:pt x="1194" y="1458"/>
                    </a:cubicBezTo>
                    <a:cubicBezTo>
                      <a:pt x="1343" y="1401"/>
                      <a:pt x="1427" y="1224"/>
                      <a:pt x="1463" y="1048"/>
                    </a:cubicBezTo>
                    <a:cubicBezTo>
                      <a:pt x="1463" y="871"/>
                      <a:pt x="1399" y="694"/>
                      <a:pt x="1343" y="545"/>
                    </a:cubicBezTo>
                    <a:cubicBezTo>
                      <a:pt x="1162" y="156"/>
                      <a:pt x="920" y="1"/>
                      <a:pt x="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3549040" y="4340074"/>
                <a:ext cx="51982" cy="50917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435" extrusionOk="0">
                    <a:moveTo>
                      <a:pt x="850" y="0"/>
                    </a:moveTo>
                    <a:cubicBezTo>
                      <a:pt x="431" y="0"/>
                      <a:pt x="146" y="485"/>
                      <a:pt x="36" y="829"/>
                    </a:cubicBezTo>
                    <a:cubicBezTo>
                      <a:pt x="36" y="858"/>
                      <a:pt x="1" y="886"/>
                      <a:pt x="1" y="886"/>
                    </a:cubicBezTo>
                    <a:lnTo>
                      <a:pt x="1" y="942"/>
                    </a:lnTo>
                    <a:cubicBezTo>
                      <a:pt x="1" y="1006"/>
                      <a:pt x="36" y="1034"/>
                      <a:pt x="65" y="1091"/>
                    </a:cubicBezTo>
                    <a:cubicBezTo>
                      <a:pt x="150" y="1268"/>
                      <a:pt x="298" y="1388"/>
                      <a:pt x="503" y="1416"/>
                    </a:cubicBezTo>
                    <a:cubicBezTo>
                      <a:pt x="550" y="1429"/>
                      <a:pt x="595" y="1435"/>
                      <a:pt x="639" y="1435"/>
                    </a:cubicBezTo>
                    <a:cubicBezTo>
                      <a:pt x="1127" y="1435"/>
                      <a:pt x="1465" y="727"/>
                      <a:pt x="1303" y="299"/>
                    </a:cubicBezTo>
                    <a:cubicBezTo>
                      <a:pt x="1239" y="150"/>
                      <a:pt x="1062" y="30"/>
                      <a:pt x="885" y="2"/>
                    </a:cubicBezTo>
                    <a:cubicBezTo>
                      <a:pt x="873" y="1"/>
                      <a:pt x="862" y="0"/>
                      <a:pt x="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0"/>
              <p:cNvSpPr/>
              <p:nvPr/>
            </p:nvSpPr>
            <p:spPr>
              <a:xfrm>
                <a:off x="3973754" y="4462343"/>
                <a:ext cx="36689" cy="23135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652" extrusionOk="0">
                    <a:moveTo>
                      <a:pt x="234" y="1"/>
                    </a:moveTo>
                    <a:cubicBezTo>
                      <a:pt x="149" y="93"/>
                      <a:pt x="93" y="178"/>
                      <a:pt x="57" y="270"/>
                    </a:cubicBezTo>
                    <a:cubicBezTo>
                      <a:pt x="1" y="390"/>
                      <a:pt x="29" y="446"/>
                      <a:pt x="93" y="475"/>
                    </a:cubicBezTo>
                    <a:cubicBezTo>
                      <a:pt x="121" y="489"/>
                      <a:pt x="149" y="496"/>
                      <a:pt x="179" y="496"/>
                    </a:cubicBezTo>
                    <a:cubicBezTo>
                      <a:pt x="208" y="496"/>
                      <a:pt x="238" y="489"/>
                      <a:pt x="270" y="475"/>
                    </a:cubicBezTo>
                    <a:cubicBezTo>
                      <a:pt x="298" y="446"/>
                      <a:pt x="355" y="418"/>
                      <a:pt x="383" y="390"/>
                    </a:cubicBezTo>
                    <a:cubicBezTo>
                      <a:pt x="446" y="326"/>
                      <a:pt x="503" y="270"/>
                      <a:pt x="560" y="241"/>
                    </a:cubicBezTo>
                    <a:lnTo>
                      <a:pt x="560" y="241"/>
                    </a:lnTo>
                    <a:cubicBezTo>
                      <a:pt x="560" y="270"/>
                      <a:pt x="560" y="298"/>
                      <a:pt x="531" y="326"/>
                    </a:cubicBezTo>
                    <a:cubicBezTo>
                      <a:pt x="503" y="390"/>
                      <a:pt x="475" y="446"/>
                      <a:pt x="475" y="503"/>
                    </a:cubicBezTo>
                    <a:cubicBezTo>
                      <a:pt x="475" y="567"/>
                      <a:pt x="475" y="595"/>
                      <a:pt x="503" y="623"/>
                    </a:cubicBezTo>
                    <a:cubicBezTo>
                      <a:pt x="531" y="652"/>
                      <a:pt x="560" y="652"/>
                      <a:pt x="588" y="652"/>
                    </a:cubicBezTo>
                    <a:lnTo>
                      <a:pt x="652" y="652"/>
                    </a:lnTo>
                    <a:cubicBezTo>
                      <a:pt x="680" y="623"/>
                      <a:pt x="708" y="595"/>
                      <a:pt x="737" y="567"/>
                    </a:cubicBezTo>
                    <a:cubicBezTo>
                      <a:pt x="829" y="475"/>
                      <a:pt x="885" y="390"/>
                      <a:pt x="1005" y="355"/>
                    </a:cubicBezTo>
                    <a:cubicBezTo>
                      <a:pt x="1034" y="355"/>
                      <a:pt x="1034" y="326"/>
                      <a:pt x="1034" y="298"/>
                    </a:cubicBezTo>
                    <a:cubicBezTo>
                      <a:pt x="1034" y="270"/>
                      <a:pt x="1005" y="241"/>
                      <a:pt x="977" y="241"/>
                    </a:cubicBezTo>
                    <a:cubicBezTo>
                      <a:pt x="829" y="298"/>
                      <a:pt x="737" y="390"/>
                      <a:pt x="652" y="503"/>
                    </a:cubicBezTo>
                    <a:cubicBezTo>
                      <a:pt x="623" y="503"/>
                      <a:pt x="623" y="531"/>
                      <a:pt x="588" y="531"/>
                    </a:cubicBezTo>
                    <a:lnTo>
                      <a:pt x="588" y="503"/>
                    </a:lnTo>
                    <a:cubicBezTo>
                      <a:pt x="588" y="475"/>
                      <a:pt x="623" y="446"/>
                      <a:pt x="652" y="390"/>
                    </a:cubicBezTo>
                    <a:cubicBezTo>
                      <a:pt x="652" y="355"/>
                      <a:pt x="680" y="326"/>
                      <a:pt x="708" y="270"/>
                    </a:cubicBezTo>
                    <a:cubicBezTo>
                      <a:pt x="708" y="213"/>
                      <a:pt x="680" y="178"/>
                      <a:pt x="652" y="149"/>
                    </a:cubicBezTo>
                    <a:cubicBezTo>
                      <a:pt x="652" y="149"/>
                      <a:pt x="639" y="137"/>
                      <a:pt x="620" y="137"/>
                    </a:cubicBezTo>
                    <a:cubicBezTo>
                      <a:pt x="611" y="137"/>
                      <a:pt x="600" y="140"/>
                      <a:pt x="588" y="149"/>
                    </a:cubicBezTo>
                    <a:cubicBezTo>
                      <a:pt x="475" y="149"/>
                      <a:pt x="383" y="213"/>
                      <a:pt x="298" y="298"/>
                    </a:cubicBezTo>
                    <a:cubicBezTo>
                      <a:pt x="270" y="326"/>
                      <a:pt x="234" y="355"/>
                      <a:pt x="206" y="355"/>
                    </a:cubicBezTo>
                    <a:cubicBezTo>
                      <a:pt x="178" y="390"/>
                      <a:pt x="149" y="390"/>
                      <a:pt x="149" y="390"/>
                    </a:cubicBezTo>
                    <a:lnTo>
                      <a:pt x="149" y="326"/>
                    </a:lnTo>
                    <a:cubicBezTo>
                      <a:pt x="178" y="241"/>
                      <a:pt x="234" y="149"/>
                      <a:pt x="298" y="93"/>
                    </a:cubicBezTo>
                    <a:cubicBezTo>
                      <a:pt x="326" y="93"/>
                      <a:pt x="326" y="36"/>
                      <a:pt x="2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40"/>
              <p:cNvSpPr/>
              <p:nvPr/>
            </p:nvSpPr>
            <p:spPr>
              <a:xfrm>
                <a:off x="3485315" y="4717455"/>
                <a:ext cx="35660" cy="25299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713" extrusionOk="0">
                    <a:moveTo>
                      <a:pt x="787" y="1"/>
                    </a:moveTo>
                    <a:cubicBezTo>
                      <a:pt x="768" y="1"/>
                      <a:pt x="750" y="5"/>
                      <a:pt x="736" y="5"/>
                    </a:cubicBezTo>
                    <a:cubicBezTo>
                      <a:pt x="651" y="62"/>
                      <a:pt x="651" y="211"/>
                      <a:pt x="679" y="274"/>
                    </a:cubicBezTo>
                    <a:lnTo>
                      <a:pt x="679" y="303"/>
                    </a:lnTo>
                    <a:cubicBezTo>
                      <a:pt x="708" y="303"/>
                      <a:pt x="708" y="331"/>
                      <a:pt x="708" y="359"/>
                    </a:cubicBezTo>
                    <a:lnTo>
                      <a:pt x="708" y="387"/>
                    </a:lnTo>
                    <a:cubicBezTo>
                      <a:pt x="708" y="387"/>
                      <a:pt x="679" y="387"/>
                      <a:pt x="623" y="359"/>
                    </a:cubicBezTo>
                    <a:cubicBezTo>
                      <a:pt x="594" y="331"/>
                      <a:pt x="594" y="331"/>
                      <a:pt x="559" y="303"/>
                    </a:cubicBezTo>
                    <a:lnTo>
                      <a:pt x="531" y="274"/>
                    </a:lnTo>
                    <a:cubicBezTo>
                      <a:pt x="531" y="239"/>
                      <a:pt x="502" y="211"/>
                      <a:pt x="474" y="211"/>
                    </a:cubicBezTo>
                    <a:cubicBezTo>
                      <a:pt x="441" y="177"/>
                      <a:pt x="405" y="164"/>
                      <a:pt x="376" y="164"/>
                    </a:cubicBezTo>
                    <a:cubicBezTo>
                      <a:pt x="355" y="164"/>
                      <a:pt x="337" y="171"/>
                      <a:pt x="326" y="182"/>
                    </a:cubicBezTo>
                    <a:cubicBezTo>
                      <a:pt x="241" y="211"/>
                      <a:pt x="205" y="303"/>
                      <a:pt x="241" y="359"/>
                    </a:cubicBezTo>
                    <a:cubicBezTo>
                      <a:pt x="241" y="387"/>
                      <a:pt x="241" y="416"/>
                      <a:pt x="269" y="451"/>
                    </a:cubicBezTo>
                    <a:lnTo>
                      <a:pt x="269" y="508"/>
                    </a:lnTo>
                    <a:cubicBezTo>
                      <a:pt x="297" y="536"/>
                      <a:pt x="297" y="564"/>
                      <a:pt x="269" y="593"/>
                    </a:cubicBezTo>
                    <a:cubicBezTo>
                      <a:pt x="269" y="593"/>
                      <a:pt x="241" y="593"/>
                      <a:pt x="205" y="564"/>
                    </a:cubicBezTo>
                    <a:cubicBezTo>
                      <a:pt x="205" y="564"/>
                      <a:pt x="149" y="508"/>
                      <a:pt x="149" y="451"/>
                    </a:cubicBezTo>
                    <a:cubicBezTo>
                      <a:pt x="120" y="451"/>
                      <a:pt x="120" y="416"/>
                      <a:pt x="120" y="416"/>
                    </a:cubicBezTo>
                    <a:cubicBezTo>
                      <a:pt x="106" y="402"/>
                      <a:pt x="92" y="395"/>
                      <a:pt x="77" y="395"/>
                    </a:cubicBezTo>
                    <a:cubicBezTo>
                      <a:pt x="62" y="395"/>
                      <a:pt x="46" y="402"/>
                      <a:pt x="28" y="416"/>
                    </a:cubicBezTo>
                    <a:cubicBezTo>
                      <a:pt x="0" y="416"/>
                      <a:pt x="0" y="451"/>
                      <a:pt x="0" y="479"/>
                    </a:cubicBezTo>
                    <a:cubicBezTo>
                      <a:pt x="28" y="508"/>
                      <a:pt x="28" y="508"/>
                      <a:pt x="28" y="536"/>
                    </a:cubicBezTo>
                    <a:cubicBezTo>
                      <a:pt x="92" y="593"/>
                      <a:pt x="120" y="656"/>
                      <a:pt x="149" y="685"/>
                    </a:cubicBezTo>
                    <a:cubicBezTo>
                      <a:pt x="177" y="685"/>
                      <a:pt x="205" y="713"/>
                      <a:pt x="269" y="713"/>
                    </a:cubicBezTo>
                    <a:cubicBezTo>
                      <a:pt x="297" y="713"/>
                      <a:pt x="326" y="685"/>
                      <a:pt x="354" y="685"/>
                    </a:cubicBezTo>
                    <a:cubicBezTo>
                      <a:pt x="417" y="628"/>
                      <a:pt x="417" y="536"/>
                      <a:pt x="382" y="479"/>
                    </a:cubicBezTo>
                    <a:lnTo>
                      <a:pt x="382" y="416"/>
                    </a:lnTo>
                    <a:cubicBezTo>
                      <a:pt x="354" y="387"/>
                      <a:pt x="354" y="359"/>
                      <a:pt x="354" y="331"/>
                    </a:cubicBezTo>
                    <a:lnTo>
                      <a:pt x="354" y="274"/>
                    </a:lnTo>
                    <a:cubicBezTo>
                      <a:pt x="382" y="274"/>
                      <a:pt x="382" y="274"/>
                      <a:pt x="417" y="303"/>
                    </a:cubicBezTo>
                    <a:lnTo>
                      <a:pt x="446" y="331"/>
                    </a:lnTo>
                    <a:lnTo>
                      <a:pt x="474" y="359"/>
                    </a:lnTo>
                    <a:cubicBezTo>
                      <a:pt x="502" y="387"/>
                      <a:pt x="531" y="416"/>
                      <a:pt x="559" y="451"/>
                    </a:cubicBezTo>
                    <a:cubicBezTo>
                      <a:pt x="606" y="493"/>
                      <a:pt x="664" y="519"/>
                      <a:pt x="716" y="519"/>
                    </a:cubicBezTo>
                    <a:cubicBezTo>
                      <a:pt x="736" y="519"/>
                      <a:pt x="754" y="515"/>
                      <a:pt x="771" y="508"/>
                    </a:cubicBezTo>
                    <a:cubicBezTo>
                      <a:pt x="828" y="479"/>
                      <a:pt x="828" y="416"/>
                      <a:pt x="828" y="331"/>
                    </a:cubicBezTo>
                    <a:cubicBezTo>
                      <a:pt x="828" y="303"/>
                      <a:pt x="828" y="274"/>
                      <a:pt x="800" y="239"/>
                    </a:cubicBezTo>
                    <a:lnTo>
                      <a:pt x="800" y="211"/>
                    </a:lnTo>
                    <a:cubicBezTo>
                      <a:pt x="771" y="182"/>
                      <a:pt x="800" y="154"/>
                      <a:pt x="800" y="126"/>
                    </a:cubicBezTo>
                    <a:lnTo>
                      <a:pt x="828" y="126"/>
                    </a:lnTo>
                    <a:cubicBezTo>
                      <a:pt x="828" y="154"/>
                      <a:pt x="856" y="182"/>
                      <a:pt x="856" y="239"/>
                    </a:cubicBezTo>
                    <a:cubicBezTo>
                      <a:pt x="876" y="264"/>
                      <a:pt x="897" y="286"/>
                      <a:pt x="919" y="286"/>
                    </a:cubicBezTo>
                    <a:cubicBezTo>
                      <a:pt x="928" y="286"/>
                      <a:pt x="938" y="282"/>
                      <a:pt x="948" y="274"/>
                    </a:cubicBezTo>
                    <a:cubicBezTo>
                      <a:pt x="976" y="274"/>
                      <a:pt x="1005" y="239"/>
                      <a:pt x="976" y="211"/>
                    </a:cubicBezTo>
                    <a:cubicBezTo>
                      <a:pt x="976" y="126"/>
                      <a:pt x="948" y="97"/>
                      <a:pt x="884" y="62"/>
                    </a:cubicBezTo>
                    <a:cubicBezTo>
                      <a:pt x="850" y="11"/>
                      <a:pt x="816" y="1"/>
                      <a:pt x="7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40"/>
              <p:cNvSpPr/>
              <p:nvPr/>
            </p:nvSpPr>
            <p:spPr>
              <a:xfrm>
                <a:off x="3898462" y="4420688"/>
                <a:ext cx="58511" cy="6316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178" extrusionOk="0">
                    <a:moveTo>
                      <a:pt x="1649" y="0"/>
                    </a:moveTo>
                    <a:cubicBezTo>
                      <a:pt x="1415" y="0"/>
                      <a:pt x="1182" y="29"/>
                      <a:pt x="941" y="57"/>
                    </a:cubicBezTo>
                    <a:cubicBezTo>
                      <a:pt x="800" y="57"/>
                      <a:pt x="680" y="85"/>
                      <a:pt x="531" y="85"/>
                    </a:cubicBezTo>
                    <a:cubicBezTo>
                      <a:pt x="443" y="99"/>
                      <a:pt x="354" y="107"/>
                      <a:pt x="269" y="107"/>
                    </a:cubicBezTo>
                    <a:cubicBezTo>
                      <a:pt x="184" y="107"/>
                      <a:pt x="103" y="99"/>
                      <a:pt x="29" y="85"/>
                    </a:cubicBezTo>
                    <a:lnTo>
                      <a:pt x="1" y="149"/>
                    </a:lnTo>
                    <a:cubicBezTo>
                      <a:pt x="92" y="177"/>
                      <a:pt x="149" y="177"/>
                      <a:pt x="206" y="177"/>
                    </a:cubicBezTo>
                    <a:cubicBezTo>
                      <a:pt x="326" y="177"/>
                      <a:pt x="411" y="149"/>
                      <a:pt x="531" y="149"/>
                    </a:cubicBezTo>
                    <a:cubicBezTo>
                      <a:pt x="680" y="149"/>
                      <a:pt x="828" y="114"/>
                      <a:pt x="941" y="114"/>
                    </a:cubicBezTo>
                    <a:cubicBezTo>
                      <a:pt x="1182" y="85"/>
                      <a:pt x="1415" y="57"/>
                      <a:pt x="1649" y="57"/>
                    </a:cubicBezTo>
                    <a:lnTo>
                      <a:pt x="16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0"/>
              <p:cNvSpPr/>
              <p:nvPr/>
            </p:nvSpPr>
            <p:spPr>
              <a:xfrm>
                <a:off x="3535486" y="4662140"/>
                <a:ext cx="61811" cy="4329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22" extrusionOk="0">
                    <a:moveTo>
                      <a:pt x="1" y="1"/>
                    </a:moveTo>
                    <a:lnTo>
                      <a:pt x="1" y="65"/>
                    </a:lnTo>
                    <a:cubicBezTo>
                      <a:pt x="206" y="93"/>
                      <a:pt x="383" y="121"/>
                      <a:pt x="595" y="121"/>
                    </a:cubicBezTo>
                    <a:lnTo>
                      <a:pt x="708" y="121"/>
                    </a:lnTo>
                    <a:cubicBezTo>
                      <a:pt x="829" y="121"/>
                      <a:pt x="949" y="121"/>
                      <a:pt x="1062" y="93"/>
                    </a:cubicBezTo>
                    <a:cubicBezTo>
                      <a:pt x="1165" y="79"/>
                      <a:pt x="1276" y="72"/>
                      <a:pt x="1391" y="72"/>
                    </a:cubicBezTo>
                    <a:cubicBezTo>
                      <a:pt x="1506" y="72"/>
                      <a:pt x="1625" y="79"/>
                      <a:pt x="1741" y="93"/>
                    </a:cubicBezTo>
                    <a:lnTo>
                      <a:pt x="1741" y="29"/>
                    </a:lnTo>
                    <a:cubicBezTo>
                      <a:pt x="1639" y="15"/>
                      <a:pt x="1520" y="8"/>
                      <a:pt x="1398" y="8"/>
                    </a:cubicBezTo>
                    <a:cubicBezTo>
                      <a:pt x="1276" y="8"/>
                      <a:pt x="1151" y="15"/>
                      <a:pt x="1034" y="29"/>
                    </a:cubicBezTo>
                    <a:cubicBezTo>
                      <a:pt x="949" y="65"/>
                      <a:pt x="829" y="65"/>
                      <a:pt x="708" y="65"/>
                    </a:cubicBezTo>
                    <a:cubicBezTo>
                      <a:pt x="475" y="65"/>
                      <a:pt x="242" y="65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40"/>
              <p:cNvSpPr/>
              <p:nvPr/>
            </p:nvSpPr>
            <p:spPr>
              <a:xfrm>
                <a:off x="3521932" y="4093370"/>
                <a:ext cx="49250" cy="27144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65" extrusionOk="0">
                    <a:moveTo>
                      <a:pt x="1331" y="0"/>
                    </a:moveTo>
                    <a:cubicBezTo>
                      <a:pt x="1211" y="234"/>
                      <a:pt x="942" y="411"/>
                      <a:pt x="588" y="531"/>
                    </a:cubicBezTo>
                    <a:cubicBezTo>
                      <a:pt x="503" y="559"/>
                      <a:pt x="447" y="588"/>
                      <a:pt x="383" y="616"/>
                    </a:cubicBezTo>
                    <a:cubicBezTo>
                      <a:pt x="270" y="644"/>
                      <a:pt x="206" y="673"/>
                      <a:pt x="1" y="708"/>
                    </a:cubicBezTo>
                    <a:lnTo>
                      <a:pt x="1" y="764"/>
                    </a:lnTo>
                    <a:cubicBezTo>
                      <a:pt x="234" y="736"/>
                      <a:pt x="270" y="708"/>
                      <a:pt x="411" y="644"/>
                    </a:cubicBezTo>
                    <a:cubicBezTo>
                      <a:pt x="475" y="644"/>
                      <a:pt x="532" y="616"/>
                      <a:pt x="588" y="588"/>
                    </a:cubicBezTo>
                    <a:cubicBezTo>
                      <a:pt x="977" y="467"/>
                      <a:pt x="1239" y="291"/>
                      <a:pt x="1388" y="29"/>
                    </a:cubicBezTo>
                    <a:lnTo>
                      <a:pt x="13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40"/>
              <p:cNvSpPr/>
              <p:nvPr/>
            </p:nvSpPr>
            <p:spPr>
              <a:xfrm>
                <a:off x="3527219" y="3916318"/>
                <a:ext cx="129795" cy="53579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1510" extrusionOk="0">
                    <a:moveTo>
                      <a:pt x="884" y="1"/>
                    </a:moveTo>
                    <a:cubicBezTo>
                      <a:pt x="852" y="1"/>
                      <a:pt x="820" y="11"/>
                      <a:pt x="793" y="38"/>
                    </a:cubicBezTo>
                    <a:cubicBezTo>
                      <a:pt x="651" y="95"/>
                      <a:pt x="531" y="152"/>
                      <a:pt x="411" y="244"/>
                    </a:cubicBezTo>
                    <a:cubicBezTo>
                      <a:pt x="262" y="300"/>
                      <a:pt x="149" y="392"/>
                      <a:pt x="1" y="449"/>
                    </a:cubicBezTo>
                    <a:lnTo>
                      <a:pt x="29" y="505"/>
                    </a:lnTo>
                    <a:cubicBezTo>
                      <a:pt x="177" y="449"/>
                      <a:pt x="298" y="357"/>
                      <a:pt x="439" y="300"/>
                    </a:cubicBezTo>
                    <a:cubicBezTo>
                      <a:pt x="559" y="215"/>
                      <a:pt x="680" y="152"/>
                      <a:pt x="793" y="67"/>
                    </a:cubicBezTo>
                    <a:cubicBezTo>
                      <a:pt x="812" y="58"/>
                      <a:pt x="830" y="55"/>
                      <a:pt x="847" y="55"/>
                    </a:cubicBezTo>
                    <a:cubicBezTo>
                      <a:pt x="890" y="55"/>
                      <a:pt x="930" y="75"/>
                      <a:pt x="970" y="95"/>
                    </a:cubicBezTo>
                    <a:cubicBezTo>
                      <a:pt x="1210" y="244"/>
                      <a:pt x="1500" y="392"/>
                      <a:pt x="1769" y="477"/>
                    </a:cubicBezTo>
                    <a:lnTo>
                      <a:pt x="1797" y="505"/>
                    </a:lnTo>
                    <a:cubicBezTo>
                      <a:pt x="2420" y="774"/>
                      <a:pt x="3035" y="1128"/>
                      <a:pt x="3623" y="1510"/>
                    </a:cubicBezTo>
                    <a:lnTo>
                      <a:pt x="3658" y="1453"/>
                    </a:lnTo>
                    <a:cubicBezTo>
                      <a:pt x="3064" y="1064"/>
                      <a:pt x="2448" y="710"/>
                      <a:pt x="1826" y="449"/>
                    </a:cubicBezTo>
                    <a:lnTo>
                      <a:pt x="1769" y="420"/>
                    </a:lnTo>
                    <a:cubicBezTo>
                      <a:pt x="1536" y="328"/>
                      <a:pt x="1239" y="180"/>
                      <a:pt x="1005" y="38"/>
                    </a:cubicBezTo>
                    <a:cubicBezTo>
                      <a:pt x="969" y="18"/>
                      <a:pt x="926" y="1"/>
                      <a:pt x="8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0"/>
              <p:cNvSpPr/>
              <p:nvPr/>
            </p:nvSpPr>
            <p:spPr>
              <a:xfrm>
                <a:off x="3686105" y="3909115"/>
                <a:ext cx="87890" cy="61811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1742" extrusionOk="0">
                    <a:moveTo>
                      <a:pt x="29" y="1"/>
                    </a:moveTo>
                    <a:lnTo>
                      <a:pt x="1" y="65"/>
                    </a:lnTo>
                    <a:cubicBezTo>
                      <a:pt x="559" y="241"/>
                      <a:pt x="1182" y="418"/>
                      <a:pt x="1713" y="772"/>
                    </a:cubicBezTo>
                    <a:cubicBezTo>
                      <a:pt x="1861" y="857"/>
                      <a:pt x="1946" y="949"/>
                      <a:pt x="2038" y="1034"/>
                    </a:cubicBezTo>
                    <a:cubicBezTo>
                      <a:pt x="2187" y="1182"/>
                      <a:pt x="2300" y="1416"/>
                      <a:pt x="2420" y="1741"/>
                    </a:cubicBezTo>
                    <a:lnTo>
                      <a:pt x="2477" y="1713"/>
                    </a:lnTo>
                    <a:cubicBezTo>
                      <a:pt x="2420" y="1479"/>
                      <a:pt x="2300" y="1211"/>
                      <a:pt x="2095" y="977"/>
                    </a:cubicBezTo>
                    <a:cubicBezTo>
                      <a:pt x="2010" y="885"/>
                      <a:pt x="1889" y="800"/>
                      <a:pt x="1741" y="708"/>
                    </a:cubicBezTo>
                    <a:cubicBezTo>
                      <a:pt x="1182" y="355"/>
                      <a:pt x="559" y="178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0"/>
              <p:cNvSpPr/>
              <p:nvPr/>
            </p:nvSpPr>
            <p:spPr>
              <a:xfrm>
                <a:off x="3627631" y="3700022"/>
                <a:ext cx="24128" cy="9332"/>
              </a:xfrm>
              <a:custGeom>
                <a:avLst/>
                <a:gdLst/>
                <a:ahLst/>
                <a:cxnLst/>
                <a:rect l="l" t="t" r="r" b="b"/>
                <a:pathLst>
                  <a:path w="680" h="263" extrusionOk="0">
                    <a:moveTo>
                      <a:pt x="679" y="1"/>
                    </a:moveTo>
                    <a:lnTo>
                      <a:pt x="0" y="121"/>
                    </a:lnTo>
                    <a:cubicBezTo>
                      <a:pt x="85" y="206"/>
                      <a:pt x="234" y="263"/>
                      <a:pt x="382" y="263"/>
                    </a:cubicBezTo>
                    <a:cubicBezTo>
                      <a:pt x="531" y="234"/>
                      <a:pt x="651" y="121"/>
                      <a:pt x="6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0"/>
              <p:cNvSpPr/>
              <p:nvPr/>
            </p:nvSpPr>
            <p:spPr>
              <a:xfrm>
                <a:off x="3664284" y="3657125"/>
                <a:ext cx="3051" cy="19870"/>
              </a:xfrm>
              <a:custGeom>
                <a:avLst/>
                <a:gdLst/>
                <a:ahLst/>
                <a:cxnLst/>
                <a:rect l="l" t="t" r="r" b="b"/>
                <a:pathLst>
                  <a:path w="86" h="560" extrusionOk="0">
                    <a:moveTo>
                      <a:pt x="28" y="0"/>
                    </a:moveTo>
                    <a:cubicBezTo>
                      <a:pt x="28" y="177"/>
                      <a:pt x="28" y="354"/>
                      <a:pt x="0" y="531"/>
                    </a:cubicBezTo>
                    <a:lnTo>
                      <a:pt x="57" y="559"/>
                    </a:lnTo>
                    <a:cubicBezTo>
                      <a:pt x="85" y="382"/>
                      <a:pt x="85" y="177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0"/>
              <p:cNvSpPr/>
              <p:nvPr/>
            </p:nvSpPr>
            <p:spPr>
              <a:xfrm>
                <a:off x="3701930" y="3826549"/>
                <a:ext cx="5287" cy="2313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652" extrusionOk="0">
                    <a:moveTo>
                      <a:pt x="85" y="0"/>
                    </a:moveTo>
                    <a:cubicBezTo>
                      <a:pt x="29" y="206"/>
                      <a:pt x="0" y="446"/>
                      <a:pt x="0" y="651"/>
                    </a:cubicBezTo>
                    <a:lnTo>
                      <a:pt x="57" y="651"/>
                    </a:lnTo>
                    <a:cubicBezTo>
                      <a:pt x="57" y="446"/>
                      <a:pt x="85" y="206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0"/>
              <p:cNvSpPr/>
              <p:nvPr/>
            </p:nvSpPr>
            <p:spPr>
              <a:xfrm>
                <a:off x="3658997" y="3990722"/>
                <a:ext cx="14583" cy="1483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206" y="0"/>
                    </a:moveTo>
                    <a:cubicBezTo>
                      <a:pt x="85" y="0"/>
                      <a:pt x="1" y="92"/>
                      <a:pt x="1" y="205"/>
                    </a:cubicBezTo>
                    <a:cubicBezTo>
                      <a:pt x="1" y="325"/>
                      <a:pt x="85" y="417"/>
                      <a:pt x="206" y="417"/>
                    </a:cubicBezTo>
                    <a:cubicBezTo>
                      <a:pt x="326" y="417"/>
                      <a:pt x="411" y="325"/>
                      <a:pt x="411" y="205"/>
                    </a:cubicBezTo>
                    <a:cubicBezTo>
                      <a:pt x="411" y="92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0"/>
              <p:cNvSpPr/>
              <p:nvPr/>
            </p:nvSpPr>
            <p:spPr>
              <a:xfrm>
                <a:off x="3625609" y="3816011"/>
                <a:ext cx="14583" cy="1483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206" y="0"/>
                    </a:moveTo>
                    <a:cubicBezTo>
                      <a:pt x="86" y="0"/>
                      <a:pt x="1" y="92"/>
                      <a:pt x="1" y="213"/>
                    </a:cubicBezTo>
                    <a:cubicBezTo>
                      <a:pt x="1" y="326"/>
                      <a:pt x="86" y="418"/>
                      <a:pt x="206" y="418"/>
                    </a:cubicBezTo>
                    <a:cubicBezTo>
                      <a:pt x="319" y="418"/>
                      <a:pt x="411" y="326"/>
                      <a:pt x="411" y="213"/>
                    </a:cubicBezTo>
                    <a:cubicBezTo>
                      <a:pt x="411" y="92"/>
                      <a:pt x="319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0"/>
              <p:cNvSpPr/>
              <p:nvPr/>
            </p:nvSpPr>
            <p:spPr>
              <a:xfrm>
                <a:off x="3553333" y="3777336"/>
                <a:ext cx="14583" cy="14867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9" extrusionOk="0">
                    <a:moveTo>
                      <a:pt x="205" y="1"/>
                    </a:moveTo>
                    <a:cubicBezTo>
                      <a:pt x="92" y="1"/>
                      <a:pt x="0" y="93"/>
                      <a:pt x="0" y="206"/>
                    </a:cubicBezTo>
                    <a:cubicBezTo>
                      <a:pt x="0" y="326"/>
                      <a:pt x="92" y="418"/>
                      <a:pt x="205" y="418"/>
                    </a:cubicBezTo>
                    <a:cubicBezTo>
                      <a:pt x="326" y="418"/>
                      <a:pt x="411" y="326"/>
                      <a:pt x="411" y="206"/>
                    </a:cubicBezTo>
                    <a:cubicBezTo>
                      <a:pt x="411" y="93"/>
                      <a:pt x="326" y="1"/>
                      <a:pt x="2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40"/>
              <p:cNvSpPr/>
              <p:nvPr/>
            </p:nvSpPr>
            <p:spPr>
              <a:xfrm>
                <a:off x="3704946" y="3781630"/>
                <a:ext cx="14832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1" extrusionOk="0">
                    <a:moveTo>
                      <a:pt x="205" y="0"/>
                    </a:moveTo>
                    <a:cubicBezTo>
                      <a:pt x="92" y="0"/>
                      <a:pt x="0" y="85"/>
                      <a:pt x="0" y="205"/>
                    </a:cubicBezTo>
                    <a:cubicBezTo>
                      <a:pt x="0" y="326"/>
                      <a:pt x="92" y="410"/>
                      <a:pt x="205" y="410"/>
                    </a:cubicBezTo>
                    <a:cubicBezTo>
                      <a:pt x="326" y="410"/>
                      <a:pt x="418" y="326"/>
                      <a:pt x="418" y="205"/>
                    </a:cubicBezTo>
                    <a:cubicBezTo>
                      <a:pt x="418" y="85"/>
                      <a:pt x="326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40"/>
              <p:cNvSpPr/>
              <p:nvPr/>
            </p:nvSpPr>
            <p:spPr>
              <a:xfrm>
                <a:off x="3658997" y="3876756"/>
                <a:ext cx="14583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206" y="0"/>
                    </a:moveTo>
                    <a:cubicBezTo>
                      <a:pt x="85" y="0"/>
                      <a:pt x="1" y="92"/>
                      <a:pt x="1" y="205"/>
                    </a:cubicBezTo>
                    <a:cubicBezTo>
                      <a:pt x="1" y="326"/>
                      <a:pt x="85" y="411"/>
                      <a:pt x="206" y="411"/>
                    </a:cubicBezTo>
                    <a:cubicBezTo>
                      <a:pt x="326" y="411"/>
                      <a:pt x="411" y="326"/>
                      <a:pt x="411" y="205"/>
                    </a:cubicBezTo>
                    <a:cubicBezTo>
                      <a:pt x="411" y="92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0"/>
              <p:cNvSpPr/>
              <p:nvPr/>
            </p:nvSpPr>
            <p:spPr>
              <a:xfrm>
                <a:off x="3699659" y="4039900"/>
                <a:ext cx="14832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1" extrusionOk="0">
                    <a:moveTo>
                      <a:pt x="213" y="1"/>
                    </a:moveTo>
                    <a:cubicBezTo>
                      <a:pt x="93" y="1"/>
                      <a:pt x="1" y="93"/>
                      <a:pt x="1" y="206"/>
                    </a:cubicBezTo>
                    <a:cubicBezTo>
                      <a:pt x="1" y="326"/>
                      <a:pt x="93" y="411"/>
                      <a:pt x="213" y="411"/>
                    </a:cubicBezTo>
                    <a:cubicBezTo>
                      <a:pt x="326" y="411"/>
                      <a:pt x="418" y="326"/>
                      <a:pt x="418" y="206"/>
                    </a:cubicBezTo>
                    <a:cubicBezTo>
                      <a:pt x="418" y="93"/>
                      <a:pt x="326" y="1"/>
                      <a:pt x="2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0"/>
              <p:cNvSpPr/>
              <p:nvPr/>
            </p:nvSpPr>
            <p:spPr>
              <a:xfrm>
                <a:off x="3574161" y="3862173"/>
                <a:ext cx="15861" cy="1461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12" extrusionOk="0">
                    <a:moveTo>
                      <a:pt x="241" y="1"/>
                    </a:moveTo>
                    <a:cubicBezTo>
                      <a:pt x="121" y="1"/>
                      <a:pt x="0" y="86"/>
                      <a:pt x="0" y="206"/>
                    </a:cubicBezTo>
                    <a:cubicBezTo>
                      <a:pt x="0" y="326"/>
                      <a:pt x="121" y="411"/>
                      <a:pt x="241" y="411"/>
                    </a:cubicBezTo>
                    <a:cubicBezTo>
                      <a:pt x="326" y="411"/>
                      <a:pt x="446" y="326"/>
                      <a:pt x="446" y="206"/>
                    </a:cubicBezTo>
                    <a:cubicBezTo>
                      <a:pt x="446" y="86"/>
                      <a:pt x="326" y="1"/>
                      <a:pt x="2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0"/>
              <p:cNvSpPr/>
              <p:nvPr/>
            </p:nvSpPr>
            <p:spPr>
              <a:xfrm>
                <a:off x="3748872" y="3880020"/>
                <a:ext cx="15825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46" h="411" extrusionOk="0">
                    <a:moveTo>
                      <a:pt x="205" y="0"/>
                    </a:moveTo>
                    <a:cubicBezTo>
                      <a:pt x="120" y="0"/>
                      <a:pt x="0" y="85"/>
                      <a:pt x="0" y="205"/>
                    </a:cubicBezTo>
                    <a:cubicBezTo>
                      <a:pt x="0" y="319"/>
                      <a:pt x="120" y="411"/>
                      <a:pt x="205" y="411"/>
                    </a:cubicBezTo>
                    <a:cubicBezTo>
                      <a:pt x="326" y="411"/>
                      <a:pt x="446" y="319"/>
                      <a:pt x="446" y="205"/>
                    </a:cubicBezTo>
                    <a:cubicBezTo>
                      <a:pt x="446" y="85"/>
                      <a:pt x="326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40"/>
              <p:cNvSpPr/>
              <p:nvPr/>
            </p:nvSpPr>
            <p:spPr>
              <a:xfrm>
                <a:off x="3489573" y="3852664"/>
                <a:ext cx="14583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46" extrusionOk="0">
                    <a:moveTo>
                      <a:pt x="206" y="0"/>
                    </a:moveTo>
                    <a:cubicBezTo>
                      <a:pt x="85" y="0"/>
                      <a:pt x="0" y="120"/>
                      <a:pt x="0" y="241"/>
                    </a:cubicBezTo>
                    <a:cubicBezTo>
                      <a:pt x="0" y="326"/>
                      <a:pt x="85" y="446"/>
                      <a:pt x="206" y="446"/>
                    </a:cubicBezTo>
                    <a:cubicBezTo>
                      <a:pt x="326" y="446"/>
                      <a:pt x="411" y="326"/>
                      <a:pt x="411" y="241"/>
                    </a:cubicBezTo>
                    <a:cubicBezTo>
                      <a:pt x="411" y="120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40"/>
              <p:cNvSpPr/>
              <p:nvPr/>
            </p:nvSpPr>
            <p:spPr>
              <a:xfrm>
                <a:off x="3614077" y="4040893"/>
                <a:ext cx="14583" cy="14867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9" extrusionOk="0">
                    <a:moveTo>
                      <a:pt x="205" y="1"/>
                    </a:moveTo>
                    <a:cubicBezTo>
                      <a:pt x="85" y="1"/>
                      <a:pt x="0" y="93"/>
                      <a:pt x="0" y="206"/>
                    </a:cubicBezTo>
                    <a:cubicBezTo>
                      <a:pt x="0" y="326"/>
                      <a:pt x="85" y="418"/>
                      <a:pt x="205" y="418"/>
                    </a:cubicBezTo>
                    <a:cubicBezTo>
                      <a:pt x="326" y="418"/>
                      <a:pt x="411" y="326"/>
                      <a:pt x="411" y="206"/>
                    </a:cubicBezTo>
                    <a:cubicBezTo>
                      <a:pt x="411" y="93"/>
                      <a:pt x="326" y="1"/>
                      <a:pt x="2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0"/>
              <p:cNvSpPr/>
              <p:nvPr/>
            </p:nvSpPr>
            <p:spPr>
              <a:xfrm>
                <a:off x="3571145" y="4002254"/>
                <a:ext cx="14583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206" y="0"/>
                    </a:moveTo>
                    <a:cubicBezTo>
                      <a:pt x="85" y="0"/>
                      <a:pt x="1" y="92"/>
                      <a:pt x="1" y="206"/>
                    </a:cubicBezTo>
                    <a:cubicBezTo>
                      <a:pt x="1" y="326"/>
                      <a:pt x="85" y="411"/>
                      <a:pt x="206" y="411"/>
                    </a:cubicBezTo>
                    <a:cubicBezTo>
                      <a:pt x="326" y="411"/>
                      <a:pt x="411" y="326"/>
                      <a:pt x="411" y="206"/>
                    </a:cubicBezTo>
                    <a:cubicBezTo>
                      <a:pt x="411" y="92"/>
                      <a:pt x="326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0"/>
              <p:cNvSpPr/>
              <p:nvPr/>
            </p:nvSpPr>
            <p:spPr>
              <a:xfrm>
                <a:off x="3537757" y="4039900"/>
                <a:ext cx="14583" cy="145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206" y="1"/>
                    </a:moveTo>
                    <a:cubicBezTo>
                      <a:pt x="86" y="1"/>
                      <a:pt x="1" y="93"/>
                      <a:pt x="1" y="206"/>
                    </a:cubicBezTo>
                    <a:cubicBezTo>
                      <a:pt x="1" y="326"/>
                      <a:pt x="86" y="411"/>
                      <a:pt x="206" y="411"/>
                    </a:cubicBezTo>
                    <a:cubicBezTo>
                      <a:pt x="319" y="411"/>
                      <a:pt x="411" y="326"/>
                      <a:pt x="411" y="206"/>
                    </a:cubicBezTo>
                    <a:cubicBezTo>
                      <a:pt x="411" y="93"/>
                      <a:pt x="31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0"/>
              <p:cNvSpPr/>
              <p:nvPr/>
            </p:nvSpPr>
            <p:spPr>
              <a:xfrm>
                <a:off x="3514658" y="4645605"/>
                <a:ext cx="111983" cy="4045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114" extrusionOk="0">
                    <a:moveTo>
                      <a:pt x="1" y="0"/>
                    </a:moveTo>
                    <a:lnTo>
                      <a:pt x="1" y="57"/>
                    </a:lnTo>
                    <a:cubicBezTo>
                      <a:pt x="680" y="85"/>
                      <a:pt x="1387" y="113"/>
                      <a:pt x="2067" y="113"/>
                    </a:cubicBezTo>
                    <a:lnTo>
                      <a:pt x="3156" y="113"/>
                    </a:lnTo>
                    <a:lnTo>
                      <a:pt x="3156" y="57"/>
                    </a:lnTo>
                    <a:cubicBezTo>
                      <a:pt x="2872" y="64"/>
                      <a:pt x="2587" y="68"/>
                      <a:pt x="2304" y="68"/>
                    </a:cubicBezTo>
                    <a:cubicBezTo>
                      <a:pt x="1528" y="68"/>
                      <a:pt x="757" y="4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40"/>
              <p:cNvSpPr/>
              <p:nvPr/>
            </p:nvSpPr>
            <p:spPr>
              <a:xfrm>
                <a:off x="3868090" y="4402592"/>
                <a:ext cx="109996" cy="958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70" extrusionOk="0">
                    <a:moveTo>
                      <a:pt x="2926" y="0"/>
                    </a:moveTo>
                    <a:cubicBezTo>
                      <a:pt x="2678" y="0"/>
                      <a:pt x="2414" y="42"/>
                      <a:pt x="2151" y="65"/>
                    </a:cubicBezTo>
                    <a:cubicBezTo>
                      <a:pt x="2066" y="93"/>
                      <a:pt x="2010" y="93"/>
                      <a:pt x="1918" y="128"/>
                    </a:cubicBezTo>
                    <a:cubicBezTo>
                      <a:pt x="1267" y="213"/>
                      <a:pt x="623" y="213"/>
                      <a:pt x="1" y="213"/>
                    </a:cubicBezTo>
                    <a:lnTo>
                      <a:pt x="1" y="270"/>
                    </a:lnTo>
                    <a:cubicBezTo>
                      <a:pt x="651" y="270"/>
                      <a:pt x="1302" y="270"/>
                      <a:pt x="1918" y="185"/>
                    </a:cubicBezTo>
                    <a:cubicBezTo>
                      <a:pt x="2010" y="157"/>
                      <a:pt x="2095" y="157"/>
                      <a:pt x="2151" y="128"/>
                    </a:cubicBezTo>
                    <a:cubicBezTo>
                      <a:pt x="2415" y="100"/>
                      <a:pt x="2679" y="57"/>
                      <a:pt x="2928" y="57"/>
                    </a:cubicBezTo>
                    <a:cubicBezTo>
                      <a:pt x="2986" y="57"/>
                      <a:pt x="3043" y="59"/>
                      <a:pt x="3099" y="65"/>
                    </a:cubicBezTo>
                    <a:lnTo>
                      <a:pt x="3099" y="8"/>
                    </a:lnTo>
                    <a:cubicBezTo>
                      <a:pt x="3042" y="3"/>
                      <a:pt x="2985" y="0"/>
                      <a:pt x="29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7" name="Google Shape;867;p40"/>
            <p:cNvGrpSpPr/>
            <p:nvPr/>
          </p:nvGrpSpPr>
          <p:grpSpPr>
            <a:xfrm>
              <a:off x="520010" y="1168622"/>
              <a:ext cx="4279321" cy="3269905"/>
              <a:chOff x="3245850" y="1388754"/>
              <a:chExt cx="1339926" cy="1023893"/>
            </a:xfrm>
          </p:grpSpPr>
          <p:grpSp>
            <p:nvGrpSpPr>
              <p:cNvPr id="868" name="Google Shape;868;p40"/>
              <p:cNvGrpSpPr/>
              <p:nvPr/>
            </p:nvGrpSpPr>
            <p:grpSpPr>
              <a:xfrm>
                <a:off x="3889166" y="1636096"/>
                <a:ext cx="633844" cy="776551"/>
                <a:chOff x="3889166" y="1636096"/>
                <a:chExt cx="633844" cy="776551"/>
              </a:xfrm>
            </p:grpSpPr>
            <p:sp>
              <p:nvSpPr>
                <p:cNvPr id="869" name="Google Shape;869;p40"/>
                <p:cNvSpPr/>
                <p:nvPr/>
              </p:nvSpPr>
              <p:spPr>
                <a:xfrm>
                  <a:off x="3889166" y="1636096"/>
                  <a:ext cx="51237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" h="2226" extrusionOk="0">
                      <a:moveTo>
                        <a:pt x="1234" y="0"/>
                      </a:moveTo>
                      <a:cubicBezTo>
                        <a:pt x="1175" y="0"/>
                        <a:pt x="1109" y="21"/>
                        <a:pt x="1062" y="68"/>
                      </a:cubicBezTo>
                      <a:lnTo>
                        <a:pt x="1" y="1165"/>
                      </a:lnTo>
                      <a:lnTo>
                        <a:pt x="1062" y="2162"/>
                      </a:lnTo>
                      <a:cubicBezTo>
                        <a:pt x="1118" y="2190"/>
                        <a:pt x="1175" y="2226"/>
                        <a:pt x="1203" y="2226"/>
                      </a:cubicBezTo>
                      <a:cubicBezTo>
                        <a:pt x="1267" y="2226"/>
                        <a:pt x="1324" y="2190"/>
                        <a:pt x="1380" y="2162"/>
                      </a:cubicBezTo>
                      <a:cubicBezTo>
                        <a:pt x="1444" y="2077"/>
                        <a:pt x="1444" y="1929"/>
                        <a:pt x="1352" y="1837"/>
                      </a:cubicBezTo>
                      <a:lnTo>
                        <a:pt x="616" y="1165"/>
                      </a:lnTo>
                      <a:lnTo>
                        <a:pt x="1380" y="365"/>
                      </a:lnTo>
                      <a:cubicBezTo>
                        <a:pt x="1444" y="280"/>
                        <a:pt x="1444" y="132"/>
                        <a:pt x="1352" y="40"/>
                      </a:cubicBezTo>
                      <a:cubicBezTo>
                        <a:pt x="1327" y="14"/>
                        <a:pt x="1282" y="0"/>
                        <a:pt x="1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" name="Google Shape;870;p40"/>
                <p:cNvSpPr/>
                <p:nvPr/>
              </p:nvSpPr>
              <p:spPr>
                <a:xfrm>
                  <a:off x="3935114" y="1636096"/>
                  <a:ext cx="52230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2226" extrusionOk="0">
                      <a:moveTo>
                        <a:pt x="1240" y="0"/>
                      </a:moveTo>
                      <a:cubicBezTo>
                        <a:pt x="1174" y="0"/>
                        <a:pt x="1108" y="21"/>
                        <a:pt x="1062" y="68"/>
                      </a:cubicBezTo>
                      <a:lnTo>
                        <a:pt x="0" y="1165"/>
                      </a:lnTo>
                      <a:lnTo>
                        <a:pt x="1090" y="2162"/>
                      </a:lnTo>
                      <a:cubicBezTo>
                        <a:pt x="1118" y="2190"/>
                        <a:pt x="1182" y="2226"/>
                        <a:pt x="1210" y="2226"/>
                      </a:cubicBezTo>
                      <a:cubicBezTo>
                        <a:pt x="1267" y="2226"/>
                        <a:pt x="1323" y="2190"/>
                        <a:pt x="1387" y="2162"/>
                      </a:cubicBezTo>
                      <a:cubicBezTo>
                        <a:pt x="1472" y="2077"/>
                        <a:pt x="1444" y="1929"/>
                        <a:pt x="1359" y="1837"/>
                      </a:cubicBezTo>
                      <a:lnTo>
                        <a:pt x="616" y="1165"/>
                      </a:lnTo>
                      <a:lnTo>
                        <a:pt x="1387" y="365"/>
                      </a:lnTo>
                      <a:cubicBezTo>
                        <a:pt x="1472" y="280"/>
                        <a:pt x="1444" y="132"/>
                        <a:pt x="1387" y="40"/>
                      </a:cubicBezTo>
                      <a:cubicBezTo>
                        <a:pt x="1346" y="14"/>
                        <a:pt x="1293" y="0"/>
                        <a:pt x="12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40"/>
                <p:cNvSpPr/>
                <p:nvPr/>
              </p:nvSpPr>
              <p:spPr>
                <a:xfrm>
                  <a:off x="4470495" y="2333663"/>
                  <a:ext cx="52514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2226" extrusionOk="0">
                      <a:moveTo>
                        <a:pt x="219" y="1"/>
                      </a:moveTo>
                      <a:cubicBezTo>
                        <a:pt x="174" y="1"/>
                        <a:pt x="130" y="15"/>
                        <a:pt x="93" y="39"/>
                      </a:cubicBezTo>
                      <a:cubicBezTo>
                        <a:pt x="1" y="131"/>
                        <a:pt x="1" y="280"/>
                        <a:pt x="93" y="365"/>
                      </a:cubicBezTo>
                      <a:lnTo>
                        <a:pt x="857" y="1136"/>
                      </a:lnTo>
                      <a:lnTo>
                        <a:pt x="93" y="1843"/>
                      </a:lnTo>
                      <a:cubicBezTo>
                        <a:pt x="1" y="1928"/>
                        <a:pt x="1" y="2077"/>
                        <a:pt x="93" y="2133"/>
                      </a:cubicBezTo>
                      <a:cubicBezTo>
                        <a:pt x="121" y="2197"/>
                        <a:pt x="178" y="2225"/>
                        <a:pt x="241" y="2225"/>
                      </a:cubicBezTo>
                      <a:cubicBezTo>
                        <a:pt x="298" y="2225"/>
                        <a:pt x="355" y="2197"/>
                        <a:pt x="383" y="2162"/>
                      </a:cubicBezTo>
                      <a:lnTo>
                        <a:pt x="1479" y="1164"/>
                      </a:lnTo>
                      <a:lnTo>
                        <a:pt x="383" y="75"/>
                      </a:lnTo>
                      <a:cubicBezTo>
                        <a:pt x="335" y="23"/>
                        <a:pt x="27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40"/>
                <p:cNvSpPr/>
                <p:nvPr/>
              </p:nvSpPr>
              <p:spPr>
                <a:xfrm>
                  <a:off x="4424582" y="2333663"/>
                  <a:ext cx="51237" cy="78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" h="2226" extrusionOk="0">
                      <a:moveTo>
                        <a:pt x="218" y="1"/>
                      </a:moveTo>
                      <a:cubicBezTo>
                        <a:pt x="172" y="1"/>
                        <a:pt x="126" y="15"/>
                        <a:pt x="85" y="39"/>
                      </a:cubicBezTo>
                      <a:cubicBezTo>
                        <a:pt x="0" y="131"/>
                        <a:pt x="0" y="280"/>
                        <a:pt x="85" y="365"/>
                      </a:cubicBezTo>
                      <a:lnTo>
                        <a:pt x="856" y="1136"/>
                      </a:lnTo>
                      <a:lnTo>
                        <a:pt x="85" y="1843"/>
                      </a:lnTo>
                      <a:cubicBezTo>
                        <a:pt x="0" y="1928"/>
                        <a:pt x="0" y="2077"/>
                        <a:pt x="85" y="2133"/>
                      </a:cubicBezTo>
                      <a:cubicBezTo>
                        <a:pt x="121" y="2197"/>
                        <a:pt x="177" y="2225"/>
                        <a:pt x="234" y="2225"/>
                      </a:cubicBezTo>
                      <a:cubicBezTo>
                        <a:pt x="297" y="2225"/>
                        <a:pt x="326" y="2197"/>
                        <a:pt x="382" y="2162"/>
                      </a:cubicBezTo>
                      <a:lnTo>
                        <a:pt x="1444" y="1164"/>
                      </a:lnTo>
                      <a:lnTo>
                        <a:pt x="382" y="75"/>
                      </a:lnTo>
                      <a:cubicBezTo>
                        <a:pt x="335" y="23"/>
                        <a:pt x="276" y="1"/>
                        <a:pt x="2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3" name="Google Shape;873;p40"/>
              <p:cNvSpPr/>
              <p:nvPr/>
            </p:nvSpPr>
            <p:spPr>
              <a:xfrm>
                <a:off x="4473760" y="1552892"/>
                <a:ext cx="16606" cy="71071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003" extrusionOk="0">
                    <a:moveTo>
                      <a:pt x="1" y="1"/>
                    </a:moveTo>
                    <a:lnTo>
                      <a:pt x="1" y="29"/>
                    </a:lnTo>
                    <a:cubicBezTo>
                      <a:pt x="383" y="588"/>
                      <a:pt x="411" y="1387"/>
                      <a:pt x="58" y="1946"/>
                    </a:cubicBezTo>
                    <a:cubicBezTo>
                      <a:pt x="58" y="1974"/>
                      <a:pt x="58" y="1974"/>
                      <a:pt x="86" y="2003"/>
                    </a:cubicBezTo>
                    <a:cubicBezTo>
                      <a:pt x="86" y="2003"/>
                      <a:pt x="114" y="2003"/>
                      <a:pt x="114" y="1974"/>
                    </a:cubicBezTo>
                    <a:cubicBezTo>
                      <a:pt x="468" y="1387"/>
                      <a:pt x="440" y="560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0"/>
              <p:cNvSpPr/>
              <p:nvPr/>
            </p:nvSpPr>
            <p:spPr>
              <a:xfrm>
                <a:off x="3372342" y="1752689"/>
                <a:ext cx="40947" cy="5954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678" extrusionOk="0">
                    <a:moveTo>
                      <a:pt x="595" y="58"/>
                    </a:moveTo>
                    <a:cubicBezTo>
                      <a:pt x="857" y="58"/>
                      <a:pt x="1090" y="411"/>
                      <a:pt x="1090" y="850"/>
                    </a:cubicBezTo>
                    <a:cubicBezTo>
                      <a:pt x="1090" y="1267"/>
                      <a:pt x="857" y="1621"/>
                      <a:pt x="595" y="1621"/>
                    </a:cubicBezTo>
                    <a:cubicBezTo>
                      <a:pt x="298" y="1621"/>
                      <a:pt x="64" y="1267"/>
                      <a:pt x="64" y="850"/>
                    </a:cubicBezTo>
                    <a:cubicBezTo>
                      <a:pt x="64" y="411"/>
                      <a:pt x="298" y="58"/>
                      <a:pt x="595" y="58"/>
                    </a:cubicBezTo>
                    <a:close/>
                    <a:moveTo>
                      <a:pt x="595" y="1"/>
                    </a:moveTo>
                    <a:cubicBezTo>
                      <a:pt x="269" y="1"/>
                      <a:pt x="1" y="383"/>
                      <a:pt x="1" y="850"/>
                    </a:cubicBezTo>
                    <a:cubicBezTo>
                      <a:pt x="1" y="1296"/>
                      <a:pt x="269" y="1678"/>
                      <a:pt x="595" y="1678"/>
                    </a:cubicBezTo>
                    <a:cubicBezTo>
                      <a:pt x="885" y="1678"/>
                      <a:pt x="1154" y="1296"/>
                      <a:pt x="1154" y="850"/>
                    </a:cubicBezTo>
                    <a:cubicBezTo>
                      <a:pt x="1154" y="383"/>
                      <a:pt x="885" y="1"/>
                      <a:pt x="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0"/>
              <p:cNvSpPr/>
              <p:nvPr/>
            </p:nvSpPr>
            <p:spPr>
              <a:xfrm>
                <a:off x="4551074" y="1770287"/>
                <a:ext cx="34702" cy="52479"/>
              </a:xfrm>
              <a:custGeom>
                <a:avLst/>
                <a:gdLst/>
                <a:ahLst/>
                <a:cxnLst/>
                <a:rect l="l" t="t" r="r" b="b"/>
                <a:pathLst>
                  <a:path w="978" h="1479" extrusionOk="0">
                    <a:moveTo>
                      <a:pt x="475" y="64"/>
                    </a:moveTo>
                    <a:cubicBezTo>
                      <a:pt x="737" y="64"/>
                      <a:pt x="913" y="389"/>
                      <a:pt x="913" y="743"/>
                    </a:cubicBezTo>
                    <a:cubicBezTo>
                      <a:pt x="913" y="1125"/>
                      <a:pt x="737" y="1415"/>
                      <a:pt x="475" y="1415"/>
                    </a:cubicBezTo>
                    <a:cubicBezTo>
                      <a:pt x="234" y="1415"/>
                      <a:pt x="57" y="1125"/>
                      <a:pt x="57" y="743"/>
                    </a:cubicBezTo>
                    <a:cubicBezTo>
                      <a:pt x="57" y="389"/>
                      <a:pt x="234" y="64"/>
                      <a:pt x="475" y="64"/>
                    </a:cubicBezTo>
                    <a:close/>
                    <a:moveTo>
                      <a:pt x="475" y="0"/>
                    </a:moveTo>
                    <a:cubicBezTo>
                      <a:pt x="206" y="0"/>
                      <a:pt x="1" y="354"/>
                      <a:pt x="1" y="743"/>
                    </a:cubicBezTo>
                    <a:cubicBezTo>
                      <a:pt x="1" y="1153"/>
                      <a:pt x="206" y="1479"/>
                      <a:pt x="475" y="1479"/>
                    </a:cubicBezTo>
                    <a:cubicBezTo>
                      <a:pt x="765" y="1479"/>
                      <a:pt x="977" y="1153"/>
                      <a:pt x="977" y="743"/>
                    </a:cubicBezTo>
                    <a:cubicBezTo>
                      <a:pt x="977" y="354"/>
                      <a:pt x="765" y="0"/>
                      <a:pt x="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0"/>
              <p:cNvSpPr/>
              <p:nvPr/>
            </p:nvSpPr>
            <p:spPr>
              <a:xfrm>
                <a:off x="3997846" y="1767271"/>
                <a:ext cx="35695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472" extrusionOk="0">
                    <a:moveTo>
                      <a:pt x="503" y="57"/>
                    </a:moveTo>
                    <a:cubicBezTo>
                      <a:pt x="737" y="57"/>
                      <a:pt x="942" y="354"/>
                      <a:pt x="942" y="736"/>
                    </a:cubicBezTo>
                    <a:cubicBezTo>
                      <a:pt x="942" y="1090"/>
                      <a:pt x="737" y="1415"/>
                      <a:pt x="503" y="1415"/>
                    </a:cubicBezTo>
                    <a:cubicBezTo>
                      <a:pt x="263" y="1415"/>
                      <a:pt x="58" y="1090"/>
                      <a:pt x="58" y="736"/>
                    </a:cubicBezTo>
                    <a:cubicBezTo>
                      <a:pt x="58" y="354"/>
                      <a:pt x="263" y="57"/>
                      <a:pt x="503" y="57"/>
                    </a:cubicBezTo>
                    <a:close/>
                    <a:moveTo>
                      <a:pt x="503" y="0"/>
                    </a:moveTo>
                    <a:cubicBezTo>
                      <a:pt x="234" y="0"/>
                      <a:pt x="1" y="326"/>
                      <a:pt x="1" y="736"/>
                    </a:cubicBezTo>
                    <a:cubicBezTo>
                      <a:pt x="1" y="1118"/>
                      <a:pt x="234" y="1472"/>
                      <a:pt x="503" y="1472"/>
                    </a:cubicBezTo>
                    <a:cubicBezTo>
                      <a:pt x="765" y="1472"/>
                      <a:pt x="1006" y="1118"/>
                      <a:pt x="1006" y="736"/>
                    </a:cubicBezTo>
                    <a:cubicBezTo>
                      <a:pt x="1006" y="326"/>
                      <a:pt x="765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0"/>
              <p:cNvSpPr/>
              <p:nvPr/>
            </p:nvSpPr>
            <p:spPr>
              <a:xfrm>
                <a:off x="4298055" y="2172613"/>
                <a:ext cx="48008" cy="124827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3518" extrusionOk="0">
                    <a:moveTo>
                      <a:pt x="857" y="72"/>
                    </a:moveTo>
                    <a:cubicBezTo>
                      <a:pt x="1119" y="129"/>
                      <a:pt x="1211" y="454"/>
                      <a:pt x="1239" y="574"/>
                    </a:cubicBezTo>
                    <a:cubicBezTo>
                      <a:pt x="1295" y="836"/>
                      <a:pt x="1295" y="1077"/>
                      <a:pt x="1239" y="1338"/>
                    </a:cubicBezTo>
                    <a:cubicBezTo>
                      <a:pt x="1211" y="1430"/>
                      <a:pt x="1175" y="1544"/>
                      <a:pt x="1147" y="1636"/>
                    </a:cubicBezTo>
                    <a:cubicBezTo>
                      <a:pt x="1090" y="1841"/>
                      <a:pt x="998" y="2074"/>
                      <a:pt x="1034" y="2279"/>
                    </a:cubicBezTo>
                    <a:cubicBezTo>
                      <a:pt x="1034" y="2400"/>
                      <a:pt x="1062" y="2492"/>
                      <a:pt x="1090" y="2605"/>
                    </a:cubicBezTo>
                    <a:cubicBezTo>
                      <a:pt x="1090" y="2725"/>
                      <a:pt x="1147" y="2845"/>
                      <a:pt x="1119" y="2958"/>
                    </a:cubicBezTo>
                    <a:cubicBezTo>
                      <a:pt x="1119" y="3199"/>
                      <a:pt x="913" y="3461"/>
                      <a:pt x="680" y="3461"/>
                    </a:cubicBezTo>
                    <a:lnTo>
                      <a:pt x="560" y="3461"/>
                    </a:lnTo>
                    <a:cubicBezTo>
                      <a:pt x="263" y="3376"/>
                      <a:pt x="86" y="2987"/>
                      <a:pt x="86" y="2753"/>
                    </a:cubicBezTo>
                    <a:cubicBezTo>
                      <a:pt x="57" y="2548"/>
                      <a:pt x="149" y="2343"/>
                      <a:pt x="206" y="2138"/>
                    </a:cubicBezTo>
                    <a:cubicBezTo>
                      <a:pt x="263" y="1961"/>
                      <a:pt x="326" y="1784"/>
                      <a:pt x="326" y="1607"/>
                    </a:cubicBezTo>
                    <a:cubicBezTo>
                      <a:pt x="326" y="1430"/>
                      <a:pt x="291" y="1282"/>
                      <a:pt x="263" y="1105"/>
                    </a:cubicBezTo>
                    <a:cubicBezTo>
                      <a:pt x="263" y="1077"/>
                      <a:pt x="234" y="1013"/>
                      <a:pt x="234" y="956"/>
                    </a:cubicBezTo>
                    <a:cubicBezTo>
                      <a:pt x="206" y="780"/>
                      <a:pt x="178" y="546"/>
                      <a:pt x="291" y="334"/>
                    </a:cubicBezTo>
                    <a:cubicBezTo>
                      <a:pt x="383" y="192"/>
                      <a:pt x="560" y="72"/>
                      <a:pt x="737" y="72"/>
                    </a:cubicBezTo>
                    <a:close/>
                    <a:moveTo>
                      <a:pt x="741" y="1"/>
                    </a:moveTo>
                    <a:cubicBezTo>
                      <a:pt x="537" y="1"/>
                      <a:pt x="335" y="133"/>
                      <a:pt x="234" y="306"/>
                    </a:cubicBezTo>
                    <a:cubicBezTo>
                      <a:pt x="114" y="546"/>
                      <a:pt x="149" y="780"/>
                      <a:pt x="178" y="956"/>
                    </a:cubicBezTo>
                    <a:cubicBezTo>
                      <a:pt x="178" y="1013"/>
                      <a:pt x="206" y="1077"/>
                      <a:pt x="206" y="1133"/>
                    </a:cubicBezTo>
                    <a:cubicBezTo>
                      <a:pt x="234" y="1282"/>
                      <a:pt x="263" y="1430"/>
                      <a:pt x="263" y="1572"/>
                    </a:cubicBezTo>
                    <a:cubicBezTo>
                      <a:pt x="263" y="1784"/>
                      <a:pt x="206" y="1961"/>
                      <a:pt x="149" y="2138"/>
                    </a:cubicBezTo>
                    <a:cubicBezTo>
                      <a:pt x="86" y="2343"/>
                      <a:pt x="1" y="2548"/>
                      <a:pt x="29" y="2753"/>
                    </a:cubicBezTo>
                    <a:cubicBezTo>
                      <a:pt x="29" y="3022"/>
                      <a:pt x="234" y="3432"/>
                      <a:pt x="531" y="3517"/>
                    </a:cubicBezTo>
                    <a:lnTo>
                      <a:pt x="680" y="3517"/>
                    </a:lnTo>
                    <a:cubicBezTo>
                      <a:pt x="970" y="3517"/>
                      <a:pt x="1175" y="3227"/>
                      <a:pt x="1175" y="2958"/>
                    </a:cubicBezTo>
                    <a:cubicBezTo>
                      <a:pt x="1211" y="2845"/>
                      <a:pt x="1147" y="2725"/>
                      <a:pt x="1119" y="2576"/>
                    </a:cubicBezTo>
                    <a:cubicBezTo>
                      <a:pt x="1119" y="2492"/>
                      <a:pt x="1090" y="2371"/>
                      <a:pt x="1090" y="2279"/>
                    </a:cubicBezTo>
                    <a:cubicBezTo>
                      <a:pt x="1062" y="2074"/>
                      <a:pt x="1147" y="1869"/>
                      <a:pt x="1211" y="1664"/>
                    </a:cubicBezTo>
                    <a:cubicBezTo>
                      <a:pt x="1239" y="1544"/>
                      <a:pt x="1267" y="1459"/>
                      <a:pt x="1295" y="1338"/>
                    </a:cubicBezTo>
                    <a:cubicBezTo>
                      <a:pt x="1352" y="1105"/>
                      <a:pt x="1352" y="836"/>
                      <a:pt x="1295" y="574"/>
                    </a:cubicBezTo>
                    <a:cubicBezTo>
                      <a:pt x="1267" y="426"/>
                      <a:pt x="1175" y="100"/>
                      <a:pt x="857" y="16"/>
                    </a:cubicBezTo>
                    <a:cubicBezTo>
                      <a:pt x="819" y="5"/>
                      <a:pt x="780" y="1"/>
                      <a:pt x="7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0"/>
              <p:cNvSpPr/>
              <p:nvPr/>
            </p:nvSpPr>
            <p:spPr>
              <a:xfrm>
                <a:off x="4346026" y="1562188"/>
                <a:ext cx="104709" cy="53508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1508" extrusionOk="0">
                    <a:moveTo>
                      <a:pt x="1479" y="64"/>
                    </a:moveTo>
                    <a:cubicBezTo>
                      <a:pt x="2186" y="64"/>
                      <a:pt x="2773" y="651"/>
                      <a:pt x="2893" y="772"/>
                    </a:cubicBezTo>
                    <a:cubicBezTo>
                      <a:pt x="2773" y="885"/>
                      <a:pt x="2186" y="1444"/>
                      <a:pt x="1479" y="1444"/>
                    </a:cubicBezTo>
                    <a:cubicBezTo>
                      <a:pt x="799" y="1444"/>
                      <a:pt x="212" y="885"/>
                      <a:pt x="92" y="772"/>
                    </a:cubicBezTo>
                    <a:cubicBezTo>
                      <a:pt x="212" y="651"/>
                      <a:pt x="799" y="64"/>
                      <a:pt x="1479" y="64"/>
                    </a:cubicBezTo>
                    <a:close/>
                    <a:moveTo>
                      <a:pt x="1479" y="0"/>
                    </a:moveTo>
                    <a:cubicBezTo>
                      <a:pt x="679" y="0"/>
                      <a:pt x="35" y="736"/>
                      <a:pt x="35" y="736"/>
                    </a:cubicBezTo>
                    <a:lnTo>
                      <a:pt x="0" y="772"/>
                    </a:lnTo>
                    <a:lnTo>
                      <a:pt x="35" y="772"/>
                    </a:lnTo>
                    <a:cubicBezTo>
                      <a:pt x="35" y="800"/>
                      <a:pt x="679" y="1507"/>
                      <a:pt x="1479" y="1507"/>
                    </a:cubicBezTo>
                    <a:cubicBezTo>
                      <a:pt x="2271" y="1507"/>
                      <a:pt x="2922" y="800"/>
                      <a:pt x="2950" y="772"/>
                    </a:cubicBezTo>
                    <a:lnTo>
                      <a:pt x="2950" y="736"/>
                    </a:lnTo>
                    <a:cubicBezTo>
                      <a:pt x="2922" y="736"/>
                      <a:pt x="2271" y="0"/>
                      <a:pt x="1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0"/>
              <p:cNvSpPr/>
              <p:nvPr/>
            </p:nvSpPr>
            <p:spPr>
              <a:xfrm>
                <a:off x="4376398" y="1563182"/>
                <a:ext cx="43963" cy="51521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452" extrusionOk="0">
                    <a:moveTo>
                      <a:pt x="623" y="1"/>
                    </a:moveTo>
                    <a:cubicBezTo>
                      <a:pt x="269" y="1"/>
                      <a:pt x="0" y="326"/>
                      <a:pt x="0" y="744"/>
                    </a:cubicBezTo>
                    <a:cubicBezTo>
                      <a:pt x="0" y="1126"/>
                      <a:pt x="269" y="1451"/>
                      <a:pt x="623" y="1451"/>
                    </a:cubicBezTo>
                    <a:cubicBezTo>
                      <a:pt x="976" y="1451"/>
                      <a:pt x="1238" y="1126"/>
                      <a:pt x="1238" y="744"/>
                    </a:cubicBezTo>
                    <a:cubicBezTo>
                      <a:pt x="1238" y="326"/>
                      <a:pt x="976" y="1"/>
                      <a:pt x="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0"/>
              <p:cNvSpPr/>
              <p:nvPr/>
            </p:nvSpPr>
            <p:spPr>
              <a:xfrm>
                <a:off x="4306358" y="1388754"/>
                <a:ext cx="17848" cy="44956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267" extrusionOk="0">
                    <a:moveTo>
                      <a:pt x="503" y="0"/>
                    </a:moveTo>
                    <a:cubicBezTo>
                      <a:pt x="474" y="0"/>
                      <a:pt x="474" y="0"/>
                      <a:pt x="446" y="28"/>
                    </a:cubicBezTo>
                    <a:lnTo>
                      <a:pt x="29" y="1238"/>
                    </a:lnTo>
                    <a:cubicBezTo>
                      <a:pt x="0" y="1238"/>
                      <a:pt x="29" y="1266"/>
                      <a:pt x="29" y="1266"/>
                    </a:cubicBezTo>
                    <a:lnTo>
                      <a:pt x="57" y="1266"/>
                    </a:lnTo>
                    <a:lnTo>
                      <a:pt x="57" y="1238"/>
                    </a:lnTo>
                    <a:lnTo>
                      <a:pt x="503" y="28"/>
                    </a:lnTo>
                    <a:lnTo>
                      <a:pt x="5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0"/>
              <p:cNvSpPr/>
              <p:nvPr/>
            </p:nvSpPr>
            <p:spPr>
              <a:xfrm>
                <a:off x="4326192" y="1388754"/>
                <a:ext cx="17848" cy="44956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267" extrusionOk="0">
                    <a:moveTo>
                      <a:pt x="502" y="0"/>
                    </a:moveTo>
                    <a:cubicBezTo>
                      <a:pt x="474" y="0"/>
                      <a:pt x="446" y="0"/>
                      <a:pt x="446" y="28"/>
                    </a:cubicBezTo>
                    <a:lnTo>
                      <a:pt x="0" y="1238"/>
                    </a:lnTo>
                    <a:lnTo>
                      <a:pt x="28" y="1266"/>
                    </a:lnTo>
                    <a:cubicBezTo>
                      <a:pt x="64" y="1266"/>
                      <a:pt x="64" y="1266"/>
                      <a:pt x="64" y="1238"/>
                    </a:cubicBezTo>
                    <a:lnTo>
                      <a:pt x="502" y="28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0"/>
              <p:cNvSpPr/>
              <p:nvPr/>
            </p:nvSpPr>
            <p:spPr>
              <a:xfrm>
                <a:off x="3872348" y="1550657"/>
                <a:ext cx="17883" cy="4520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274" extrusionOk="0">
                    <a:moveTo>
                      <a:pt x="475" y="0"/>
                    </a:moveTo>
                    <a:cubicBezTo>
                      <a:pt x="475" y="0"/>
                      <a:pt x="439" y="0"/>
                      <a:pt x="439" y="35"/>
                    </a:cubicBezTo>
                    <a:lnTo>
                      <a:pt x="1" y="1238"/>
                    </a:lnTo>
                    <a:cubicBezTo>
                      <a:pt x="1" y="1238"/>
                      <a:pt x="1" y="1273"/>
                      <a:pt x="29" y="1273"/>
                    </a:cubicBezTo>
                    <a:cubicBezTo>
                      <a:pt x="57" y="1273"/>
                      <a:pt x="57" y="1273"/>
                      <a:pt x="57" y="1238"/>
                    </a:cubicBezTo>
                    <a:lnTo>
                      <a:pt x="503" y="35"/>
                    </a:lnTo>
                    <a:cubicBezTo>
                      <a:pt x="503" y="35"/>
                      <a:pt x="503" y="0"/>
                      <a:pt x="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0"/>
              <p:cNvSpPr/>
              <p:nvPr/>
            </p:nvSpPr>
            <p:spPr>
              <a:xfrm>
                <a:off x="4058590" y="1767271"/>
                <a:ext cx="17635" cy="44956"/>
              </a:xfrm>
              <a:custGeom>
                <a:avLst/>
                <a:gdLst/>
                <a:ahLst/>
                <a:cxnLst/>
                <a:rect l="l" t="t" r="r" b="b"/>
                <a:pathLst>
                  <a:path w="497" h="1267" extrusionOk="0">
                    <a:moveTo>
                      <a:pt x="468" y="0"/>
                    </a:moveTo>
                    <a:cubicBezTo>
                      <a:pt x="440" y="0"/>
                      <a:pt x="440" y="29"/>
                      <a:pt x="440" y="29"/>
                    </a:cubicBezTo>
                    <a:lnTo>
                      <a:pt x="1" y="1238"/>
                    </a:lnTo>
                    <a:lnTo>
                      <a:pt x="1" y="1267"/>
                    </a:lnTo>
                    <a:lnTo>
                      <a:pt x="58" y="1267"/>
                    </a:lnTo>
                    <a:lnTo>
                      <a:pt x="496" y="57"/>
                    </a:lnTo>
                    <a:cubicBezTo>
                      <a:pt x="496" y="29"/>
                      <a:pt x="496" y="29"/>
                      <a:pt x="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0"/>
              <p:cNvSpPr/>
              <p:nvPr/>
            </p:nvSpPr>
            <p:spPr>
              <a:xfrm>
                <a:off x="3980034" y="1534087"/>
                <a:ext cx="7309" cy="8303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34" extrusionOk="0">
                    <a:moveTo>
                      <a:pt x="93" y="0"/>
                    </a:moveTo>
                    <a:cubicBezTo>
                      <a:pt x="29" y="0"/>
                      <a:pt x="1" y="57"/>
                      <a:pt x="1" y="113"/>
                    </a:cubicBezTo>
                    <a:cubicBezTo>
                      <a:pt x="1" y="177"/>
                      <a:pt x="29" y="234"/>
                      <a:pt x="93" y="234"/>
                    </a:cubicBezTo>
                    <a:cubicBezTo>
                      <a:pt x="149" y="234"/>
                      <a:pt x="206" y="177"/>
                      <a:pt x="206" y="113"/>
                    </a:cubicBezTo>
                    <a:cubicBezTo>
                      <a:pt x="206" y="57"/>
                      <a:pt x="14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0"/>
              <p:cNvSpPr/>
              <p:nvPr/>
            </p:nvSpPr>
            <p:spPr>
              <a:xfrm>
                <a:off x="3979041" y="1533058"/>
                <a:ext cx="9332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91" extrusionOk="0">
                    <a:moveTo>
                      <a:pt x="121" y="57"/>
                    </a:moveTo>
                    <a:cubicBezTo>
                      <a:pt x="177" y="57"/>
                      <a:pt x="206" y="86"/>
                      <a:pt x="206" y="142"/>
                    </a:cubicBezTo>
                    <a:cubicBezTo>
                      <a:pt x="206" y="178"/>
                      <a:pt x="177" y="234"/>
                      <a:pt x="121" y="234"/>
                    </a:cubicBezTo>
                    <a:cubicBezTo>
                      <a:pt x="85" y="234"/>
                      <a:pt x="57" y="178"/>
                      <a:pt x="57" y="142"/>
                    </a:cubicBezTo>
                    <a:cubicBezTo>
                      <a:pt x="57" y="86"/>
                      <a:pt x="85" y="57"/>
                      <a:pt x="121" y="57"/>
                    </a:cubicBezTo>
                    <a:close/>
                    <a:moveTo>
                      <a:pt x="121" y="1"/>
                    </a:moveTo>
                    <a:cubicBezTo>
                      <a:pt x="57" y="1"/>
                      <a:pt x="0" y="57"/>
                      <a:pt x="0" y="142"/>
                    </a:cubicBezTo>
                    <a:cubicBezTo>
                      <a:pt x="0" y="234"/>
                      <a:pt x="57" y="291"/>
                      <a:pt x="121" y="291"/>
                    </a:cubicBezTo>
                    <a:cubicBezTo>
                      <a:pt x="206" y="291"/>
                      <a:pt x="262" y="234"/>
                      <a:pt x="262" y="142"/>
                    </a:cubicBezTo>
                    <a:cubicBezTo>
                      <a:pt x="262" y="57"/>
                      <a:pt x="206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0"/>
              <p:cNvSpPr/>
              <p:nvPr/>
            </p:nvSpPr>
            <p:spPr>
              <a:xfrm>
                <a:off x="3980034" y="1553921"/>
                <a:ext cx="7309" cy="730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93" y="0"/>
                    </a:moveTo>
                    <a:cubicBezTo>
                      <a:pt x="29" y="0"/>
                      <a:pt x="1" y="28"/>
                      <a:pt x="1" y="85"/>
                    </a:cubicBezTo>
                    <a:cubicBezTo>
                      <a:pt x="1" y="177"/>
                      <a:pt x="29" y="205"/>
                      <a:pt x="93" y="205"/>
                    </a:cubicBezTo>
                    <a:cubicBezTo>
                      <a:pt x="149" y="205"/>
                      <a:pt x="206" y="177"/>
                      <a:pt x="206" y="85"/>
                    </a:cubicBezTo>
                    <a:cubicBezTo>
                      <a:pt x="206" y="28"/>
                      <a:pt x="14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0"/>
              <p:cNvSpPr/>
              <p:nvPr/>
            </p:nvSpPr>
            <p:spPr>
              <a:xfrm>
                <a:off x="3979041" y="1552892"/>
                <a:ext cx="9332" cy="9332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3" extrusionOk="0">
                    <a:moveTo>
                      <a:pt x="121" y="57"/>
                    </a:moveTo>
                    <a:cubicBezTo>
                      <a:pt x="177" y="57"/>
                      <a:pt x="206" y="86"/>
                      <a:pt x="206" y="114"/>
                    </a:cubicBezTo>
                    <a:cubicBezTo>
                      <a:pt x="206" y="178"/>
                      <a:pt x="177" y="206"/>
                      <a:pt x="121" y="206"/>
                    </a:cubicBezTo>
                    <a:cubicBezTo>
                      <a:pt x="85" y="206"/>
                      <a:pt x="57" y="178"/>
                      <a:pt x="57" y="114"/>
                    </a:cubicBezTo>
                    <a:cubicBezTo>
                      <a:pt x="57" y="86"/>
                      <a:pt x="85" y="57"/>
                      <a:pt x="121" y="57"/>
                    </a:cubicBezTo>
                    <a:close/>
                    <a:moveTo>
                      <a:pt x="121" y="1"/>
                    </a:moveTo>
                    <a:cubicBezTo>
                      <a:pt x="57" y="1"/>
                      <a:pt x="0" y="57"/>
                      <a:pt x="0" y="114"/>
                    </a:cubicBezTo>
                    <a:cubicBezTo>
                      <a:pt x="0" y="206"/>
                      <a:pt x="57" y="262"/>
                      <a:pt x="121" y="262"/>
                    </a:cubicBezTo>
                    <a:cubicBezTo>
                      <a:pt x="206" y="262"/>
                      <a:pt x="262" y="206"/>
                      <a:pt x="262" y="114"/>
                    </a:cubicBezTo>
                    <a:cubicBezTo>
                      <a:pt x="262" y="57"/>
                      <a:pt x="206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0"/>
              <p:cNvSpPr/>
              <p:nvPr/>
            </p:nvSpPr>
            <p:spPr>
              <a:xfrm>
                <a:off x="4011400" y="1521526"/>
                <a:ext cx="36689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472" extrusionOk="0">
                    <a:moveTo>
                      <a:pt x="532" y="57"/>
                    </a:moveTo>
                    <a:cubicBezTo>
                      <a:pt x="765" y="57"/>
                      <a:pt x="977" y="354"/>
                      <a:pt x="977" y="736"/>
                    </a:cubicBezTo>
                    <a:cubicBezTo>
                      <a:pt x="977" y="1118"/>
                      <a:pt x="765" y="1415"/>
                      <a:pt x="532" y="1415"/>
                    </a:cubicBezTo>
                    <a:cubicBezTo>
                      <a:pt x="270" y="1415"/>
                      <a:pt x="58" y="1118"/>
                      <a:pt x="58" y="736"/>
                    </a:cubicBezTo>
                    <a:cubicBezTo>
                      <a:pt x="58" y="354"/>
                      <a:pt x="270" y="57"/>
                      <a:pt x="532" y="57"/>
                    </a:cubicBezTo>
                    <a:close/>
                    <a:moveTo>
                      <a:pt x="532" y="0"/>
                    </a:moveTo>
                    <a:cubicBezTo>
                      <a:pt x="234" y="0"/>
                      <a:pt x="1" y="326"/>
                      <a:pt x="1" y="736"/>
                    </a:cubicBezTo>
                    <a:cubicBezTo>
                      <a:pt x="1" y="1146"/>
                      <a:pt x="234" y="1472"/>
                      <a:pt x="532" y="1472"/>
                    </a:cubicBezTo>
                    <a:cubicBezTo>
                      <a:pt x="800" y="1472"/>
                      <a:pt x="1034" y="1146"/>
                      <a:pt x="1034" y="736"/>
                    </a:cubicBezTo>
                    <a:cubicBezTo>
                      <a:pt x="1034" y="326"/>
                      <a:pt x="800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0"/>
              <p:cNvSpPr/>
              <p:nvPr/>
            </p:nvSpPr>
            <p:spPr>
              <a:xfrm>
                <a:off x="4065899" y="1521526"/>
                <a:ext cx="36653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472" extrusionOk="0">
                    <a:moveTo>
                      <a:pt x="531" y="57"/>
                    </a:moveTo>
                    <a:cubicBezTo>
                      <a:pt x="764" y="57"/>
                      <a:pt x="969" y="354"/>
                      <a:pt x="969" y="736"/>
                    </a:cubicBezTo>
                    <a:cubicBezTo>
                      <a:pt x="969" y="1118"/>
                      <a:pt x="764" y="1415"/>
                      <a:pt x="531" y="1415"/>
                    </a:cubicBezTo>
                    <a:cubicBezTo>
                      <a:pt x="262" y="1415"/>
                      <a:pt x="57" y="1118"/>
                      <a:pt x="57" y="736"/>
                    </a:cubicBezTo>
                    <a:cubicBezTo>
                      <a:pt x="57" y="354"/>
                      <a:pt x="262" y="57"/>
                      <a:pt x="531" y="57"/>
                    </a:cubicBezTo>
                    <a:close/>
                    <a:moveTo>
                      <a:pt x="531" y="0"/>
                    </a:moveTo>
                    <a:cubicBezTo>
                      <a:pt x="234" y="0"/>
                      <a:pt x="0" y="326"/>
                      <a:pt x="0" y="736"/>
                    </a:cubicBezTo>
                    <a:cubicBezTo>
                      <a:pt x="0" y="1146"/>
                      <a:pt x="234" y="1472"/>
                      <a:pt x="531" y="1472"/>
                    </a:cubicBezTo>
                    <a:cubicBezTo>
                      <a:pt x="792" y="1472"/>
                      <a:pt x="1033" y="1146"/>
                      <a:pt x="1033" y="736"/>
                    </a:cubicBezTo>
                    <a:cubicBezTo>
                      <a:pt x="1033" y="326"/>
                      <a:pt x="792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0"/>
              <p:cNvSpPr/>
              <p:nvPr/>
            </p:nvSpPr>
            <p:spPr>
              <a:xfrm>
                <a:off x="3245850" y="1932438"/>
                <a:ext cx="37682" cy="49214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387" extrusionOk="0">
                    <a:moveTo>
                      <a:pt x="1005" y="0"/>
                    </a:moveTo>
                    <a:lnTo>
                      <a:pt x="0" y="736"/>
                    </a:lnTo>
                    <a:lnTo>
                      <a:pt x="941" y="1387"/>
                    </a:lnTo>
                    <a:lnTo>
                      <a:pt x="976" y="1387"/>
                    </a:lnTo>
                    <a:cubicBezTo>
                      <a:pt x="976" y="1387"/>
                      <a:pt x="1005" y="1387"/>
                      <a:pt x="1005" y="1358"/>
                    </a:cubicBezTo>
                    <a:lnTo>
                      <a:pt x="1005" y="1330"/>
                    </a:lnTo>
                    <a:lnTo>
                      <a:pt x="92" y="736"/>
                    </a:lnTo>
                    <a:lnTo>
                      <a:pt x="1033" y="64"/>
                    </a:lnTo>
                    <a:cubicBezTo>
                      <a:pt x="1061" y="64"/>
                      <a:pt x="1061" y="28"/>
                      <a:pt x="1061" y="28"/>
                    </a:cubicBezTo>
                    <a:cubicBezTo>
                      <a:pt x="1033" y="0"/>
                      <a:pt x="1033" y="0"/>
                      <a:pt x="10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0"/>
              <p:cNvSpPr/>
              <p:nvPr/>
            </p:nvSpPr>
            <p:spPr>
              <a:xfrm>
                <a:off x="3370355" y="1934673"/>
                <a:ext cx="17848" cy="44992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268" extrusionOk="0">
                    <a:moveTo>
                      <a:pt x="474" y="1"/>
                    </a:moveTo>
                    <a:cubicBezTo>
                      <a:pt x="474" y="1"/>
                      <a:pt x="439" y="1"/>
                      <a:pt x="439" y="29"/>
                    </a:cubicBezTo>
                    <a:lnTo>
                      <a:pt x="0" y="1239"/>
                    </a:lnTo>
                    <a:cubicBezTo>
                      <a:pt x="0" y="1239"/>
                      <a:pt x="0" y="1267"/>
                      <a:pt x="28" y="1267"/>
                    </a:cubicBezTo>
                    <a:cubicBezTo>
                      <a:pt x="57" y="1267"/>
                      <a:pt x="57" y="1267"/>
                      <a:pt x="57" y="1239"/>
                    </a:cubicBezTo>
                    <a:lnTo>
                      <a:pt x="502" y="29"/>
                    </a:lnTo>
                    <a:cubicBezTo>
                      <a:pt x="502" y="29"/>
                      <a:pt x="502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0"/>
              <p:cNvSpPr/>
              <p:nvPr/>
            </p:nvSpPr>
            <p:spPr>
              <a:xfrm>
                <a:off x="3393418" y="1934673"/>
                <a:ext cx="17635" cy="44992"/>
              </a:xfrm>
              <a:custGeom>
                <a:avLst/>
                <a:gdLst/>
                <a:ahLst/>
                <a:cxnLst/>
                <a:rect l="l" t="t" r="r" b="b"/>
                <a:pathLst>
                  <a:path w="497" h="1268" extrusionOk="0">
                    <a:moveTo>
                      <a:pt x="496" y="1"/>
                    </a:moveTo>
                    <a:cubicBezTo>
                      <a:pt x="468" y="1"/>
                      <a:pt x="440" y="1"/>
                      <a:pt x="440" y="29"/>
                    </a:cubicBezTo>
                    <a:lnTo>
                      <a:pt x="1" y="1239"/>
                    </a:lnTo>
                    <a:lnTo>
                      <a:pt x="29" y="1267"/>
                    </a:lnTo>
                    <a:cubicBezTo>
                      <a:pt x="57" y="1267"/>
                      <a:pt x="57" y="1267"/>
                      <a:pt x="57" y="1239"/>
                    </a:cubicBezTo>
                    <a:lnTo>
                      <a:pt x="496" y="29"/>
                    </a:lnTo>
                    <a:lnTo>
                      <a:pt x="4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40"/>
              <p:cNvSpPr/>
              <p:nvPr/>
            </p:nvSpPr>
            <p:spPr>
              <a:xfrm>
                <a:off x="3306594" y="1940954"/>
                <a:ext cx="36689" cy="3016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850" extrusionOk="0">
                    <a:moveTo>
                      <a:pt x="0" y="1"/>
                    </a:moveTo>
                    <a:lnTo>
                      <a:pt x="0" y="850"/>
                    </a:lnTo>
                    <a:lnTo>
                      <a:pt x="1033" y="850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40"/>
              <p:cNvSpPr/>
              <p:nvPr/>
            </p:nvSpPr>
            <p:spPr>
              <a:xfrm>
                <a:off x="3343247" y="2131241"/>
                <a:ext cx="47972" cy="3566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1005" extrusionOk="0">
                    <a:moveTo>
                      <a:pt x="644" y="0"/>
                    </a:moveTo>
                    <a:lnTo>
                      <a:pt x="0" y="1005"/>
                    </a:lnTo>
                    <a:lnTo>
                      <a:pt x="1351" y="1005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40"/>
              <p:cNvSpPr/>
              <p:nvPr/>
            </p:nvSpPr>
            <p:spPr>
              <a:xfrm>
                <a:off x="3379615" y="2107114"/>
                <a:ext cx="30409" cy="89913"/>
              </a:xfrm>
              <a:custGeom>
                <a:avLst/>
                <a:gdLst/>
                <a:ahLst/>
                <a:cxnLst/>
                <a:rect l="l" t="t" r="r" b="b"/>
                <a:pathLst>
                  <a:path w="857" h="2534" extrusionOk="0">
                    <a:moveTo>
                      <a:pt x="93" y="1"/>
                    </a:moveTo>
                    <a:cubicBezTo>
                      <a:pt x="64" y="1"/>
                      <a:pt x="64" y="29"/>
                      <a:pt x="64" y="29"/>
                    </a:cubicBezTo>
                    <a:cubicBezTo>
                      <a:pt x="64" y="58"/>
                      <a:pt x="64" y="58"/>
                      <a:pt x="93" y="58"/>
                    </a:cubicBezTo>
                    <a:cubicBezTo>
                      <a:pt x="326" y="58"/>
                      <a:pt x="531" y="270"/>
                      <a:pt x="531" y="503"/>
                    </a:cubicBezTo>
                    <a:lnTo>
                      <a:pt x="531" y="829"/>
                    </a:lnTo>
                    <a:cubicBezTo>
                      <a:pt x="531" y="977"/>
                      <a:pt x="567" y="1090"/>
                      <a:pt x="680" y="1182"/>
                    </a:cubicBezTo>
                    <a:lnTo>
                      <a:pt x="800" y="1296"/>
                    </a:lnTo>
                    <a:lnTo>
                      <a:pt x="708" y="1388"/>
                    </a:lnTo>
                    <a:cubicBezTo>
                      <a:pt x="623" y="1472"/>
                      <a:pt x="567" y="1621"/>
                      <a:pt x="567" y="1741"/>
                    </a:cubicBezTo>
                    <a:lnTo>
                      <a:pt x="567" y="2038"/>
                    </a:lnTo>
                    <a:cubicBezTo>
                      <a:pt x="567" y="2272"/>
                      <a:pt x="355" y="2477"/>
                      <a:pt x="121" y="2477"/>
                    </a:cubicBezTo>
                    <a:lnTo>
                      <a:pt x="36" y="2477"/>
                    </a:lnTo>
                    <a:cubicBezTo>
                      <a:pt x="36" y="2477"/>
                      <a:pt x="1" y="2477"/>
                      <a:pt x="1" y="2505"/>
                    </a:cubicBezTo>
                    <a:lnTo>
                      <a:pt x="36" y="2534"/>
                    </a:lnTo>
                    <a:lnTo>
                      <a:pt x="121" y="2534"/>
                    </a:lnTo>
                    <a:cubicBezTo>
                      <a:pt x="390" y="2534"/>
                      <a:pt x="623" y="2300"/>
                      <a:pt x="623" y="2038"/>
                    </a:cubicBezTo>
                    <a:lnTo>
                      <a:pt x="623" y="1741"/>
                    </a:lnTo>
                    <a:cubicBezTo>
                      <a:pt x="623" y="1621"/>
                      <a:pt x="680" y="1508"/>
                      <a:pt x="744" y="1416"/>
                    </a:cubicBezTo>
                    <a:lnTo>
                      <a:pt x="857" y="1296"/>
                    </a:lnTo>
                    <a:lnTo>
                      <a:pt x="708" y="1154"/>
                    </a:lnTo>
                    <a:cubicBezTo>
                      <a:pt x="623" y="1062"/>
                      <a:pt x="595" y="942"/>
                      <a:pt x="595" y="829"/>
                    </a:cubicBezTo>
                    <a:lnTo>
                      <a:pt x="595" y="503"/>
                    </a:lnTo>
                    <a:cubicBezTo>
                      <a:pt x="595" y="234"/>
                      <a:pt x="355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40"/>
              <p:cNvSpPr/>
              <p:nvPr/>
            </p:nvSpPr>
            <p:spPr>
              <a:xfrm>
                <a:off x="3315855" y="2105127"/>
                <a:ext cx="30409" cy="88884"/>
              </a:xfrm>
              <a:custGeom>
                <a:avLst/>
                <a:gdLst/>
                <a:ahLst/>
                <a:cxnLst/>
                <a:rect l="l" t="t" r="r" b="b"/>
                <a:pathLst>
                  <a:path w="857" h="2505" extrusionOk="0">
                    <a:moveTo>
                      <a:pt x="800" y="0"/>
                    </a:moveTo>
                    <a:cubicBezTo>
                      <a:pt x="503" y="0"/>
                      <a:pt x="298" y="234"/>
                      <a:pt x="298" y="503"/>
                    </a:cubicBezTo>
                    <a:lnTo>
                      <a:pt x="298" y="821"/>
                    </a:lnTo>
                    <a:cubicBezTo>
                      <a:pt x="298" y="941"/>
                      <a:pt x="241" y="1062"/>
                      <a:pt x="149" y="1146"/>
                    </a:cubicBezTo>
                    <a:lnTo>
                      <a:pt x="1" y="1295"/>
                    </a:lnTo>
                    <a:lnTo>
                      <a:pt x="121" y="1415"/>
                    </a:lnTo>
                    <a:cubicBezTo>
                      <a:pt x="206" y="1500"/>
                      <a:pt x="241" y="1620"/>
                      <a:pt x="241" y="1741"/>
                    </a:cubicBezTo>
                    <a:lnTo>
                      <a:pt x="241" y="2002"/>
                    </a:lnTo>
                    <a:cubicBezTo>
                      <a:pt x="241" y="2300"/>
                      <a:pt x="475" y="2505"/>
                      <a:pt x="737" y="2505"/>
                    </a:cubicBezTo>
                    <a:lnTo>
                      <a:pt x="829" y="2505"/>
                    </a:lnTo>
                    <a:cubicBezTo>
                      <a:pt x="829" y="2505"/>
                      <a:pt x="857" y="2505"/>
                      <a:pt x="857" y="2476"/>
                    </a:cubicBezTo>
                    <a:lnTo>
                      <a:pt x="829" y="2448"/>
                    </a:lnTo>
                    <a:lnTo>
                      <a:pt x="737" y="2448"/>
                    </a:lnTo>
                    <a:cubicBezTo>
                      <a:pt x="503" y="2448"/>
                      <a:pt x="298" y="2271"/>
                      <a:pt x="298" y="2002"/>
                    </a:cubicBezTo>
                    <a:lnTo>
                      <a:pt x="298" y="1741"/>
                    </a:lnTo>
                    <a:cubicBezTo>
                      <a:pt x="298" y="1592"/>
                      <a:pt x="270" y="1472"/>
                      <a:pt x="149" y="1387"/>
                    </a:cubicBezTo>
                    <a:lnTo>
                      <a:pt x="93" y="1295"/>
                    </a:lnTo>
                    <a:lnTo>
                      <a:pt x="206" y="1175"/>
                    </a:lnTo>
                    <a:cubicBezTo>
                      <a:pt x="298" y="1090"/>
                      <a:pt x="355" y="970"/>
                      <a:pt x="355" y="821"/>
                    </a:cubicBezTo>
                    <a:lnTo>
                      <a:pt x="355" y="503"/>
                    </a:lnTo>
                    <a:cubicBezTo>
                      <a:pt x="355" y="262"/>
                      <a:pt x="560" y="57"/>
                      <a:pt x="800" y="57"/>
                    </a:cubicBezTo>
                    <a:cubicBezTo>
                      <a:pt x="800" y="57"/>
                      <a:pt x="829" y="57"/>
                      <a:pt x="829" y="29"/>
                    </a:cubicBezTo>
                    <a:cubicBezTo>
                      <a:pt x="829" y="0"/>
                      <a:pt x="800" y="0"/>
                      <a:pt x="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0"/>
              <p:cNvSpPr/>
              <p:nvPr/>
            </p:nvSpPr>
            <p:spPr>
              <a:xfrm>
                <a:off x="3360810" y="2193972"/>
                <a:ext cx="9580" cy="1987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560" extrusionOk="0">
                    <a:moveTo>
                      <a:pt x="241" y="1"/>
                    </a:moveTo>
                    <a:cubicBezTo>
                      <a:pt x="241" y="1"/>
                      <a:pt x="212" y="1"/>
                      <a:pt x="212" y="29"/>
                    </a:cubicBezTo>
                    <a:lnTo>
                      <a:pt x="0" y="531"/>
                    </a:lnTo>
                    <a:cubicBezTo>
                      <a:pt x="0" y="560"/>
                      <a:pt x="0" y="560"/>
                      <a:pt x="36" y="560"/>
                    </a:cubicBezTo>
                    <a:lnTo>
                      <a:pt x="64" y="560"/>
                    </a:lnTo>
                    <a:lnTo>
                      <a:pt x="269" y="29"/>
                    </a:lnTo>
                    <a:cubicBezTo>
                      <a:pt x="269" y="29"/>
                      <a:pt x="26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40"/>
              <p:cNvSpPr/>
              <p:nvPr/>
            </p:nvSpPr>
            <p:spPr>
              <a:xfrm>
                <a:off x="3845240" y="1445205"/>
                <a:ext cx="8338" cy="18877"/>
              </a:xfrm>
              <a:custGeom>
                <a:avLst/>
                <a:gdLst/>
                <a:ahLst/>
                <a:cxnLst/>
                <a:rect l="l" t="t" r="r" b="b"/>
                <a:pathLst>
                  <a:path w="235" h="532" extrusionOk="0">
                    <a:moveTo>
                      <a:pt x="178" y="1"/>
                    </a:moveTo>
                    <a:lnTo>
                      <a:pt x="1" y="496"/>
                    </a:lnTo>
                    <a:cubicBezTo>
                      <a:pt x="1" y="496"/>
                      <a:pt x="1" y="531"/>
                      <a:pt x="29" y="531"/>
                    </a:cubicBezTo>
                    <a:cubicBezTo>
                      <a:pt x="29" y="531"/>
                      <a:pt x="57" y="531"/>
                      <a:pt x="57" y="496"/>
                    </a:cubicBezTo>
                    <a:lnTo>
                      <a:pt x="234" y="2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0"/>
              <p:cNvSpPr/>
              <p:nvPr/>
            </p:nvSpPr>
            <p:spPr>
              <a:xfrm>
                <a:off x="3800072" y="1393757"/>
                <a:ext cx="66033" cy="2306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65" extrusionOk="0">
                    <a:moveTo>
                      <a:pt x="36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0" y="64"/>
                      <a:pt x="0" y="64"/>
                      <a:pt x="36" y="64"/>
                    </a:cubicBezTo>
                    <a:lnTo>
                      <a:pt x="1833" y="64"/>
                    </a:lnTo>
                    <a:cubicBezTo>
                      <a:pt x="1861" y="64"/>
                      <a:pt x="1861" y="64"/>
                      <a:pt x="1861" y="36"/>
                    </a:cubicBezTo>
                    <a:cubicBezTo>
                      <a:pt x="1861" y="36"/>
                      <a:pt x="1861" y="1"/>
                      <a:pt x="18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0"/>
              <p:cNvSpPr/>
              <p:nvPr/>
            </p:nvSpPr>
            <p:spPr>
              <a:xfrm>
                <a:off x="4033505" y="1421113"/>
                <a:ext cx="6479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58" extrusionOk="0">
                    <a:moveTo>
                      <a:pt x="29" y="1"/>
                    </a:moveTo>
                    <a:lnTo>
                      <a:pt x="1" y="29"/>
                    </a:lnTo>
                    <a:cubicBezTo>
                      <a:pt x="1" y="57"/>
                      <a:pt x="29" y="57"/>
                      <a:pt x="29" y="57"/>
                    </a:cubicBezTo>
                    <a:lnTo>
                      <a:pt x="1797" y="57"/>
                    </a:lnTo>
                    <a:cubicBezTo>
                      <a:pt x="1797" y="57"/>
                      <a:pt x="1826" y="57"/>
                      <a:pt x="1826" y="29"/>
                    </a:cubicBezTo>
                    <a:lnTo>
                      <a:pt x="17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0"/>
              <p:cNvSpPr/>
              <p:nvPr/>
            </p:nvSpPr>
            <p:spPr>
              <a:xfrm>
                <a:off x="3984292" y="1398583"/>
                <a:ext cx="37718" cy="48682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372" extrusionOk="0">
                    <a:moveTo>
                      <a:pt x="1024" y="1"/>
                    </a:moveTo>
                    <a:cubicBezTo>
                      <a:pt x="1018" y="1"/>
                      <a:pt x="1010" y="4"/>
                      <a:pt x="998" y="13"/>
                    </a:cubicBezTo>
                    <a:lnTo>
                      <a:pt x="1" y="749"/>
                    </a:lnTo>
                    <a:lnTo>
                      <a:pt x="970" y="1371"/>
                    </a:lnTo>
                    <a:lnTo>
                      <a:pt x="998" y="1371"/>
                    </a:lnTo>
                    <a:lnTo>
                      <a:pt x="998" y="1315"/>
                    </a:lnTo>
                    <a:lnTo>
                      <a:pt x="86" y="749"/>
                    </a:lnTo>
                    <a:lnTo>
                      <a:pt x="1062" y="41"/>
                    </a:lnTo>
                    <a:lnTo>
                      <a:pt x="1062" y="13"/>
                    </a:lnTo>
                    <a:cubicBezTo>
                      <a:pt x="1043" y="13"/>
                      <a:pt x="1037" y="1"/>
                      <a:pt x="1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2" name="Google Shape;902;p40"/>
          <p:cNvGrpSpPr/>
          <p:nvPr/>
        </p:nvGrpSpPr>
        <p:grpSpPr>
          <a:xfrm>
            <a:off x="2275429" y="822072"/>
            <a:ext cx="234788" cy="188409"/>
            <a:chOff x="2275429" y="822072"/>
            <a:chExt cx="234788" cy="188409"/>
          </a:xfrm>
        </p:grpSpPr>
        <p:sp>
          <p:nvSpPr>
            <p:cNvPr id="903" name="Google Shape;903;p40"/>
            <p:cNvSpPr/>
            <p:nvPr/>
          </p:nvSpPr>
          <p:spPr>
            <a:xfrm>
              <a:off x="2384950" y="822072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0"/>
            <p:cNvSpPr/>
            <p:nvPr/>
          </p:nvSpPr>
          <p:spPr>
            <a:xfrm>
              <a:off x="2275429" y="822072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909;p41">
            <a:extLst>
              <a:ext uri="{FF2B5EF4-FFF2-40B4-BE49-F238E27FC236}">
                <a16:creationId xmlns:a16="http://schemas.microsoft.com/office/drawing/2014/main" id="{6F157246-C3C6-822F-FB54-B7C58F4A35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92484" y="2257397"/>
            <a:ext cx="4444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Project Overview</a:t>
            </a:r>
            <a:endParaRPr sz="3600" dirty="0"/>
          </a:p>
        </p:txBody>
      </p:sp>
      <p:sp>
        <p:nvSpPr>
          <p:cNvPr id="7" name="Google Shape;910;p41">
            <a:extLst>
              <a:ext uri="{FF2B5EF4-FFF2-40B4-BE49-F238E27FC236}">
                <a16:creationId xmlns:a16="http://schemas.microsoft.com/office/drawing/2014/main" id="{C0B06320-5B41-5C9D-93CA-6EEBB15ED8FE}"/>
              </a:ext>
            </a:extLst>
          </p:cNvPr>
          <p:cNvSpPr txBox="1">
            <a:spLocks/>
          </p:cNvSpPr>
          <p:nvPr/>
        </p:nvSpPr>
        <p:spPr>
          <a:xfrm>
            <a:off x="4398849" y="1531704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F9F9"/>
              </a:buClr>
              <a:buSzPts val="6000"/>
              <a:buFont typeface="Poppins"/>
              <a:buNone/>
              <a:tabLst/>
              <a:defRPr/>
            </a:pPr>
            <a:r>
              <a:rPr kumimoji="0" lang="en" sz="4800" b="1" i="0" u="none" strike="noStrike" kern="0" cap="none" spc="0" normalizeH="0" baseline="0" noProof="0" dirty="0">
                <a:ln>
                  <a:noFill/>
                </a:ln>
                <a:solidFill>
                  <a:srgbClr val="FF6E6B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02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3915CD-53B1-25D1-6D70-6E003A50E4C8}"/>
              </a:ext>
            </a:extLst>
          </p:cNvPr>
          <p:cNvSpPr/>
          <p:nvPr/>
        </p:nvSpPr>
        <p:spPr>
          <a:xfrm>
            <a:off x="4398849" y="3002467"/>
            <a:ext cx="4169766" cy="60840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Lato" panose="020F0502020204030203" pitchFamily="34" charset="0"/>
              </a:rPr>
              <a:t>"Exploring the structure and functionality of our CPU simulator files."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54"/>
          <p:cNvSpPr/>
          <p:nvPr/>
        </p:nvSpPr>
        <p:spPr>
          <a:xfrm>
            <a:off x="-345877" y="938264"/>
            <a:ext cx="691754" cy="865253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22" name="Google Shape;2022;p54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5203" r="5203"/>
          <a:stretch/>
        </p:blipFill>
        <p:spPr>
          <a:xfrm>
            <a:off x="5273100" y="533863"/>
            <a:ext cx="2910026" cy="4075776"/>
          </a:xfrm>
          <a:prstGeom prst="rect">
            <a:avLst/>
          </a:prstGeom>
          <a:ln>
            <a:solidFill>
              <a:schemeClr val="tx2"/>
            </a:solidFill>
          </a:ln>
          <a:effectLst>
            <a:softEdge rad="0"/>
          </a:effectLst>
        </p:spPr>
      </p:pic>
      <p:sp>
        <p:nvSpPr>
          <p:cNvPr id="2023" name="Google Shape;2023;p54"/>
          <p:cNvSpPr txBox="1">
            <a:spLocks noGrp="1"/>
          </p:cNvSpPr>
          <p:nvPr>
            <p:ph type="title"/>
          </p:nvPr>
        </p:nvSpPr>
        <p:spPr>
          <a:xfrm>
            <a:off x="960874" y="241111"/>
            <a:ext cx="3519600" cy="6253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Overview</a:t>
            </a:r>
            <a:endParaRPr dirty="0"/>
          </a:p>
        </p:txBody>
      </p:sp>
      <p:sp>
        <p:nvSpPr>
          <p:cNvPr id="2024" name="Google Shape;2024;p54"/>
          <p:cNvSpPr txBox="1">
            <a:spLocks noGrp="1"/>
          </p:cNvSpPr>
          <p:nvPr>
            <p:ph type="subTitle" idx="1"/>
          </p:nvPr>
        </p:nvSpPr>
        <p:spPr>
          <a:xfrm>
            <a:off x="960875" y="798831"/>
            <a:ext cx="4075360" cy="38457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project, we have developed a CPU simulator to emulate basic CPU operations using a combination of C++ and assembly language.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simulator consists of two key files that work together to achieve this emulation: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cpu_simulator.cpp: </a:t>
            </a:r>
          </a:p>
          <a:p>
            <a:pPr marL="800100" lvl="1" indent="-342900" algn="just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200" dirty="0"/>
              <a:t>Serves as the main driver for the CPU simulator. </a:t>
            </a:r>
          </a:p>
          <a:p>
            <a:pPr marL="800100" lvl="1" indent="-342900" algn="just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200" dirty="0"/>
              <a:t>Manages program execution flow, memory operations, and interaction with user-defined assembly functions.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cpu_functions.asm: </a:t>
            </a:r>
          </a:p>
          <a:p>
            <a:pPr marL="800100" lvl="1" indent="-342900" algn="just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200" dirty="0"/>
              <a:t>Implements core operations in assembly language. </a:t>
            </a:r>
          </a:p>
          <a:p>
            <a:pPr marL="800100" lvl="1" indent="-342900" algn="just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200" dirty="0"/>
              <a:t>Defines functions for memory manipulation and arithmetic operations critical to the CPU simulator's functionality.</a:t>
            </a:r>
            <a:endParaRPr sz="1200" dirty="0"/>
          </a:p>
        </p:txBody>
      </p:sp>
      <p:grpSp>
        <p:nvGrpSpPr>
          <p:cNvPr id="2025" name="Google Shape;2025;p54"/>
          <p:cNvGrpSpPr/>
          <p:nvPr/>
        </p:nvGrpSpPr>
        <p:grpSpPr>
          <a:xfrm>
            <a:off x="960874" y="4550378"/>
            <a:ext cx="234196" cy="188409"/>
            <a:chOff x="5151797" y="479071"/>
            <a:chExt cx="234196" cy="188409"/>
          </a:xfrm>
        </p:grpSpPr>
        <p:sp>
          <p:nvSpPr>
            <p:cNvPr id="2026" name="Google Shape;2026;p54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4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8" name="Google Shape;2028;p54"/>
          <p:cNvSpPr/>
          <p:nvPr/>
        </p:nvSpPr>
        <p:spPr>
          <a:xfrm>
            <a:off x="4572000" y="4738787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rackets Lesson for Coding and Programming by Slidesgo">
  <a:themeElements>
    <a:clrScheme name="Simple Light">
      <a:dk1>
        <a:srgbClr val="383838"/>
      </a:dk1>
      <a:lt1>
        <a:srgbClr val="F9F9F9"/>
      </a:lt1>
      <a:dk2>
        <a:srgbClr val="FFE3E3"/>
      </a:dk2>
      <a:lt2>
        <a:srgbClr val="FF807D"/>
      </a:lt2>
      <a:accent1>
        <a:srgbClr val="FF6E6B"/>
      </a:accent1>
      <a:accent2>
        <a:srgbClr val="E95856"/>
      </a:accent2>
      <a:accent3>
        <a:srgbClr val="ABC8F4"/>
      </a:accent3>
      <a:accent4>
        <a:srgbClr val="2E7DF4"/>
      </a:accent4>
      <a:accent5>
        <a:srgbClr val="0E66EB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2468</Words>
  <Application>Microsoft Office PowerPoint</Application>
  <PresentationFormat>On-screen Show (16:9)</PresentationFormat>
  <Paragraphs>268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Source Code Pro</vt:lpstr>
      <vt:lpstr>Bebas Neue</vt:lpstr>
      <vt:lpstr>Poppins</vt:lpstr>
      <vt:lpstr>Lato</vt:lpstr>
      <vt:lpstr>Anaheim</vt:lpstr>
      <vt:lpstr>Arial</vt:lpstr>
      <vt:lpstr>Nunito Light</vt:lpstr>
      <vt:lpstr>Brackets Lesson for Coding and Programming by Slidesgo</vt:lpstr>
      <vt:lpstr>CPU Simulator  in Assembly Language and C++</vt:lpstr>
      <vt:lpstr>Table of contents</vt:lpstr>
      <vt:lpstr>Introduction</vt:lpstr>
      <vt:lpstr>Introduction to CPU Architecture</vt:lpstr>
      <vt:lpstr>&lt;/ Building a Simulated CPU</vt:lpstr>
      <vt:lpstr>&lt;/ Development Environment</vt:lpstr>
      <vt:lpstr>&lt;/ Output</vt:lpstr>
      <vt:lpstr>Project Overview</vt:lpstr>
      <vt:lpstr>Project Overview</vt:lpstr>
      <vt:lpstr>&lt;/ Overview of cpu_simulator.cpp:</vt:lpstr>
      <vt:lpstr>&lt;/ Overview of cpu_functions.asm:</vt:lpstr>
      <vt:lpstr>Key Components</vt:lpstr>
      <vt:lpstr>Key Components</vt:lpstr>
      <vt:lpstr>Memory Structure (Memory Array):</vt:lpstr>
      <vt:lpstr>General-Purpose Registers (Registers Array):</vt:lpstr>
      <vt:lpstr>Program Counter (PC):</vt:lpstr>
      <vt:lpstr>Instruction Set:</vt:lpstr>
      <vt:lpstr>Instruction Execution</vt:lpstr>
      <vt:lpstr>LOAD Instruction</vt:lpstr>
      <vt:lpstr>STORE Instruction</vt:lpstr>
      <vt:lpstr>ADD Instruction</vt:lpstr>
      <vt:lpstr>SUB Instruction</vt:lpstr>
      <vt:lpstr>Integration and Execution</vt:lpstr>
      <vt:lpstr>main Function in cpu_simulator.cpp</vt:lpstr>
      <vt:lpstr>Loading and Executing Programs</vt:lpstr>
      <vt:lpstr>Loading and Executing Programs</vt:lpstr>
      <vt:lpstr>Assembly Interface and External Functions</vt:lpstr>
      <vt:lpstr>Demonstration</vt:lpstr>
      <vt:lpstr>Compilation and Execution Process</vt:lpstr>
      <vt:lpstr>Compiling the Code</vt:lpstr>
      <vt:lpstr>Running the Simulator</vt:lpstr>
      <vt:lpstr>Conclusion</vt:lpstr>
      <vt:lpstr>Achievements and Challenges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Daud Noman Haider</cp:lastModifiedBy>
  <cp:revision>3</cp:revision>
  <dcterms:modified xsi:type="dcterms:W3CDTF">2024-07-08T16:20:44Z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2024-07-07T21:16:19Z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0bb74ab3-8548-4452-aa54-15e3b258f8f2</vt:lpwstr>
  </property>
  <property fmtid="{D5CDD505-2E9C-101B-9397-08002B2CF9AE}" pid="7" name="MSIP_Label_defa4170-0d19-0005-0004-bc88714345d2_ActionId">
    <vt:lpwstr>baa50c69-d3f0-4530-86ba-4b989654720c</vt:lpwstr>
  </property>
  <property fmtid="{D5CDD505-2E9C-101B-9397-08002B2CF9AE}" pid="8" name="MSIP_Label_defa4170-0d19-0005-0004-bc88714345d2_ContentBits">
    <vt:lpwstr>0</vt:lpwstr>
  </property>
</Properties>
</file>

<file path=docProps/thumbnail.jpeg>
</file>